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7" r:id="rId3"/>
    <p:sldId id="258" r:id="rId4"/>
    <p:sldId id="256" r:id="rId5"/>
    <p:sldId id="259" r:id="rId6"/>
    <p:sldId id="260" r:id="rId7"/>
    <p:sldId id="262" r:id="rId8"/>
    <p:sldId id="261" r:id="rId9"/>
    <p:sldId id="263" r:id="rId10"/>
    <p:sldId id="264" r:id="rId11"/>
    <p:sldId id="265" r:id="rId12"/>
    <p:sldId id="266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300"/>
    <a:srgbClr val="FFEA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E5B28-9AFF-4AA6-85FD-57F2BDA13EDD}" type="datetimeFigureOut">
              <a:rPr lang="ru-RU" smtClean="0"/>
              <a:t>10.11.2019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065B4-AA38-4D68-B40C-43D06C4AA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5298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E5B28-9AFF-4AA6-85FD-57F2BDA13EDD}" type="datetimeFigureOut">
              <a:rPr lang="ru-RU" smtClean="0"/>
              <a:t>10.11.2019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065B4-AA38-4D68-B40C-43D06C4AA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877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E5B28-9AFF-4AA6-85FD-57F2BDA13EDD}" type="datetimeFigureOut">
              <a:rPr lang="ru-RU" smtClean="0"/>
              <a:t>10.11.2019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065B4-AA38-4D68-B40C-43D06C4AA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44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E5B28-9AFF-4AA6-85FD-57F2BDA13EDD}" type="datetimeFigureOut">
              <a:rPr lang="ru-RU" smtClean="0"/>
              <a:t>10.11.2019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065B4-AA38-4D68-B40C-43D06C4AA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185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E5B28-9AFF-4AA6-85FD-57F2BDA13EDD}" type="datetimeFigureOut">
              <a:rPr lang="ru-RU" smtClean="0"/>
              <a:t>10.11.2019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065B4-AA38-4D68-B40C-43D06C4AA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7826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E5B28-9AFF-4AA6-85FD-57F2BDA13EDD}" type="datetimeFigureOut">
              <a:rPr lang="ru-RU" smtClean="0"/>
              <a:t>10.11.2019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065B4-AA38-4D68-B40C-43D06C4AA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0138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E5B28-9AFF-4AA6-85FD-57F2BDA13EDD}" type="datetimeFigureOut">
              <a:rPr lang="ru-RU" smtClean="0"/>
              <a:t>10.11.2019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065B4-AA38-4D68-B40C-43D06C4AA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0890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E5B28-9AFF-4AA6-85FD-57F2BDA13EDD}" type="datetimeFigureOut">
              <a:rPr lang="ru-RU" smtClean="0"/>
              <a:t>10.11.2019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065B4-AA38-4D68-B40C-43D06C4AA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1713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E5B28-9AFF-4AA6-85FD-57F2BDA13EDD}" type="datetimeFigureOut">
              <a:rPr lang="ru-RU" smtClean="0"/>
              <a:t>10.11.2019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065B4-AA38-4D68-B40C-43D06C4AA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3284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E5B28-9AFF-4AA6-85FD-57F2BDA13EDD}" type="datetimeFigureOut">
              <a:rPr lang="ru-RU" smtClean="0"/>
              <a:t>10.11.2019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065B4-AA38-4D68-B40C-43D06C4AA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7043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E5B28-9AFF-4AA6-85FD-57F2BDA13EDD}" type="datetimeFigureOut">
              <a:rPr lang="ru-RU" smtClean="0"/>
              <a:t>10.11.2019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065B4-AA38-4D68-B40C-43D06C4AA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4420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E5B28-9AFF-4AA6-85FD-57F2BDA13EDD}" type="datetimeFigureOut">
              <a:rPr lang="ru-RU" smtClean="0"/>
              <a:t>10.11.2019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A065B4-AA38-4D68-B40C-43D06C4AA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3283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hyperlink" Target="&#1060;&#1080;&#1079;%20&#1084;&#1080;&#1085;&#1091;&#1090;&#1082;&#1072;_cut%20(2).avi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3%20&#1082;&#1083;&#1072;&#1089;%203%20&#1082;&#1083;&#1072;&#1089;%20&#1074;&#1110;&#1076;&#1091;&#1088;&#1086;&#1082;.ubz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hyperlink" Target="&#1060;&#1080;&#1079;%20&#1084;&#1080;&#1085;&#1091;&#1090;&#1082;&#1072;_cut.avi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019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2437" y="108944"/>
            <a:ext cx="1084881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4000" dirty="0" smtClean="0"/>
              <a:t>Чудовий острів на малюнку. Мов би у повітрі, його оточує синє море та блакитне небо. На острові один кремезний дуб з широким стовбуром. А його крона схожа на велике зелене серце з якої відлітає десяток птахів у небо. Вони мов ті галочки в зошиті розтягнулись по всьому небу. В морі плавають різнокольорові рибки, а під деревом відпочиває пінгвін </a:t>
            </a:r>
            <a:r>
              <a:rPr lang="en-US" sz="4000" dirty="0" smtClean="0"/>
              <a:t>Tux.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81067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1000"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90363" y="201706"/>
            <a:ext cx="8051905" cy="6212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027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t="-17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&quot;зарядка&quot;&quot;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007" y="1774797"/>
            <a:ext cx="7681993" cy="4954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>
            <a:hlinkClick r:id="rId4" action="ppaction://hlinkfile"/>
          </p:cNvPr>
          <p:cNvSpPr/>
          <p:nvPr/>
        </p:nvSpPr>
        <p:spPr>
          <a:xfrm>
            <a:off x="1115878" y="340963"/>
            <a:ext cx="10182386" cy="143383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8000" dirty="0" smtClean="0">
                <a:solidFill>
                  <a:schemeClr val="accent6">
                    <a:lumMod val="50000"/>
                  </a:schemeClr>
                </a:solidFill>
              </a:rPr>
              <a:t>ФІЗКУЛЬТ ХВИЛИНКА</a:t>
            </a:r>
            <a:endParaRPr lang="ru-RU" sz="80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946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46850" y="3350387"/>
            <a:ext cx="91369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uk-UA" sz="3600" dirty="0" smtClean="0"/>
              <a:t>ЯКИХ ПОВІДОМЛЕНЬ В НАШОМУ ЖИТТІ НАЙБІЛЬШЕ?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3600" dirty="0" smtClean="0"/>
              <a:t>ЯКІ ОРГАНИ ЧУТТЯ НАЙБІЛЬШЕ ЗАДІЯНИ В ЛЮДИНИ?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200760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t="-17000" r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3" action="ppaction://hlinkfile"/>
          </p:cNvPr>
          <p:cNvPicPr/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00710" y="574809"/>
            <a:ext cx="4812030" cy="53054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22143" y="574809"/>
            <a:ext cx="5744705" cy="199279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6600" dirty="0" smtClean="0"/>
              <a:t>Чого не вистачає?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90219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1000"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3706" y="147917"/>
            <a:ext cx="558877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dirty="0" smtClean="0"/>
              <a:t>ВИДИ ІНФОРМАЦІЇ ЗА </a:t>
            </a:r>
            <a:endParaRPr lang="uk-UA" sz="4400" dirty="0" smtClean="0"/>
          </a:p>
          <a:p>
            <a:pPr algn="ctr"/>
            <a:r>
              <a:rPr lang="uk-UA" sz="4400" dirty="0" smtClean="0"/>
              <a:t>СПОСОБОМ </a:t>
            </a:r>
            <a:r>
              <a:rPr lang="uk-UA" sz="4400" dirty="0" smtClean="0"/>
              <a:t>ПОДАННЯ</a:t>
            </a:r>
            <a:endParaRPr lang="ru-RU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5538335" y="1594467"/>
            <a:ext cx="5403915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85800" indent="-685800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uk-UA" sz="5400" dirty="0" smtClean="0"/>
              <a:t>Текстова</a:t>
            </a:r>
          </a:p>
          <a:p>
            <a:pPr marL="685800" indent="-685800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uk-UA" sz="5400" dirty="0" smtClean="0"/>
              <a:t>Графічна</a:t>
            </a:r>
          </a:p>
          <a:p>
            <a:pPr marL="685800" indent="-685800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uk-UA" sz="5400" dirty="0" smtClean="0"/>
              <a:t>Звукова</a:t>
            </a:r>
          </a:p>
          <a:p>
            <a:pPr marL="685800" indent="-685800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uk-UA" sz="5400" dirty="0" smtClean="0"/>
              <a:t>Числова</a:t>
            </a:r>
          </a:p>
          <a:p>
            <a:pPr marL="685800" indent="-685800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uk-UA" sz="5400" dirty="0" smtClean="0"/>
              <a:t>Умовні сигнали</a:t>
            </a:r>
          </a:p>
          <a:p>
            <a:pPr marL="685800" indent="-685800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uk-UA" sz="5400" dirty="0" smtClean="0"/>
              <a:t>Комбінована</a:t>
            </a:r>
          </a:p>
        </p:txBody>
      </p:sp>
      <p:sp>
        <p:nvSpPr>
          <p:cNvPr id="4" name="Облако 3"/>
          <p:cNvSpPr/>
          <p:nvPr/>
        </p:nvSpPr>
        <p:spPr>
          <a:xfrm>
            <a:off x="2966004" y="349623"/>
            <a:ext cx="1425388" cy="1043138"/>
          </a:xfrm>
          <a:prstGeom prst="cloud">
            <a:avLst/>
          </a:prstGeom>
          <a:solidFill>
            <a:srgbClr val="FFD300"/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686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88949" y="3400613"/>
            <a:ext cx="9144000" cy="2387600"/>
          </a:xfrm>
        </p:spPr>
        <p:txBody>
          <a:bodyPr>
            <a:noAutofit/>
          </a:bodyPr>
          <a:lstStyle/>
          <a:p>
            <a:r>
              <a:rPr lang="uk-UA" sz="9600" dirty="0" smtClean="0"/>
              <a:t>Перетворення інформації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370815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735811" y="495945"/>
            <a:ext cx="8710047" cy="38590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u="sng" dirty="0" smtClean="0">
                <a:solidFill>
                  <a:schemeClr val="tx1"/>
                </a:solidFill>
              </a:rPr>
              <a:t>Перетворити графічну інформацію в числову</a:t>
            </a:r>
          </a:p>
          <a:p>
            <a:pPr algn="ctr"/>
            <a:endParaRPr lang="uk-UA" sz="3200" u="sng" dirty="0" smtClean="0">
              <a:solidFill>
                <a:schemeClr val="tx1"/>
              </a:solidFill>
            </a:endParaRPr>
          </a:p>
          <a:p>
            <a:pPr algn="ctr"/>
            <a:r>
              <a:rPr lang="uk-UA" sz="3200" u="sng" dirty="0" smtClean="0">
                <a:solidFill>
                  <a:schemeClr val="tx1"/>
                </a:solidFill>
              </a:rPr>
              <a:t>Задача.</a:t>
            </a:r>
            <a:r>
              <a:rPr lang="uk-UA" sz="3200" dirty="0" smtClean="0">
                <a:solidFill>
                  <a:schemeClr val="tx1"/>
                </a:solidFill>
              </a:rPr>
              <a:t> Визначити довжину діагоналі прямокутника. Маєте: мотузку, малюнок прямокутника, лінійку. </a:t>
            </a:r>
          </a:p>
          <a:p>
            <a:pPr algn="ctr"/>
            <a:endParaRPr lang="uk-UA" sz="3200" dirty="0" smtClean="0">
              <a:solidFill>
                <a:schemeClr val="tx1"/>
              </a:solidFill>
            </a:endParaRPr>
          </a:p>
          <a:p>
            <a:r>
              <a:rPr lang="uk-UA" sz="3200" u="sng" dirty="0" smtClean="0">
                <a:solidFill>
                  <a:srgbClr val="FF0000"/>
                </a:solidFill>
              </a:rPr>
              <a:t>Умова: </a:t>
            </a:r>
            <a:r>
              <a:rPr lang="uk-UA" sz="3200" dirty="0" smtClean="0">
                <a:solidFill>
                  <a:srgbClr val="FF0000"/>
                </a:solidFill>
              </a:rPr>
              <a:t>торкнутися предметами між собою є лише одна можливість!!!</a:t>
            </a:r>
            <a:endParaRPr lang="ru-RU" sz="3200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9586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74059" y="2528047"/>
            <a:ext cx="10623176" cy="4114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800" b="1" u="sng" dirty="0" smtClean="0"/>
              <a:t>Умовні знаки та сигнали </a:t>
            </a:r>
          </a:p>
          <a:p>
            <a:pPr algn="ctr"/>
            <a:r>
              <a:rPr lang="uk-UA" sz="4800" b="1" u="sng" dirty="0" smtClean="0"/>
              <a:t>в звукове повідомлення</a:t>
            </a:r>
          </a:p>
          <a:p>
            <a:pPr algn="ctr"/>
            <a:endParaRPr lang="uk-UA" sz="4800" b="1" u="sng" dirty="0" smtClean="0"/>
          </a:p>
          <a:p>
            <a:pPr algn="ctr"/>
            <a:r>
              <a:rPr lang="uk-UA" sz="4800" dirty="0" smtClean="0">
                <a:solidFill>
                  <a:srgbClr val="FF0000"/>
                </a:solidFill>
              </a:rPr>
              <a:t>(гра «НАВПАКИ»)</a:t>
            </a:r>
          </a:p>
        </p:txBody>
      </p:sp>
    </p:spTree>
    <p:extLst>
      <p:ext uri="{BB962C8B-B14F-4D97-AF65-F5344CB8AC3E}">
        <p14:creationId xmlns:p14="http://schemas.microsoft.com/office/powerpoint/2010/main" val="2638436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20311" y="1605833"/>
            <a:ext cx="6096000" cy="48574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3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Привіт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Привіт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3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Я </a:t>
            </a:r>
            <a:r>
              <a:rPr lang="uk-UA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радий тебе бачити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Холодно?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3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Ні, жарко.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Бувай!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3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Бувай!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28800" y="307917"/>
            <a:ext cx="694331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600" b="1" i="1" dirty="0" smtClean="0">
                <a:solidFill>
                  <a:srgbClr val="FF0000"/>
                </a:solidFill>
              </a:rPr>
              <a:t>Гра «Перекладач»</a:t>
            </a:r>
            <a:endParaRPr lang="ru-RU" sz="66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5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t="-17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&quot;зарядка&quot;&quot;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007" y="1774797"/>
            <a:ext cx="7681993" cy="4954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>
            <a:hlinkClick r:id="rId4" action="ppaction://hlinkfile"/>
          </p:cNvPr>
          <p:cNvSpPr/>
          <p:nvPr/>
        </p:nvSpPr>
        <p:spPr>
          <a:xfrm>
            <a:off x="1115878" y="340963"/>
            <a:ext cx="10182386" cy="143383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8000" dirty="0" smtClean="0">
                <a:solidFill>
                  <a:schemeClr val="accent6">
                    <a:lumMod val="50000"/>
                  </a:schemeClr>
                </a:solidFill>
              </a:rPr>
              <a:t>ФІЗКУЛЬТ ХВИЛИНКА</a:t>
            </a:r>
            <a:endParaRPr lang="ru-RU" sz="80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047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1000" r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370294" y="1331259"/>
            <a:ext cx="6750424" cy="360381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800" u="sng" dirty="0" smtClean="0">
                <a:solidFill>
                  <a:srgbClr val="FF0000"/>
                </a:solidFill>
              </a:rPr>
              <a:t>ПРАКТИЧНЕ ЗАВДАННЯ</a:t>
            </a:r>
          </a:p>
          <a:p>
            <a:pPr algn="ctr"/>
            <a:endParaRPr lang="uk-UA" sz="2400" dirty="0" smtClean="0">
              <a:solidFill>
                <a:schemeClr val="tx1"/>
              </a:solidFill>
            </a:endParaRPr>
          </a:p>
          <a:p>
            <a:pPr algn="ctr">
              <a:lnSpc>
                <a:spcPct val="50000"/>
              </a:lnSpc>
            </a:pPr>
            <a:endParaRPr lang="uk-UA" sz="3600" dirty="0" smtClean="0">
              <a:solidFill>
                <a:schemeClr val="tx1"/>
              </a:solidFill>
            </a:endParaRPr>
          </a:p>
          <a:p>
            <a:pPr algn="ctr">
              <a:lnSpc>
                <a:spcPct val="50000"/>
              </a:lnSpc>
            </a:pPr>
            <a:endParaRPr lang="uk-UA" sz="3600" dirty="0">
              <a:solidFill>
                <a:schemeClr val="tx1"/>
              </a:solidFill>
            </a:endParaRPr>
          </a:p>
          <a:p>
            <a:pPr algn="ctr">
              <a:lnSpc>
                <a:spcPct val="50000"/>
              </a:lnSpc>
            </a:pPr>
            <a:endParaRPr lang="uk-UA" sz="3600" dirty="0" smtClean="0">
              <a:solidFill>
                <a:schemeClr val="tx1"/>
              </a:solidFill>
            </a:endParaRPr>
          </a:p>
          <a:p>
            <a:pPr algn="ctr">
              <a:lnSpc>
                <a:spcPct val="50000"/>
              </a:lnSpc>
            </a:pPr>
            <a:r>
              <a:rPr lang="uk-UA" sz="3600" dirty="0" smtClean="0">
                <a:solidFill>
                  <a:schemeClr val="tx1"/>
                </a:solidFill>
              </a:rPr>
              <a:t>ПЕРЕТВОРЕННЯ ТЕСТОВОЇ ІНФОРМАЦІЇ В ГРАФІЧНУ</a:t>
            </a:r>
            <a:r>
              <a:rPr lang="uk-UA" sz="6600" u="sng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endParaRPr lang="ru-RU" sz="4800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70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182</Words>
  <Application>Microsoft Office PowerPoint</Application>
  <PresentationFormat>Широкоэкранный</PresentationFormat>
  <Paragraphs>38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Перетворення інформації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Перетворення інформації</dc:title>
  <dc:creator>rjyjdfkjdf@gmail.com</dc:creator>
  <cp:lastModifiedBy>rjyjdfkjdf@gmail.com</cp:lastModifiedBy>
  <cp:revision>16</cp:revision>
  <dcterms:created xsi:type="dcterms:W3CDTF">2019-11-09T20:54:58Z</dcterms:created>
  <dcterms:modified xsi:type="dcterms:W3CDTF">2019-11-10T10:32:06Z</dcterms:modified>
</cp:coreProperties>
</file>