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slow"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857488" y="428604"/>
            <a:ext cx="5214974" cy="607223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latin typeface="Arial Black" pitchFamily="34" charset="0"/>
              </a:rPr>
              <a:t>Іван Якович</a:t>
            </a:r>
          </a:p>
          <a:p>
            <a:r>
              <a:rPr lang="uk-UA" dirty="0" smtClean="0">
                <a:latin typeface="Arial Black" pitchFamily="34" charset="0"/>
              </a:rPr>
              <a:t>Франко</a:t>
            </a:r>
            <a:endParaRPr lang="uk-UA" dirty="0">
              <a:latin typeface="Arial Black" pitchFamily="34" charset="0"/>
            </a:endParaRPr>
          </a:p>
        </p:txBody>
      </p:sp>
      <p:pic>
        <p:nvPicPr>
          <p:cNvPr id="14340" name="Picture 4" descr="Результат пошуку зображень за запитом українськи орнамен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2304944" y="2304944"/>
            <a:ext cx="6858000" cy="2248112"/>
          </a:xfrm>
          <a:prstGeom prst="rect">
            <a:avLst/>
          </a:prstGeom>
          <a:noFill/>
        </p:spPr>
      </p:pic>
      <p:pic>
        <p:nvPicPr>
          <p:cNvPr id="14342" name="Picture 6" descr="Результат пошуку зображень за запитом іван франко картинка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785926"/>
            <a:ext cx="3644708" cy="45631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74638"/>
            <a:ext cx="6257940" cy="1511288"/>
          </a:xfrm>
        </p:spPr>
        <p:txBody>
          <a:bodyPr/>
          <a:lstStyle/>
          <a:p>
            <a:r>
              <a:rPr lang="ru-RU" dirty="0" err="1" smtClean="0">
                <a:solidFill>
                  <a:srgbClr val="C00000"/>
                </a:solidFill>
                <a:latin typeface="Arial Black" pitchFamily="34" charset="0"/>
              </a:rPr>
              <a:t>Український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C00000"/>
                </a:solidFill>
                <a:latin typeface="Arial Black" pitchFamily="34" charset="0"/>
              </a:rPr>
              <a:t>геній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2214554"/>
            <a:ext cx="3643338" cy="421484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4" name="Picture 4" descr="Результат пошуку зображень за запитом українськи орнамен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2304944" y="2304944"/>
            <a:ext cx="6858000" cy="2248112"/>
          </a:xfrm>
          <a:prstGeom prst="rect">
            <a:avLst/>
          </a:prstGeom>
          <a:noFill/>
        </p:spPr>
      </p:pic>
      <p:pic>
        <p:nvPicPr>
          <p:cNvPr id="13314" name="Picture 2" descr="Результат пошуку зображень за запитом іван франко картинка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285992"/>
            <a:ext cx="3237014" cy="41433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2857488" y="214290"/>
            <a:ext cx="5786478" cy="135732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Лисичка </a:t>
            </a:r>
            <a:r>
              <a:rPr lang="ru-RU" sz="4400" dirty="0" err="1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і</a:t>
            </a:r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 журавель</a:t>
            </a:r>
            <a:endParaRPr lang="ru-RU" sz="4400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57488" y="1857364"/>
            <a:ext cx="5786478" cy="474027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endParaRPr lang="uk-UA" dirty="0"/>
          </a:p>
        </p:txBody>
      </p:sp>
      <p:pic>
        <p:nvPicPr>
          <p:cNvPr id="5" name="Picture 4" descr="Результат пошуку зображень за запитом українськи орнамен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2304944" y="2304944"/>
            <a:ext cx="6858000" cy="2248112"/>
          </a:xfrm>
          <a:prstGeom prst="rect">
            <a:avLst/>
          </a:prstGeom>
          <a:noFill/>
        </p:spPr>
      </p:pic>
      <p:pic>
        <p:nvPicPr>
          <p:cNvPr id="12290" name="Picture 2" descr="Результат пошуку зображень за запитом лисичка і журавель картинки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428868"/>
            <a:ext cx="5639039" cy="378621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428860" y="285728"/>
            <a:ext cx="625794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Казки </a:t>
            </a:r>
            <a:r>
              <a:rPr lang="ru-RU" b="1" dirty="0" err="1" smtClean="0"/>
              <a:t>Івана</a:t>
            </a:r>
            <a:r>
              <a:rPr lang="ru-RU" b="1" dirty="0" smtClean="0"/>
              <a:t> Франка</a:t>
            </a:r>
            <a:endParaRPr lang="ru-RU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357422" y="1285860"/>
            <a:ext cx="6357982" cy="541180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uk-UA" dirty="0"/>
          </a:p>
        </p:txBody>
      </p:sp>
      <p:pic>
        <p:nvPicPr>
          <p:cNvPr id="8" name="Picture 4" descr="Результат пошуку зображень за запитом українськи орнамен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2304944" y="2304944"/>
            <a:ext cx="6858000" cy="2248112"/>
          </a:xfrm>
          <a:prstGeom prst="rect">
            <a:avLst/>
          </a:prstGeom>
          <a:noFill/>
        </p:spPr>
      </p:pic>
      <p:pic>
        <p:nvPicPr>
          <p:cNvPr id="11266" name="Picture 2" descr="Результат пошуку зображень за запитом казки івана франка картинка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571876"/>
            <a:ext cx="2293160" cy="3000396"/>
          </a:xfrm>
          <a:prstGeom prst="rect">
            <a:avLst/>
          </a:prstGeom>
          <a:noFill/>
        </p:spPr>
      </p:pic>
      <p:sp>
        <p:nvSpPr>
          <p:cNvPr id="11268" name="AutoShape 4" descr="Результат пошуку зображень за запитом казки івана франка карти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270" name="AutoShape 6" descr="Результат пошуку зображень за запитом казки івана франка карти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1272" name="Picture 8" descr="Результат пошуку зображень за запитом казки івана франка картинка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1571612"/>
            <a:ext cx="2190985" cy="3024177"/>
          </a:xfrm>
          <a:prstGeom prst="rect">
            <a:avLst/>
          </a:prstGeom>
          <a:noFill/>
        </p:spPr>
      </p:pic>
      <p:pic>
        <p:nvPicPr>
          <p:cNvPr id="11276" name="Picture 12" descr="Результат пошуку зображень за запитом казки івана франка картин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1000108"/>
            <a:ext cx="2357454" cy="303611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14290"/>
            <a:ext cx="6257940" cy="5715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Казки </a:t>
            </a:r>
            <a:r>
              <a:rPr lang="ru-RU" dirty="0" err="1" smtClean="0"/>
              <a:t>Івана</a:t>
            </a:r>
            <a:r>
              <a:rPr lang="ru-RU" dirty="0" smtClean="0"/>
              <a:t> Франка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71736" y="1071546"/>
            <a:ext cx="6000792" cy="55721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uk-UA" dirty="0"/>
          </a:p>
        </p:txBody>
      </p:sp>
      <p:pic>
        <p:nvPicPr>
          <p:cNvPr id="7" name="Picture 4" descr="Результат пошуку зображень за запитом українськи орнамен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2304944" y="2304944"/>
            <a:ext cx="6858000" cy="2248112"/>
          </a:xfrm>
          <a:prstGeom prst="rect">
            <a:avLst/>
          </a:prstGeom>
          <a:noFill/>
        </p:spPr>
      </p:pic>
      <p:pic>
        <p:nvPicPr>
          <p:cNvPr id="10242" name="Picture 2" descr="Результат пошуку зображень за запитом казки івана франка картинка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142984"/>
            <a:ext cx="2263408" cy="2800348"/>
          </a:xfrm>
          <a:prstGeom prst="rect">
            <a:avLst/>
          </a:prstGeom>
          <a:noFill/>
        </p:spPr>
      </p:pic>
      <p:pic>
        <p:nvPicPr>
          <p:cNvPr id="10244" name="Picture 4" descr="Результат пошуку зображень за запитом казки івана франка картинка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3714752"/>
            <a:ext cx="2031878" cy="2857496"/>
          </a:xfrm>
          <a:prstGeom prst="rect">
            <a:avLst/>
          </a:prstGeom>
          <a:noFill/>
        </p:spPr>
      </p:pic>
      <p:pic>
        <p:nvPicPr>
          <p:cNvPr id="10246" name="Picture 6" descr="Результат пошуку зображень за запитом казки івана франка картинка&quot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1142984"/>
            <a:ext cx="2500329" cy="25003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85728"/>
            <a:ext cx="6257940" cy="1428760"/>
          </a:xfrm>
        </p:spPr>
        <p:txBody>
          <a:bodyPr/>
          <a:lstStyle/>
          <a:p>
            <a:r>
              <a:rPr lang="ru-RU" dirty="0" err="1" smtClean="0">
                <a:cs typeface="Aharoni" pitchFamily="2" charset="-79"/>
              </a:rPr>
              <a:t>Збірка</a:t>
            </a:r>
            <a:r>
              <a:rPr lang="ru-RU" dirty="0" smtClean="0">
                <a:cs typeface="Aharoni" pitchFamily="2" charset="-79"/>
              </a:rPr>
              <a:t> </a:t>
            </a:r>
            <a:r>
              <a:rPr lang="ru-RU" dirty="0" err="1" smtClean="0">
                <a:cs typeface="Aharoni" pitchFamily="2" charset="-79"/>
              </a:rPr>
              <a:t>з</a:t>
            </a:r>
            <a:r>
              <a:rPr lang="ru-RU" dirty="0" smtClean="0">
                <a:cs typeface="Aharoni" pitchFamily="2" charset="-79"/>
              </a:rPr>
              <a:t> </a:t>
            </a:r>
            <a:r>
              <a:rPr lang="ru-RU" dirty="0" err="1" smtClean="0">
                <a:cs typeface="Aharoni" pitchFamily="2" charset="-79"/>
              </a:rPr>
              <a:t>двадцяти</a:t>
            </a:r>
            <a:r>
              <a:rPr lang="ru-RU" dirty="0" smtClean="0">
                <a:cs typeface="Aharoni" pitchFamily="2" charset="-79"/>
              </a:rPr>
              <a:t> </a:t>
            </a:r>
            <a:r>
              <a:rPr lang="ru-RU" dirty="0" err="1" smtClean="0">
                <a:cs typeface="Aharoni" pitchFamily="2" charset="-79"/>
              </a:rPr>
              <a:t>казок</a:t>
            </a:r>
            <a:endParaRPr lang="ru-RU" dirty="0">
              <a:cs typeface="Aharoni" pitchFamily="2" charset="-79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71802" y="1928802"/>
            <a:ext cx="5000660" cy="464347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uk-UA" dirty="0"/>
          </a:p>
        </p:txBody>
      </p:sp>
      <p:pic>
        <p:nvPicPr>
          <p:cNvPr id="6" name="Picture 4" descr="Результат пошуку зображень за запитом українськи орнамен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2304944" y="2304944"/>
            <a:ext cx="6858000" cy="2248112"/>
          </a:xfrm>
          <a:prstGeom prst="rect">
            <a:avLst/>
          </a:prstGeom>
          <a:noFill/>
        </p:spPr>
      </p:pic>
      <p:pic>
        <p:nvPicPr>
          <p:cNvPr id="9218" name="Picture 2" descr="Результат пошуку зображень за запитом коли ще звірі вміли говорити картинка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2000240"/>
            <a:ext cx="3214710" cy="44458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74638"/>
            <a:ext cx="6329378" cy="1082660"/>
          </a:xfrm>
        </p:spPr>
        <p:txBody>
          <a:bodyPr/>
          <a:lstStyle/>
          <a:p>
            <a:r>
              <a:rPr lang="ru-RU" dirty="0" err="1" smtClean="0"/>
              <a:t>Прийом</a:t>
            </a:r>
            <a:r>
              <a:rPr lang="ru-RU" dirty="0" smtClean="0"/>
              <a:t> «</a:t>
            </a:r>
            <a:r>
              <a:rPr lang="ru-RU" dirty="0" err="1" smtClean="0"/>
              <a:t>Фішбоун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000364" y="1285861"/>
            <a:ext cx="5715040" cy="1500198"/>
          </a:xfrm>
        </p:spPr>
        <p:txBody>
          <a:bodyPr>
            <a:normAutofit fontScale="92500"/>
          </a:bodyPr>
          <a:lstStyle/>
          <a:p>
            <a:r>
              <a:rPr lang="uk-UA" sz="4400" b="1" dirty="0" smtClean="0">
                <a:solidFill>
                  <a:schemeClr val="tx2"/>
                </a:solidFill>
                <a:cs typeface="Aharoni" pitchFamily="2" charset="-79"/>
              </a:rPr>
              <a:t>Проблема: </a:t>
            </a:r>
            <a:r>
              <a:rPr lang="uk-UA" dirty="0" smtClean="0"/>
              <a:t>Чи правильно вчинила Лисичка з Журавлем?</a:t>
            </a:r>
            <a:endParaRPr lang="uk-UA" dirty="0"/>
          </a:p>
        </p:txBody>
      </p:sp>
      <p:pic>
        <p:nvPicPr>
          <p:cNvPr id="5" name="Picture 4" descr="Результат пошуку зображень за запитом українськи орнамен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2304944" y="2304944"/>
            <a:ext cx="6858000" cy="2248112"/>
          </a:xfrm>
          <a:prstGeom prst="rect">
            <a:avLst/>
          </a:prstGeom>
          <a:noFill/>
        </p:spPr>
      </p:pic>
      <p:pic>
        <p:nvPicPr>
          <p:cNvPr id="8194" name="Picture 2" descr="Результат пошуку зображень за запитом фішбоун картинка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4598172"/>
            <a:ext cx="3179371" cy="1974100"/>
          </a:xfrm>
          <a:prstGeom prst="rect">
            <a:avLst/>
          </a:prstGeom>
          <a:noFill/>
        </p:spPr>
      </p:pic>
      <p:pic>
        <p:nvPicPr>
          <p:cNvPr id="8196" name="Picture 4" descr="Результат пошуку зображень за запитом фішбоун картинка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4460861"/>
            <a:ext cx="3211434" cy="2397139"/>
          </a:xfrm>
          <a:prstGeom prst="rect">
            <a:avLst/>
          </a:prstGeom>
          <a:noFill/>
        </p:spPr>
      </p:pic>
      <p:pic>
        <p:nvPicPr>
          <p:cNvPr id="8198" name="Picture 6" descr="Результат пошуку зображень за запитом лисичка казкова картинка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2643182"/>
            <a:ext cx="1428760" cy="1809763"/>
          </a:xfrm>
          <a:prstGeom prst="rect">
            <a:avLst/>
          </a:prstGeom>
          <a:noFill/>
        </p:spPr>
      </p:pic>
      <p:pic>
        <p:nvPicPr>
          <p:cNvPr id="10" name="Рисунок 9" descr="Результат пошуку зображень за запитом журавель із казки журавель і лисиця картинка&quot;"/>
          <p:cNvPicPr/>
          <p:nvPr/>
        </p:nvPicPr>
        <p:blipFill>
          <a:blip r:embed="rId6"/>
          <a:srcRect r="46167"/>
          <a:stretch>
            <a:fillRect/>
          </a:stretch>
        </p:blipFill>
        <p:spPr bwMode="auto">
          <a:xfrm>
            <a:off x="3000364" y="2643182"/>
            <a:ext cx="1857388" cy="1847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214290"/>
            <a:ext cx="5929354" cy="285752"/>
          </a:xfrm>
        </p:spPr>
        <p:txBody>
          <a:bodyPr>
            <a:noAutofit/>
          </a:bodyPr>
          <a:lstStyle/>
          <a:p>
            <a:r>
              <a:rPr lang="ru-RU" sz="3600" b="1" dirty="0" err="1" smtClean="0">
                <a:solidFill>
                  <a:srgbClr val="C00000"/>
                </a:solidFill>
              </a:rPr>
              <a:t>Прислів</a:t>
            </a:r>
            <a:r>
              <a:rPr lang="en-US" sz="3600" b="1" dirty="0" smtClean="0">
                <a:solidFill>
                  <a:srgbClr val="C00000"/>
                </a:solidFill>
              </a:rPr>
              <a:t>’</a:t>
            </a:r>
            <a:r>
              <a:rPr lang="uk-UA" sz="3600" b="1" dirty="0" smtClean="0">
                <a:solidFill>
                  <a:srgbClr val="C00000"/>
                </a:solidFill>
              </a:rPr>
              <a:t>я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46" y="571480"/>
            <a:ext cx="6429420" cy="600079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Не </a:t>
            </a:r>
            <a:r>
              <a:rPr lang="ru-RU" dirty="0" err="1" smtClean="0"/>
              <a:t>роби</a:t>
            </a:r>
            <a:r>
              <a:rPr lang="ru-RU" dirty="0" smtClean="0"/>
              <a:t> </a:t>
            </a:r>
            <a:r>
              <a:rPr lang="ru-RU" dirty="0" err="1" smtClean="0"/>
              <a:t>іншому</a:t>
            </a:r>
            <a:r>
              <a:rPr lang="ru-RU" dirty="0" smtClean="0"/>
              <a:t> того, </a:t>
            </a:r>
            <a:r>
              <a:rPr lang="ru-RU" dirty="0" err="1" smtClean="0"/>
              <a:t>чого</a:t>
            </a:r>
            <a:r>
              <a:rPr lang="ru-RU" dirty="0" smtClean="0"/>
              <a:t> сам не </a:t>
            </a:r>
            <a:r>
              <a:rPr lang="ru-RU" dirty="0" err="1" smtClean="0"/>
              <a:t>любиш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Не копай </a:t>
            </a:r>
            <a:r>
              <a:rPr lang="ru-RU" dirty="0" err="1" smtClean="0"/>
              <a:t>іншому</a:t>
            </a:r>
            <a:r>
              <a:rPr lang="ru-RU" dirty="0" smtClean="0"/>
              <a:t> </a:t>
            </a:r>
            <a:r>
              <a:rPr lang="ru-RU" dirty="0" err="1" smtClean="0"/>
              <a:t>ями</a:t>
            </a:r>
            <a:r>
              <a:rPr lang="ru-RU" dirty="0" smtClean="0"/>
              <a:t>, </a:t>
            </a:r>
            <a:r>
              <a:rPr lang="ru-RU" dirty="0" err="1" smtClean="0"/>
              <a:t>бо</a:t>
            </a:r>
            <a:r>
              <a:rPr lang="ru-RU" dirty="0" smtClean="0"/>
              <a:t> сам у </a:t>
            </a:r>
            <a:r>
              <a:rPr lang="ru-RU" dirty="0" err="1" smtClean="0"/>
              <a:t>неї</a:t>
            </a:r>
            <a:r>
              <a:rPr lang="ru-RU" dirty="0" smtClean="0"/>
              <a:t> </a:t>
            </a:r>
            <a:r>
              <a:rPr lang="ru-RU" dirty="0" err="1" smtClean="0"/>
              <a:t>впадеш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Яке </a:t>
            </a:r>
            <a:r>
              <a:rPr lang="ru-RU" dirty="0" err="1" smtClean="0"/>
              <a:t>частування</a:t>
            </a:r>
            <a:r>
              <a:rPr lang="ru-RU" dirty="0" smtClean="0"/>
              <a:t>, </a:t>
            </a:r>
            <a:r>
              <a:rPr lang="ru-RU" dirty="0" err="1" smtClean="0"/>
              <a:t>таке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дякування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привіт</a:t>
            </a:r>
            <a:r>
              <a:rPr lang="ru-RU" dirty="0" smtClean="0"/>
              <a:t>, </a:t>
            </a:r>
            <a:r>
              <a:rPr lang="ru-RU" dirty="0" err="1" smtClean="0"/>
              <a:t>такий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отвіт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посієш</a:t>
            </a:r>
            <a:r>
              <a:rPr lang="ru-RU" dirty="0" smtClean="0"/>
              <a:t>, те </a:t>
            </a:r>
            <a:r>
              <a:rPr lang="ru-RU" dirty="0" err="1" smtClean="0"/>
              <a:t>й</a:t>
            </a:r>
            <a:r>
              <a:rPr lang="ru-RU" dirty="0" smtClean="0"/>
              <a:t>  </a:t>
            </a:r>
            <a:r>
              <a:rPr lang="ru-RU" dirty="0" err="1" smtClean="0"/>
              <a:t>пожнеш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І на </a:t>
            </a:r>
            <a:r>
              <a:rPr lang="ru-RU" dirty="0" err="1" smtClean="0"/>
              <a:t>хитру</a:t>
            </a:r>
            <a:r>
              <a:rPr lang="ru-RU" dirty="0" smtClean="0"/>
              <a:t> </a:t>
            </a:r>
            <a:r>
              <a:rPr lang="ru-RU" dirty="0" err="1" smtClean="0"/>
              <a:t>лисицю</a:t>
            </a:r>
            <a:r>
              <a:rPr lang="ru-RU" dirty="0" smtClean="0"/>
              <a:t> </a:t>
            </a:r>
            <a:r>
              <a:rPr lang="ru-RU" dirty="0" err="1" smtClean="0"/>
              <a:t>ковпак</a:t>
            </a:r>
            <a:r>
              <a:rPr lang="ru-RU" dirty="0" smtClean="0"/>
              <a:t> </a:t>
            </a:r>
            <a:r>
              <a:rPr lang="ru-RU" dirty="0" err="1" smtClean="0"/>
              <a:t>знайдеться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На </a:t>
            </a:r>
            <a:r>
              <a:rPr lang="ru-RU" dirty="0" err="1" smtClean="0"/>
              <a:t>язиці</a:t>
            </a:r>
            <a:r>
              <a:rPr lang="ru-RU" dirty="0" smtClean="0"/>
              <a:t> медок, а на </a:t>
            </a:r>
            <a:r>
              <a:rPr lang="ru-RU" dirty="0" err="1" smtClean="0"/>
              <a:t>душі</a:t>
            </a:r>
            <a:r>
              <a:rPr lang="ru-RU" dirty="0" smtClean="0"/>
              <a:t> </a:t>
            </a:r>
            <a:r>
              <a:rPr lang="ru-RU" dirty="0" err="1" smtClean="0"/>
              <a:t>льодок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err="1" smtClean="0"/>
              <a:t>Уміла</a:t>
            </a:r>
            <a:r>
              <a:rPr lang="ru-RU" dirty="0" smtClean="0"/>
              <a:t> </a:t>
            </a:r>
            <a:r>
              <a:rPr lang="ru-RU" dirty="0" err="1" smtClean="0"/>
              <a:t>готувати</a:t>
            </a:r>
            <a:r>
              <a:rPr lang="ru-RU" dirty="0" smtClean="0"/>
              <a:t>, та не </a:t>
            </a:r>
            <a:r>
              <a:rPr lang="ru-RU" dirty="0" err="1" smtClean="0"/>
              <a:t>вміла</a:t>
            </a:r>
            <a:r>
              <a:rPr lang="ru-RU" dirty="0" smtClean="0"/>
              <a:t> </a:t>
            </a:r>
            <a:r>
              <a:rPr lang="ru-RU" dirty="0" err="1" smtClean="0"/>
              <a:t>подавати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err="1" smtClean="0"/>
              <a:t>Катюзі</a:t>
            </a:r>
            <a:r>
              <a:rPr lang="ru-RU" dirty="0" smtClean="0"/>
              <a:t> по </a:t>
            </a:r>
            <a:r>
              <a:rPr lang="ru-RU" dirty="0" err="1" smtClean="0"/>
              <a:t>заслузі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  <p:pic>
        <p:nvPicPr>
          <p:cNvPr id="5" name="Picture 4" descr="Результат пошуку зображень за запитом українськи орнамен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-2304944" y="2304944"/>
            <a:ext cx="6858000" cy="22481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</TotalTime>
  <Words>105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Український геній</vt:lpstr>
      <vt:lpstr>Слайд 3</vt:lpstr>
      <vt:lpstr> Казки Івана Франка</vt:lpstr>
      <vt:lpstr>Казки Івана Франка</vt:lpstr>
      <vt:lpstr>Збірка з двадцяти казок</vt:lpstr>
      <vt:lpstr>Прийом «Фішбоун»</vt:lpstr>
      <vt:lpstr>Прислів’я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І. Франко « Лисичка і журавель» </dc:title>
  <cp:lastModifiedBy>Оксана</cp:lastModifiedBy>
  <cp:revision>27</cp:revision>
  <dcterms:modified xsi:type="dcterms:W3CDTF">2020-01-20T18:53:34Z</dcterms:modified>
</cp:coreProperties>
</file>