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8.xml.rels" ContentType="application/vnd.openxmlformats-package.relationships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9.png" ContentType="image/png"/>
  <Override PartName="/ppt/media/image7.jpeg" ContentType="image/jpeg"/>
  <Override PartName="/ppt/media/image8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png" ContentType="image/png"/>
  <Override PartName="/ppt/media/image15.png" ContentType="image/pn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0.xml.rels" ContentType="application/vnd.openxmlformats-package.relationships+xml"/>
  <Override PartName="/ppt/slideLayouts/_rels/slideLayout61.xml.rels" ContentType="application/vnd.openxmlformats-package.relationships+xml"/>
  <Override PartName="/ppt/slideLayouts/_rels/slideLayout62.xml.rels" ContentType="application/vnd.openxmlformats-package.relationships+xml"/>
  <Override PartName="/ppt/slideLayouts/_rels/slideLayout63.xml.rels" ContentType="application/vnd.openxmlformats-package.relationships+xml"/>
  <Override PartName="/ppt/slideLayouts/_rels/slideLayout64.xml.rels" ContentType="application/vnd.openxmlformats-package.relationships+xml"/>
  <Override PartName="/ppt/slideLayouts/_rels/slideLayout65.xml.rels" ContentType="application/vnd.openxmlformats-package.relationships+xml"/>
  <Override PartName="/ppt/slideLayouts/_rels/slideLayout66.xml.rels" ContentType="application/vnd.openxmlformats-package.relationships+xml"/>
  <Override PartName="/ppt/slideLayouts/_rels/slideLayout67.xml.rels" ContentType="application/vnd.openxmlformats-package.relationships+xml"/>
  <Override PartName="/ppt/slideLayouts/_rels/slideLayout68.xml.rels" ContentType="application/vnd.openxmlformats-package.relationships+xml"/>
  <Override PartName="/ppt/slideLayouts/_rels/slideLayout69.xml.rels" ContentType="application/vnd.openxmlformats-package.relationships+xml"/>
  <Override PartName="/ppt/slideLayouts/_rels/slideLayout70.xml.rels" ContentType="application/vnd.openxmlformats-package.relationships+xml"/>
  <Override PartName="/ppt/slideLayouts/_rels/slideLayout71.xml.rels" ContentType="application/vnd.openxmlformats-package.relationships+xml"/>
  <Override PartName="/ppt/slideLayouts/_rels/slideLayout72.xml.rels" ContentType="application/vnd.openxmlformats-package.relationships+xml"/>
  <Override PartName="/ppt/slideLayouts/_rels/slideLayout73.xml.rels" ContentType="application/vnd.openxmlformats-package.relationships+xml"/>
  <Override PartName="/ppt/slideLayouts/_rels/slideLayout74.xml.rels" ContentType="application/vnd.openxmlformats-package.relationships+xml"/>
  <Override PartName="/ppt/slideLayouts/_rels/slideLayout75.xml.rels" ContentType="application/vnd.openxmlformats-package.relationships+xml"/>
  <Override PartName="/ppt/slideLayouts/_rels/slideLayout76.xml.rels" ContentType="application/vnd.openxmlformats-package.relationships+xml"/>
  <Override PartName="/ppt/slideLayouts/_rels/slideLayout77.xml.rels" ContentType="application/vnd.openxmlformats-package.relationships+xml"/>
  <Override PartName="/ppt/slideLayouts/_rels/slideLayout78.xml.rels" ContentType="application/vnd.openxmlformats-package.relationships+xml"/>
  <Override PartName="/ppt/slideLayouts/_rels/slideLayout79.xml.rels" ContentType="application/vnd.openxmlformats-package.relationships+xml"/>
  <Override PartName="/ppt/slideLayouts/_rels/slideLayout80.xml.rels" ContentType="application/vnd.openxmlformats-package.relationships+xml"/>
  <Override PartName="/ppt/slideLayouts/_rels/slideLayout81.xml.rels" ContentType="application/vnd.openxmlformats-package.relationships+xml"/>
  <Override PartName="/ppt/slideLayouts/_rels/slideLayout82.xml.rels" ContentType="application/vnd.openxmlformats-package.relationships+xml"/>
  <Override PartName="/ppt/slideLayouts/_rels/slideLayout83.xml.rels" ContentType="application/vnd.openxmlformats-package.relationships+xml"/>
  <Override PartName="/ppt/slideLayouts/_rels/slideLayout84.xml.rels" ContentType="application/vnd.openxmlformats-package.relationships+xml"/>
  <Override PartName="/ppt/slideLayouts/_rels/slideLayout85.xml.rels" ContentType="application/vnd.openxmlformats-package.relationships+xml"/>
  <Override PartName="/ppt/slideLayouts/_rels/slideLayout86.xml.rels" ContentType="application/vnd.openxmlformats-package.relationships+xml"/>
  <Override PartName="/ppt/slideLayouts/_rels/slideLayout87.xml.rels" ContentType="application/vnd.openxmlformats-package.relationships+xml"/>
  <Override PartName="/ppt/slideLayouts/_rels/slideLayout88.xml.rels" ContentType="application/vnd.openxmlformats-package.relationships+xml"/>
  <Override PartName="/ppt/slideLayouts/_rels/slideLayout89.xml.rels" ContentType="application/vnd.openxmlformats-package.relationships+xml"/>
  <Override PartName="/ppt/slideLayouts/_rels/slideLayout90.xml.rels" ContentType="application/vnd.openxmlformats-package.relationships+xml"/>
  <Override PartName="/ppt/slideLayouts/_rels/slideLayout91.xml.rels" ContentType="application/vnd.openxmlformats-package.relationships+xml"/>
  <Override PartName="/ppt/slideLayouts/_rels/slideLayout92.xml.rels" ContentType="application/vnd.openxmlformats-package.relationships+xml"/>
  <Override PartName="/ppt/slideLayouts/_rels/slideLayout93.xml.rels" ContentType="application/vnd.openxmlformats-package.relationships+xml"/>
  <Override PartName="/ppt/slideLayouts/_rels/slideLayout94.xml.rels" ContentType="application/vnd.openxmlformats-package.relationships+xml"/>
  <Override PartName="/ppt/slideLayouts/_rels/slideLayout95.xml.rels" ContentType="application/vnd.openxmlformats-package.relationships+xml"/>
  <Override PartName="/ppt/slideLayouts/_rels/slideLayout96.xml.rels" ContentType="application/vnd.openxmlformats-package.relationships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0.xml.rels" ContentType="application/vnd.openxmlformats-package.relationships+xml"/>
  <Override PartName="/ppt/slides/_rels/slide21.xml.rels" ContentType="application/vnd.openxmlformats-package.relationships+xml"/>
  <Override PartName="/ppt/slides/_rels/slide22.xml.rels" ContentType="application/vnd.openxmlformats-package.relationships+xml"/>
  <Override PartName="/ppt/slides/_rels/slide23.xml.rels" ContentType="application/vnd.openxmlformats-package.relationships+xml"/>
  <Override PartName="/ppt/slides/_rels/slide24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  <p:sldMasterId id="2147483713" r:id="rId7"/>
    <p:sldMasterId id="2147483726" r:id="rId8"/>
    <p:sldMasterId id="2147483739" r:id="rId9"/>
  </p:sldMasterIdLst>
  <p:sldIdLst>
    <p:sldId id="256" r:id="rId10"/>
    <p:sldId id="257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79" r:id="rId33"/>
  </p:sldIdLst>
  <p:sldSz cx="10080625" cy="7559675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" Target="slides/slide1.xml"/><Relationship Id="rId11" Type="http://schemas.openxmlformats.org/officeDocument/2006/relationships/slide" Target="slides/slide2.xml"/><Relationship Id="rId12" Type="http://schemas.openxmlformats.org/officeDocument/2006/relationships/slide" Target="slides/slide3.xml"/><Relationship Id="rId13" Type="http://schemas.openxmlformats.org/officeDocument/2006/relationships/slide" Target="slides/slide4.xml"/><Relationship Id="rId14" Type="http://schemas.openxmlformats.org/officeDocument/2006/relationships/slide" Target="slides/slide5.xml"/><Relationship Id="rId15" Type="http://schemas.openxmlformats.org/officeDocument/2006/relationships/slide" Target="slides/slide6.xml"/><Relationship Id="rId16" Type="http://schemas.openxmlformats.org/officeDocument/2006/relationships/slide" Target="slides/slide7.xml"/><Relationship Id="rId17" Type="http://schemas.openxmlformats.org/officeDocument/2006/relationships/slide" Target="slides/slide8.xml"/><Relationship Id="rId18" Type="http://schemas.openxmlformats.org/officeDocument/2006/relationships/slide" Target="slides/slide9.xml"/><Relationship Id="rId19" Type="http://schemas.openxmlformats.org/officeDocument/2006/relationships/slide" Target="slides/slide10.xml"/><Relationship Id="rId20" Type="http://schemas.openxmlformats.org/officeDocument/2006/relationships/slide" Target="slides/slide11.xml"/><Relationship Id="rId21" Type="http://schemas.openxmlformats.org/officeDocument/2006/relationships/slide" Target="slides/slide12.xml"/><Relationship Id="rId22" Type="http://schemas.openxmlformats.org/officeDocument/2006/relationships/slide" Target="slides/slide13.xml"/><Relationship Id="rId23" Type="http://schemas.openxmlformats.org/officeDocument/2006/relationships/slide" Target="slides/slide14.xml"/><Relationship Id="rId24" Type="http://schemas.openxmlformats.org/officeDocument/2006/relationships/slide" Target="slides/slide15.xml"/><Relationship Id="rId25" Type="http://schemas.openxmlformats.org/officeDocument/2006/relationships/slide" Target="slides/slide16.xml"/><Relationship Id="rId26" Type="http://schemas.openxmlformats.org/officeDocument/2006/relationships/slide" Target="slides/slide17.xml"/><Relationship Id="rId27" Type="http://schemas.openxmlformats.org/officeDocument/2006/relationships/slide" Target="slides/slide18.xml"/><Relationship Id="rId28" Type="http://schemas.openxmlformats.org/officeDocument/2006/relationships/slide" Target="slides/slide19.xml"/><Relationship Id="rId29" Type="http://schemas.openxmlformats.org/officeDocument/2006/relationships/slide" Target="slides/slide20.xml"/><Relationship Id="rId30" Type="http://schemas.openxmlformats.org/officeDocument/2006/relationships/slide" Target="slides/slide21.xml"/><Relationship Id="rId31" Type="http://schemas.openxmlformats.org/officeDocument/2006/relationships/slide" Target="slides/slide22.xml"/><Relationship Id="rId32" Type="http://schemas.openxmlformats.org/officeDocument/2006/relationships/slide" Target="slides/slide23.xml"/><Relationship Id="rId33" Type="http://schemas.openxmlformats.org/officeDocument/2006/relationships/slide" Target="slides/slide24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2000" cy="5850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57156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63912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57156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63912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2000" cy="5850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53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57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9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357156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663912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5" name="PlaceHolder 6"/>
          <p:cNvSpPr>
            <a:spLocks noGrp="1"/>
          </p:cNvSpPr>
          <p:nvPr>
            <p:ph type="body"/>
          </p:nvPr>
        </p:nvSpPr>
        <p:spPr>
          <a:xfrm>
            <a:off x="357156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6" name="PlaceHolder 7"/>
          <p:cNvSpPr>
            <a:spLocks noGrp="1"/>
          </p:cNvSpPr>
          <p:nvPr>
            <p:ph type="body"/>
          </p:nvPr>
        </p:nvSpPr>
        <p:spPr>
          <a:xfrm>
            <a:off x="663912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2000" cy="5850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91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95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07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357156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11" name="PlaceHolder 4"/>
          <p:cNvSpPr>
            <a:spLocks noGrp="1"/>
          </p:cNvSpPr>
          <p:nvPr>
            <p:ph type="body"/>
          </p:nvPr>
        </p:nvSpPr>
        <p:spPr>
          <a:xfrm>
            <a:off x="663912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12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13" name="PlaceHolder 6"/>
          <p:cNvSpPr>
            <a:spLocks noGrp="1"/>
          </p:cNvSpPr>
          <p:nvPr>
            <p:ph type="body"/>
          </p:nvPr>
        </p:nvSpPr>
        <p:spPr>
          <a:xfrm>
            <a:off x="357156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14" name="PlaceHolder 7"/>
          <p:cNvSpPr>
            <a:spLocks noGrp="1"/>
          </p:cNvSpPr>
          <p:nvPr>
            <p:ph type="body"/>
          </p:nvPr>
        </p:nvSpPr>
        <p:spPr>
          <a:xfrm>
            <a:off x="663912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24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2000" cy="5850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29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30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33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34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37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38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41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43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44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45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46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48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49" name="PlaceHolder 3"/>
          <p:cNvSpPr>
            <a:spLocks noGrp="1"/>
          </p:cNvSpPr>
          <p:nvPr>
            <p:ph type="body"/>
          </p:nvPr>
        </p:nvSpPr>
        <p:spPr>
          <a:xfrm>
            <a:off x="357156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50" name="PlaceHolder 4"/>
          <p:cNvSpPr>
            <a:spLocks noGrp="1"/>
          </p:cNvSpPr>
          <p:nvPr>
            <p:ph type="body"/>
          </p:nvPr>
        </p:nvSpPr>
        <p:spPr>
          <a:xfrm>
            <a:off x="663912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51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52" name="PlaceHolder 6"/>
          <p:cNvSpPr>
            <a:spLocks noGrp="1"/>
          </p:cNvSpPr>
          <p:nvPr>
            <p:ph type="body"/>
          </p:nvPr>
        </p:nvSpPr>
        <p:spPr>
          <a:xfrm>
            <a:off x="357156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53" name="PlaceHolder 7"/>
          <p:cNvSpPr>
            <a:spLocks noGrp="1"/>
          </p:cNvSpPr>
          <p:nvPr>
            <p:ph type="body"/>
          </p:nvPr>
        </p:nvSpPr>
        <p:spPr>
          <a:xfrm>
            <a:off x="663912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61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63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64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2000" cy="5850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69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70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73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74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76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77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78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8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81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83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84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85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86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88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89" name="PlaceHolder 3"/>
          <p:cNvSpPr>
            <a:spLocks noGrp="1"/>
          </p:cNvSpPr>
          <p:nvPr>
            <p:ph type="body"/>
          </p:nvPr>
        </p:nvSpPr>
        <p:spPr>
          <a:xfrm>
            <a:off x="357156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90" name="PlaceHolder 4"/>
          <p:cNvSpPr>
            <a:spLocks noGrp="1"/>
          </p:cNvSpPr>
          <p:nvPr>
            <p:ph type="body"/>
          </p:nvPr>
        </p:nvSpPr>
        <p:spPr>
          <a:xfrm>
            <a:off x="663912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91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92" name="PlaceHolder 6"/>
          <p:cNvSpPr>
            <a:spLocks noGrp="1"/>
          </p:cNvSpPr>
          <p:nvPr>
            <p:ph type="body"/>
          </p:nvPr>
        </p:nvSpPr>
        <p:spPr>
          <a:xfrm>
            <a:off x="357156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93" name="PlaceHolder 7"/>
          <p:cNvSpPr>
            <a:spLocks noGrp="1"/>
          </p:cNvSpPr>
          <p:nvPr>
            <p:ph type="body"/>
          </p:nvPr>
        </p:nvSpPr>
        <p:spPr>
          <a:xfrm>
            <a:off x="663912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6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6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98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6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0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6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02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03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6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</p:spTree>
  </p:cSld>
</p:sldLayout>
</file>

<file path=ppt/slideLayouts/slideLayout6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2000" cy="5850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6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0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08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09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6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11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12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13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6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1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16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17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19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20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22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23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24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25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2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28" name="PlaceHolder 3"/>
          <p:cNvSpPr>
            <a:spLocks noGrp="1"/>
          </p:cNvSpPr>
          <p:nvPr>
            <p:ph type="body"/>
          </p:nvPr>
        </p:nvSpPr>
        <p:spPr>
          <a:xfrm>
            <a:off x="357156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29" name="PlaceHolder 4"/>
          <p:cNvSpPr>
            <a:spLocks noGrp="1"/>
          </p:cNvSpPr>
          <p:nvPr>
            <p:ph type="body"/>
          </p:nvPr>
        </p:nvSpPr>
        <p:spPr>
          <a:xfrm>
            <a:off x="663912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30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31" name="PlaceHolder 6"/>
          <p:cNvSpPr>
            <a:spLocks noGrp="1"/>
          </p:cNvSpPr>
          <p:nvPr>
            <p:ph type="body"/>
          </p:nvPr>
        </p:nvSpPr>
        <p:spPr>
          <a:xfrm>
            <a:off x="357156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32" name="PlaceHolder 7"/>
          <p:cNvSpPr>
            <a:spLocks noGrp="1"/>
          </p:cNvSpPr>
          <p:nvPr>
            <p:ph type="body"/>
          </p:nvPr>
        </p:nvSpPr>
        <p:spPr>
          <a:xfrm>
            <a:off x="663912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7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38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4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42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43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</p:spTree>
  </p:cSld>
</p:sldLayout>
</file>

<file path=ppt/slideLayouts/slideLayout7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2000" cy="5850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4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48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49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8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51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52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53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8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5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56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57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8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59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60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8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62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63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64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65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8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6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68" name="PlaceHolder 3"/>
          <p:cNvSpPr>
            <a:spLocks noGrp="1"/>
          </p:cNvSpPr>
          <p:nvPr>
            <p:ph type="body"/>
          </p:nvPr>
        </p:nvSpPr>
        <p:spPr>
          <a:xfrm>
            <a:off x="357156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69" name="PlaceHolder 4"/>
          <p:cNvSpPr>
            <a:spLocks noGrp="1"/>
          </p:cNvSpPr>
          <p:nvPr>
            <p:ph type="body"/>
          </p:nvPr>
        </p:nvSpPr>
        <p:spPr>
          <a:xfrm>
            <a:off x="663912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70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71" name="PlaceHolder 6"/>
          <p:cNvSpPr>
            <a:spLocks noGrp="1"/>
          </p:cNvSpPr>
          <p:nvPr>
            <p:ph type="body"/>
          </p:nvPr>
        </p:nvSpPr>
        <p:spPr>
          <a:xfrm>
            <a:off x="357156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72" name="PlaceHolder 7"/>
          <p:cNvSpPr>
            <a:spLocks noGrp="1"/>
          </p:cNvSpPr>
          <p:nvPr>
            <p:ph type="body"/>
          </p:nvPr>
        </p:nvSpPr>
        <p:spPr>
          <a:xfrm>
            <a:off x="663912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8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8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76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8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78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8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8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8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8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</p:spTree>
  </p:cSld>
</p:sldLayout>
</file>

<file path=ppt/slideLayouts/slideLayout9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2000" cy="5850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9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8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86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87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9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89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90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91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9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93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94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95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9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9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98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9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30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0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02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03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9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30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06" name="PlaceHolder 3"/>
          <p:cNvSpPr>
            <a:spLocks noGrp="1"/>
          </p:cNvSpPr>
          <p:nvPr>
            <p:ph type="body"/>
          </p:nvPr>
        </p:nvSpPr>
        <p:spPr>
          <a:xfrm>
            <a:off x="357156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07" name="PlaceHolder 4"/>
          <p:cNvSpPr>
            <a:spLocks noGrp="1"/>
          </p:cNvSpPr>
          <p:nvPr>
            <p:ph type="body"/>
          </p:nvPr>
        </p:nvSpPr>
        <p:spPr>
          <a:xfrm>
            <a:off x="6639120" y="176868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08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09" name="PlaceHolder 6"/>
          <p:cNvSpPr>
            <a:spLocks noGrp="1"/>
          </p:cNvSpPr>
          <p:nvPr>
            <p:ph type="body"/>
          </p:nvPr>
        </p:nvSpPr>
        <p:spPr>
          <a:xfrm>
            <a:off x="357156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10" name="PlaceHolder 7"/>
          <p:cNvSpPr>
            <a:spLocks noGrp="1"/>
          </p:cNvSpPr>
          <p:nvPr>
            <p:ph type="body"/>
          </p:nvPr>
        </p:nvSpPr>
        <p:spPr>
          <a:xfrm>
            <a:off x="6639120" y="4058640"/>
            <a:ext cx="29210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image" Target="../media/image5.jpeg"/><Relationship Id="rId3" Type="http://schemas.openxmlformats.org/officeDocument/2006/relationships/slideLayout" Target="../slideLayouts/slideLayout49.xml"/><Relationship Id="rId4" Type="http://schemas.openxmlformats.org/officeDocument/2006/relationships/slideLayout" Target="../slideLayouts/slideLayout50.xml"/><Relationship Id="rId5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0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image" Target="../media/image6.jpeg"/><Relationship Id="rId3" Type="http://schemas.openxmlformats.org/officeDocument/2006/relationships/slideLayout" Target="../slideLayouts/slideLayout61.xml"/><Relationship Id="rId4" Type="http://schemas.openxmlformats.org/officeDocument/2006/relationships/slideLayout" Target="../slideLayouts/slideLayout62.xml"/><Relationship Id="rId5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5.xml"/><Relationship Id="rId8" Type="http://schemas.openxmlformats.org/officeDocument/2006/relationships/slideLayout" Target="../slideLayouts/slideLayout66.xml"/><Relationship Id="rId9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69.xml"/><Relationship Id="rId12" Type="http://schemas.openxmlformats.org/officeDocument/2006/relationships/slideLayout" Target="../slideLayouts/slideLayout70.xml"/><Relationship Id="rId13" Type="http://schemas.openxmlformats.org/officeDocument/2006/relationships/slideLayout" Target="../slideLayouts/slideLayout71.xml"/><Relationship Id="rId14" Type="http://schemas.openxmlformats.org/officeDocument/2006/relationships/slideLayout" Target="../slideLayouts/slideLayout72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image" Target="../media/image7.jpeg"/><Relationship Id="rId3" Type="http://schemas.openxmlformats.org/officeDocument/2006/relationships/slideLayout" Target="../slideLayouts/slideLayout73.xml"/><Relationship Id="rId4" Type="http://schemas.openxmlformats.org/officeDocument/2006/relationships/slideLayout" Target="../slideLayouts/slideLayout74.xml"/><Relationship Id="rId5" Type="http://schemas.openxmlformats.org/officeDocument/2006/relationships/slideLayout" Target="../slideLayouts/slideLayout75.xml"/><Relationship Id="rId6" Type="http://schemas.openxmlformats.org/officeDocument/2006/relationships/slideLayout" Target="../slideLayouts/slideLayout76.xml"/><Relationship Id="rId7" Type="http://schemas.openxmlformats.org/officeDocument/2006/relationships/slideLayout" Target="../slideLayouts/slideLayout77.xml"/><Relationship Id="rId8" Type="http://schemas.openxmlformats.org/officeDocument/2006/relationships/slideLayout" Target="../slideLayouts/slideLayout78.xml"/><Relationship Id="rId9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80.xml"/><Relationship Id="rId11" Type="http://schemas.openxmlformats.org/officeDocument/2006/relationships/slideLayout" Target="../slideLayouts/slideLayout81.xml"/><Relationship Id="rId12" Type="http://schemas.openxmlformats.org/officeDocument/2006/relationships/slideLayout" Target="../slideLayouts/slideLayout82.xml"/><Relationship Id="rId13" Type="http://schemas.openxmlformats.org/officeDocument/2006/relationships/slideLayout" Target="../slideLayouts/slideLayout83.xml"/><Relationship Id="rId14" Type="http://schemas.openxmlformats.org/officeDocument/2006/relationships/slideLayout" Target="../slideLayouts/slideLayout84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image" Target="../media/image8.jpeg"/><Relationship Id="rId3" Type="http://schemas.openxmlformats.org/officeDocument/2006/relationships/slideLayout" Target="../slideLayouts/slideLayout85.xml"/><Relationship Id="rId4" Type="http://schemas.openxmlformats.org/officeDocument/2006/relationships/slideLayout" Target="../slideLayouts/slideLayout86.xml"/><Relationship Id="rId5" Type="http://schemas.openxmlformats.org/officeDocument/2006/relationships/slideLayout" Target="../slideLayouts/slideLayout87.xml"/><Relationship Id="rId6" Type="http://schemas.openxmlformats.org/officeDocument/2006/relationships/slideLayout" Target="../slideLayouts/slideLayout88.xml"/><Relationship Id="rId7" Type="http://schemas.openxmlformats.org/officeDocument/2006/relationships/slideLayout" Target="../slideLayouts/slideLayout89.xml"/><Relationship Id="rId8" Type="http://schemas.openxmlformats.org/officeDocument/2006/relationships/slideLayout" Target="../slideLayouts/slideLayout90.xml"/><Relationship Id="rId9" Type="http://schemas.openxmlformats.org/officeDocument/2006/relationships/slideLayout" Target="../slideLayouts/slideLayout91.xml"/><Relationship Id="rId10" Type="http://schemas.openxmlformats.org/officeDocument/2006/relationships/slideLayout" Target="../slideLayouts/slideLayout92.xml"/><Relationship Id="rId11" Type="http://schemas.openxmlformats.org/officeDocument/2006/relationships/slideLayout" Target="../slideLayouts/slideLayout93.xml"/><Relationship Id="rId12" Type="http://schemas.openxmlformats.org/officeDocument/2006/relationships/slideLayout" Target="../slideLayouts/slideLayout94.xml"/><Relationship Id="rId13" Type="http://schemas.openxmlformats.org/officeDocument/2006/relationships/slideLayout" Target="../slideLayouts/slideLayout95.xml"/><Relationship Id="rId14" Type="http://schemas.openxmlformats.org/officeDocument/2006/relationships/slideLayout" Target="../slideLayouts/slideLayout9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uk-UA" sz="4400" spc="-1" strike="noStrike">
                <a:latin typeface="Arial"/>
              </a:rPr>
              <a:t>Для правки тексту заголовка клацніть мишею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latin typeface="Arial"/>
              </a:rPr>
              <a:t>Другий рівень структури</a:t>
            </a:r>
            <a:endParaRPr b="0" lang="uk-UA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latin typeface="Arial"/>
              </a:rPr>
              <a:t>Третій рівень структури</a:t>
            </a:r>
            <a:endParaRPr b="0" lang="uk-UA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latin typeface="Arial"/>
              </a:rPr>
              <a:t>Четвертий рівень структури</a:t>
            </a:r>
            <a:endParaRPr b="0" lang="uk-UA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П'ятий рівень структури</a:t>
            </a:r>
            <a:endParaRPr b="0" lang="uk-UA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Шостий рівень структури</a:t>
            </a:r>
            <a:endParaRPr b="0" lang="uk-UA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Сьомий рівень структури</a:t>
            </a:r>
            <a:endParaRPr b="0" lang="uk-UA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" descr=""/>
          <p:cNvPicPr/>
          <p:nvPr/>
        </p:nvPicPr>
        <p:blipFill>
          <a:blip r:embed="rId2"/>
          <a:stretch/>
        </p:blipFill>
        <p:spPr>
          <a:xfrm>
            <a:off x="-16920" y="-12240"/>
            <a:ext cx="10095480" cy="946800"/>
          </a:xfrm>
          <a:prstGeom prst="rect">
            <a:avLst/>
          </a:prstGeom>
          <a:ln>
            <a:noFill/>
          </a:ln>
        </p:spPr>
      </p:pic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uk-UA" sz="4400" spc="-1" strike="noStrike">
                <a:latin typeface="Arial"/>
              </a:rPr>
              <a:t>Для правки тексту заголовка клацніть мишею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latin typeface="Arial"/>
              </a:rPr>
              <a:t>Другий рівень структури</a:t>
            </a:r>
            <a:endParaRPr b="0" lang="uk-UA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latin typeface="Arial"/>
              </a:rPr>
              <a:t>Третій рівень структури</a:t>
            </a:r>
            <a:endParaRPr b="0" lang="uk-UA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latin typeface="Arial"/>
              </a:rPr>
              <a:t>Четвертий рівень структури</a:t>
            </a:r>
            <a:endParaRPr b="0" lang="uk-UA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П'ятий рівень структури</a:t>
            </a:r>
            <a:endParaRPr b="0" lang="uk-UA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Шостий рівень структури</a:t>
            </a:r>
            <a:endParaRPr b="0" lang="uk-UA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Сьомий рівень структури</a:t>
            </a:r>
            <a:endParaRPr b="0" lang="uk-UA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uk-UA" sz="4400" spc="-1" strike="noStrike">
                <a:latin typeface="Arial"/>
              </a:rPr>
              <a:t>Для правки тексту заголовка клацніть мишею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latin typeface="Arial"/>
              </a:rPr>
              <a:t>Другий рівень структури</a:t>
            </a:r>
            <a:endParaRPr b="0" lang="uk-UA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latin typeface="Arial"/>
              </a:rPr>
              <a:t>Третій рівень структури</a:t>
            </a:r>
            <a:endParaRPr b="0" lang="uk-UA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latin typeface="Arial"/>
              </a:rPr>
              <a:t>Четвертий рівень структури</a:t>
            </a:r>
            <a:endParaRPr b="0" lang="uk-UA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П'ятий рівень структури</a:t>
            </a:r>
            <a:endParaRPr b="0" lang="uk-UA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Шостий рівень структури</a:t>
            </a:r>
            <a:endParaRPr b="0" lang="uk-UA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Сьомий рівень структури</a:t>
            </a:r>
            <a:endParaRPr b="0" lang="uk-UA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" descr=""/>
          <p:cNvPicPr/>
          <p:nvPr/>
        </p:nvPicPr>
        <p:blipFill>
          <a:blip r:embed="rId2"/>
          <a:stretch/>
        </p:blipFill>
        <p:spPr>
          <a:xfrm>
            <a:off x="-16920" y="-12240"/>
            <a:ext cx="10095480" cy="946800"/>
          </a:xfrm>
          <a:prstGeom prst="rect">
            <a:avLst/>
          </a:prstGeom>
          <a:ln>
            <a:noFill/>
          </a:ln>
        </p:spPr>
      </p:pic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uk-UA" sz="4400" spc="-1" strike="noStrike">
                <a:latin typeface="Arial"/>
              </a:rPr>
              <a:t>Для правки тексту заголовка клацніть мишею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latin typeface="Arial"/>
              </a:rPr>
              <a:t>Другий рівень структури</a:t>
            </a:r>
            <a:endParaRPr b="0" lang="uk-UA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latin typeface="Arial"/>
              </a:rPr>
              <a:t>Третій рівень структури</a:t>
            </a:r>
            <a:endParaRPr b="0" lang="uk-UA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latin typeface="Arial"/>
              </a:rPr>
              <a:t>Четвертий рівень структури</a:t>
            </a:r>
            <a:endParaRPr b="0" lang="uk-UA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П'ятий рівень структури</a:t>
            </a:r>
            <a:endParaRPr b="0" lang="uk-UA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Шостий рівень структури</a:t>
            </a:r>
            <a:endParaRPr b="0" lang="uk-UA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Сьомий рівень структури</a:t>
            </a:r>
            <a:endParaRPr b="0" lang="uk-UA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504000" y="300960"/>
            <a:ext cx="9071640" cy="1262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r>
              <a:rPr b="0" lang="uk-UA" sz="1800" spc="-1" strike="noStrike">
                <a:latin typeface="Arial"/>
              </a:rPr>
              <a:t>Для правки тексту заголовка клацніть мишею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560" cy="2090520"/>
          </a:xfrm>
          <a:prstGeom prst="rect">
            <a:avLst/>
          </a:prstGeom>
        </p:spPr>
        <p:txBody>
          <a:bodyPr lIns="0" rIns="0" tIns="0" bIns="0">
            <a:normAutofit fontScale="41000"/>
          </a:bodyPr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Для редагування структури клацніть мишею</a:t>
            </a:r>
            <a:endParaRPr b="0" lang="uk-UA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latin typeface="Arial"/>
              </a:rPr>
              <a:t>Другий рівень структури</a:t>
            </a:r>
            <a:endParaRPr b="0" lang="uk-UA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Третій рівень структури</a:t>
            </a:r>
            <a:endParaRPr b="0" lang="uk-UA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latin typeface="Arial"/>
              </a:rPr>
              <a:t>Четвертий рівень структури</a:t>
            </a:r>
            <a:endParaRPr b="0" lang="uk-UA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П'ятий рівень структури</a:t>
            </a:r>
            <a:endParaRPr b="0" lang="uk-UA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Шостий рівень структури</a:t>
            </a:r>
            <a:endParaRPr b="0" lang="uk-UA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Сьомий рівень структури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156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560" cy="2090520"/>
          </a:xfrm>
          <a:prstGeom prst="rect">
            <a:avLst/>
          </a:prstGeom>
        </p:spPr>
        <p:txBody>
          <a:bodyPr lIns="0" rIns="0" tIns="0" bIns="0">
            <a:normAutofit fontScale="41000"/>
          </a:bodyPr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Для редагування структури клацніть мишею</a:t>
            </a:r>
            <a:endParaRPr b="0" lang="uk-UA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latin typeface="Arial"/>
              </a:rPr>
              <a:t>Другий рівень структури</a:t>
            </a:r>
            <a:endParaRPr b="0" lang="uk-UA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Третій рівень структури</a:t>
            </a:r>
            <a:endParaRPr b="0" lang="uk-UA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latin typeface="Arial"/>
              </a:rPr>
              <a:t>Четвертий рівень структури</a:t>
            </a:r>
            <a:endParaRPr b="0" lang="uk-UA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П'ятий рівень структури</a:t>
            </a:r>
            <a:endParaRPr b="0" lang="uk-UA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Шостий рівень структури</a:t>
            </a:r>
            <a:endParaRPr b="0" lang="uk-UA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Сьомий рівень структури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157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520"/>
          </a:xfrm>
          <a:prstGeom prst="rect">
            <a:avLst/>
          </a:prstGeom>
        </p:spPr>
        <p:txBody>
          <a:bodyPr lIns="0" rIns="0" tIns="0" bIns="0">
            <a:normAutofit fontScale="90000"/>
          </a:bodyPr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Для редагування структури клацніть мишею</a:t>
            </a:r>
            <a:endParaRPr b="0" lang="uk-UA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latin typeface="Arial"/>
              </a:rPr>
              <a:t>Другий рівень структури</a:t>
            </a:r>
            <a:endParaRPr b="0" lang="uk-UA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Третій рівень структури</a:t>
            </a:r>
            <a:endParaRPr b="0" lang="uk-UA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latin typeface="Arial"/>
              </a:rPr>
              <a:t>Четвертий рівень структури</a:t>
            </a:r>
            <a:endParaRPr b="0" lang="uk-UA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П'ятий рівень структури</a:t>
            </a:r>
            <a:endParaRPr b="0" lang="uk-UA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Шостий рівень структури</a:t>
            </a:r>
            <a:endParaRPr b="0" lang="uk-UA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Сьомий рівень структури</a:t>
            </a:r>
            <a:endParaRPr b="0" lang="uk-UA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504000" y="300960"/>
            <a:ext cx="9071640" cy="1262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r>
              <a:rPr b="0" lang="uk-UA" sz="1800" spc="-1" strike="noStrike">
                <a:latin typeface="Arial"/>
              </a:rPr>
              <a:t>Для правки тексту заголовка клацніть мишею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19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Для редагування структури клацніть мишею</a:t>
            </a:r>
            <a:endParaRPr b="0" lang="uk-UA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latin typeface="Arial"/>
              </a:rPr>
              <a:t>Другий рівень структури</a:t>
            </a:r>
            <a:endParaRPr b="0" lang="uk-UA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Третій рівень структури</a:t>
            </a:r>
            <a:endParaRPr b="0" lang="uk-UA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latin typeface="Arial"/>
              </a:rPr>
              <a:t>Четвертий рівень структури</a:t>
            </a:r>
            <a:endParaRPr b="0" lang="uk-UA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П'ятий рівень структури</a:t>
            </a:r>
            <a:endParaRPr b="0" lang="uk-UA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Шостий рівень структури</a:t>
            </a:r>
            <a:endParaRPr b="0" lang="uk-UA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Сьомий рівень структури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196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Для редагування структури клацніть мишею</a:t>
            </a:r>
            <a:endParaRPr b="0" lang="uk-UA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latin typeface="Arial"/>
              </a:rPr>
              <a:t>Другий рівень структури</a:t>
            </a:r>
            <a:endParaRPr b="0" lang="uk-UA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Третій рівень структури</a:t>
            </a:r>
            <a:endParaRPr b="0" lang="uk-UA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latin typeface="Arial"/>
              </a:rPr>
              <a:t>Четвертий рівень структури</a:t>
            </a:r>
            <a:endParaRPr b="0" lang="uk-UA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П'ятий рівень структури</a:t>
            </a:r>
            <a:endParaRPr b="0" lang="uk-UA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Шостий рівень структури</a:t>
            </a:r>
            <a:endParaRPr b="0" lang="uk-UA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Сьомий рівень структури</a:t>
            </a:r>
            <a:endParaRPr b="0" lang="uk-UA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" descr=""/>
          <p:cNvPicPr/>
          <p:nvPr/>
        </p:nvPicPr>
        <p:blipFill>
          <a:blip r:embed="rId2"/>
          <a:stretch/>
        </p:blipFill>
        <p:spPr>
          <a:xfrm>
            <a:off x="-16920" y="-12240"/>
            <a:ext cx="10095480" cy="946800"/>
          </a:xfrm>
          <a:prstGeom prst="rect">
            <a:avLst/>
          </a:prstGeom>
          <a:ln>
            <a:noFill/>
          </a:ln>
        </p:spPr>
      </p:pic>
      <p:sp>
        <p:nvSpPr>
          <p:cNvPr id="234" name="PlaceHolder 1"/>
          <p:cNvSpPr>
            <a:spLocks noGrp="1"/>
          </p:cNvSpPr>
          <p:nvPr>
            <p:ph type="title"/>
          </p:nvPr>
        </p:nvSpPr>
        <p:spPr>
          <a:xfrm>
            <a:off x="504000" y="300960"/>
            <a:ext cx="9071640" cy="1262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r>
              <a:rPr b="0" lang="uk-UA" sz="1800" spc="-1" strike="noStrike">
                <a:latin typeface="Arial"/>
              </a:rPr>
              <a:t>Для правки тексту заголовка клацніть мишею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23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2090520"/>
          </a:xfrm>
          <a:prstGeom prst="rect">
            <a:avLst/>
          </a:prstGeom>
        </p:spPr>
        <p:txBody>
          <a:bodyPr lIns="0" rIns="0" tIns="0" bIns="0">
            <a:normAutofit fontScale="90000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Для редагування структури клацніть мишею</a:t>
            </a:r>
            <a:endParaRPr b="0" lang="uk-UA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latin typeface="Arial"/>
              </a:rPr>
              <a:t>Другий рівень структури</a:t>
            </a:r>
            <a:endParaRPr b="0" lang="uk-UA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Третій рівень структури</a:t>
            </a:r>
            <a:endParaRPr b="0" lang="uk-UA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latin typeface="Arial"/>
              </a:rPr>
              <a:t>Четвертий рівень структури</a:t>
            </a:r>
            <a:endParaRPr b="0" lang="uk-UA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П'ятий рівень структури</a:t>
            </a:r>
            <a:endParaRPr b="0" lang="uk-UA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Шостий рівень структури</a:t>
            </a:r>
            <a:endParaRPr b="0" lang="uk-UA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Сьомий рівень структури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236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520"/>
          </a:xfrm>
          <a:prstGeom prst="rect">
            <a:avLst/>
          </a:prstGeom>
        </p:spPr>
        <p:txBody>
          <a:bodyPr lIns="0" rIns="0" tIns="0" bIns="0">
            <a:normAutofit fontScale="90000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Для редагування структури клацніть мишею</a:t>
            </a:r>
            <a:endParaRPr b="0" lang="uk-UA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latin typeface="Arial"/>
              </a:rPr>
              <a:t>Другий рівень структури</a:t>
            </a:r>
            <a:endParaRPr b="0" lang="uk-UA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Третій рівень структури</a:t>
            </a:r>
            <a:endParaRPr b="0" lang="uk-UA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latin typeface="Arial"/>
              </a:rPr>
              <a:t>Четвертий рівень структури</a:t>
            </a:r>
            <a:endParaRPr b="0" lang="uk-UA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П'ятий рівень структури</a:t>
            </a:r>
            <a:endParaRPr b="0" lang="uk-UA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Шостий рівень структури</a:t>
            </a:r>
            <a:endParaRPr b="0" lang="uk-UA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Сьомий рівень структури</a:t>
            </a:r>
            <a:endParaRPr b="0" lang="uk-UA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  <p:sldLayoutId id="2147483737" r:id="rId13"/>
    <p:sldLayoutId id="2147483738" r:id="rId14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uk-UA" sz="4400" spc="-1" strike="noStrike">
                <a:latin typeface="Arial"/>
              </a:rPr>
              <a:t>Для правки тексту заголовка клацніть мишею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74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latin typeface="Arial"/>
              </a:rPr>
              <a:t>Другий рівень структури</a:t>
            </a:r>
            <a:endParaRPr b="0" lang="uk-UA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latin typeface="Arial"/>
              </a:rPr>
              <a:t>Третій рівень структури</a:t>
            </a:r>
            <a:endParaRPr b="0" lang="uk-UA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latin typeface="Arial"/>
              </a:rPr>
              <a:t>Четвертий рівень структури</a:t>
            </a:r>
            <a:endParaRPr b="0" lang="uk-UA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П'ятий рівень структури</a:t>
            </a:r>
            <a:endParaRPr b="0" lang="uk-UA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Шостий рівень структури</a:t>
            </a:r>
            <a:endParaRPr b="0" lang="uk-UA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Сьомий рівень структури</a:t>
            </a:r>
            <a:endParaRPr b="0" lang="uk-UA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1.jpeg"/><Relationship Id="rId3" Type="http://schemas.openxmlformats.org/officeDocument/2006/relationships/image" Target="../media/image12.jpeg"/><Relationship Id="rId4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image" Target="../media/image14.png"/><Relationship Id="rId3" Type="http://schemas.openxmlformats.org/officeDocument/2006/relationships/image" Target="../media/image15.png"/><Relationship Id="rId4" Type="http://schemas.openxmlformats.org/officeDocument/2006/relationships/slideLayout" Target="../slideLayouts/slideLayout37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image" Target="../media/image17.jpeg"/><Relationship Id="rId3" Type="http://schemas.openxmlformats.org/officeDocument/2006/relationships/image" Target="../media/image18.jpeg"/><Relationship Id="rId4" Type="http://schemas.openxmlformats.org/officeDocument/2006/relationships/slideLayout" Target="../slideLayouts/slideLayout57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slideLayout" Target="../slideLayouts/slideLayout64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4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21.jpeg"/><Relationship Id="rId2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23.jpeg"/><Relationship Id="rId2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26.jpeg"/><Relationship Id="rId2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27.jpeg"/><Relationship Id="rId2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28.jpeg"/><Relationship Id="rId2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29.jpeg"/><Relationship Id="rId2" Type="http://schemas.openxmlformats.org/officeDocument/2006/relationships/slideLayout" Target="../slideLayouts/slideLayout82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30.jpeg"/><Relationship Id="rId2" Type="http://schemas.openxmlformats.org/officeDocument/2006/relationships/slideLayout" Target="../slideLayouts/slideLayout13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31.jpeg"/><Relationship Id="rId2" Type="http://schemas.openxmlformats.org/officeDocument/2006/relationships/slideLayout" Target="../slideLayouts/slideLayout13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32.jpeg"/><Relationship Id="rId2" Type="http://schemas.openxmlformats.org/officeDocument/2006/relationships/slideLayout" Target="../slideLayouts/slideLayout37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CustomShape 1"/>
          <p:cNvSpPr/>
          <p:nvPr/>
        </p:nvSpPr>
        <p:spPr>
          <a:xfrm>
            <a:off x="648000" y="977040"/>
            <a:ext cx="9070200" cy="669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>
              <a:lnSpc>
                <a:spcPct val="100000"/>
              </a:lnSpc>
            </a:pPr>
            <a:r>
              <a:rPr b="0" lang="uk-UA" sz="4400" spc="-1" strike="noStrike">
                <a:solidFill>
                  <a:srgbClr val="ffffff"/>
                </a:solidFill>
                <a:latin typeface="Arial"/>
                <a:ea typeface="DejaVu Sans"/>
              </a:rPr>
              <a:t>Вживання прикметника в описах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312" name="CustomShape 2"/>
          <p:cNvSpPr/>
          <p:nvPr/>
        </p:nvSpPr>
        <p:spPr>
          <a:xfrm>
            <a:off x="504000" y="4072680"/>
            <a:ext cx="9070200" cy="1461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uk-UA" sz="3200" spc="-1" strike="noStrike">
                <a:solidFill>
                  <a:srgbClr val="ffffff"/>
                </a:solidFill>
                <a:latin typeface="Arial"/>
                <a:ea typeface="DejaVu Sans"/>
              </a:rPr>
              <a:t>Підготувала вчитель початкових класів</a:t>
            </a:r>
            <a:endParaRPr b="0" lang="uk-UA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uk-UA" sz="3200" spc="-1" strike="noStrike">
                <a:solidFill>
                  <a:srgbClr val="ffffff"/>
                </a:solidFill>
                <a:latin typeface="Arial"/>
                <a:ea typeface="DejaVu Sans"/>
              </a:rPr>
              <a:t>Тинівського ЗЗСО 1-3 ст.</a:t>
            </a:r>
            <a:endParaRPr b="0" lang="uk-UA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uk-UA" sz="3200" spc="-1" strike="noStrike">
                <a:solidFill>
                  <a:srgbClr val="ffffff"/>
                </a:solidFill>
                <a:latin typeface="Arial"/>
                <a:ea typeface="DejaVu Sans"/>
              </a:rPr>
              <a:t>Миргородська Людмила Олександрівна</a:t>
            </a:r>
            <a:endParaRPr b="0" lang="uk-UA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>
        <p:fade thruBlk="true"/>
      </p:transition>
    </mc:Choice>
    <mc:Fallback>
      <p:transition spd="slow">
        <p:fade thruBlk="true"/>
      </p:transition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CustomShape 1"/>
          <p:cNvSpPr/>
          <p:nvPr/>
        </p:nvSpPr>
        <p:spPr>
          <a:xfrm>
            <a:off x="504000" y="1157040"/>
            <a:ext cx="9070200" cy="669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  <a:ea typeface="DejaVu Sans"/>
              </a:rPr>
              <a:t>Психологічна розминка</a:t>
            </a:r>
            <a:endParaRPr b="0" lang="uk-UA" sz="4400" spc="-1" strike="noStrike">
              <a:latin typeface="Arial"/>
            </a:endParaRPr>
          </a:p>
        </p:txBody>
      </p:sp>
      <p:pic>
        <p:nvPicPr>
          <p:cNvPr id="314" name="" descr=""/>
          <p:cNvPicPr/>
          <p:nvPr/>
        </p:nvPicPr>
        <p:blipFill>
          <a:blip r:embed="rId1"/>
          <a:stretch/>
        </p:blipFill>
        <p:spPr>
          <a:xfrm>
            <a:off x="1080000" y="1872000"/>
            <a:ext cx="8278560" cy="5614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>
        <p:fade thruBlk="true"/>
      </p:transition>
    </mc:Choice>
    <mc:Fallback>
      <p:transition spd="slow">
        <p:fade thruBlk="true"/>
      </p:transition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CustomShape 1"/>
          <p:cNvSpPr/>
          <p:nvPr/>
        </p:nvSpPr>
        <p:spPr>
          <a:xfrm>
            <a:off x="2520360" y="828720"/>
            <a:ext cx="8854200" cy="822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>
              <a:lnSpc>
                <a:spcPct val="100000"/>
              </a:lnSpc>
            </a:pPr>
            <a:r>
              <a:rPr b="0" lang="uk-UA" sz="5400" spc="-1" strike="noStrike">
                <a:solidFill>
                  <a:srgbClr val="ffffff"/>
                </a:solidFill>
                <a:latin typeface="Arial"/>
                <a:ea typeface="DejaVu Sans"/>
              </a:rPr>
              <a:t>ДЕВІЗ УРОКУ:</a:t>
            </a:r>
            <a:endParaRPr b="0" lang="uk-UA" sz="5400" spc="-1" strike="noStrike">
              <a:latin typeface="Arial"/>
            </a:endParaRPr>
          </a:p>
        </p:txBody>
      </p:sp>
      <p:sp>
        <p:nvSpPr>
          <p:cNvPr id="316" name="CustomShape 2"/>
          <p:cNvSpPr/>
          <p:nvPr/>
        </p:nvSpPr>
        <p:spPr>
          <a:xfrm>
            <a:off x="360000" y="2374560"/>
            <a:ext cx="8890560" cy="4937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uk-UA" sz="5400" spc="-1" strike="noStrike">
                <a:solidFill>
                  <a:srgbClr val="ffffff"/>
                </a:solidFill>
                <a:latin typeface="Arial"/>
                <a:ea typeface="DejaVu Sans"/>
              </a:rPr>
              <a:t>-працювати дружно;</a:t>
            </a:r>
            <a:endParaRPr b="0" lang="uk-UA" sz="5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uk-UA" sz="5400" spc="-1" strike="noStrike">
                <a:solidFill>
                  <a:srgbClr val="ffffff"/>
                </a:solidFill>
                <a:latin typeface="Arial"/>
                <a:ea typeface="DejaVu Sans"/>
              </a:rPr>
              <a:t>-чітко говорити;</a:t>
            </a:r>
            <a:endParaRPr b="0" lang="uk-UA" sz="5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uk-UA" sz="5400" spc="-1" strike="noStrike">
                <a:solidFill>
                  <a:srgbClr val="ffffff"/>
                </a:solidFill>
                <a:latin typeface="Arial"/>
                <a:ea typeface="DejaVu Sans"/>
              </a:rPr>
              <a:t>-каліграфічно і правильно писати;</a:t>
            </a:r>
            <a:endParaRPr b="0" lang="uk-UA" sz="5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uk-UA" sz="5400" spc="-1" strike="noStrike">
                <a:solidFill>
                  <a:srgbClr val="ffffff"/>
                </a:solidFill>
                <a:latin typeface="Arial"/>
                <a:ea typeface="DejaVu Sans"/>
              </a:rPr>
              <a:t>-доведемо ,що ми любимо свою мову.</a:t>
            </a:r>
            <a:endParaRPr b="0" lang="uk-UA" sz="5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>
        <p:cover dir="d"/>
      </p:transition>
    </mc:Choice>
    <mc:Fallback>
      <p:transition spd="slow">
        <p:cover dir="d"/>
      </p:transition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CustomShape 1"/>
          <p:cNvSpPr/>
          <p:nvPr/>
        </p:nvSpPr>
        <p:spPr>
          <a:xfrm>
            <a:off x="504000" y="2079000"/>
            <a:ext cx="9070200" cy="914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>
              <a:lnSpc>
                <a:spcPct val="100000"/>
              </a:lnSpc>
            </a:pPr>
            <a:r>
              <a:rPr b="0" lang="uk-UA" sz="4400" spc="-1" strike="noStrike">
                <a:solidFill>
                  <a:srgbClr val="ffffff"/>
                </a:solidFill>
                <a:latin typeface="Arial"/>
                <a:ea typeface="DejaVu Sans"/>
              </a:rPr>
              <a:t>                </a:t>
            </a:r>
            <a:r>
              <a:rPr b="0" lang="uk-UA" sz="6000" spc="-1" strike="noStrike">
                <a:solidFill>
                  <a:srgbClr val="ffffff"/>
                </a:solidFill>
                <a:latin typeface="Arial"/>
                <a:ea typeface="DejaVu Sans"/>
              </a:rPr>
              <a:t>ЗАГАДКА</a:t>
            </a:r>
            <a:endParaRPr b="0" lang="uk-UA" sz="6000" spc="-1" strike="noStrike">
              <a:latin typeface="Arial"/>
            </a:endParaRPr>
          </a:p>
        </p:txBody>
      </p:sp>
      <p:sp>
        <p:nvSpPr>
          <p:cNvPr id="318" name="CustomShape 2"/>
          <p:cNvSpPr/>
          <p:nvPr/>
        </p:nvSpPr>
        <p:spPr>
          <a:xfrm>
            <a:off x="936000" y="3672000"/>
            <a:ext cx="7342560" cy="3930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uk-UA" sz="3600" spc="-1" strike="noStrike">
                <a:solidFill>
                  <a:srgbClr val="000000"/>
                </a:solidFill>
                <a:latin typeface="Arial"/>
                <a:ea typeface="DejaVu Sans"/>
              </a:rPr>
              <a:t>Все    у зелені довкола:</a:t>
            </a: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3600" spc="-1" strike="noStrike">
                <a:solidFill>
                  <a:srgbClr val="000000"/>
                </a:solidFill>
                <a:latin typeface="Arial"/>
                <a:ea typeface="DejaVu Sans"/>
              </a:rPr>
              <a:t>Пасовища,ліс,поле.</a:t>
            </a: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3600" spc="-1" strike="noStrike">
                <a:solidFill>
                  <a:srgbClr val="000000"/>
                </a:solidFill>
                <a:latin typeface="Arial"/>
                <a:ea typeface="DejaVu Sans"/>
              </a:rPr>
              <a:t>Мчать струмочки до ріки.</a:t>
            </a: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3600" spc="-1" strike="noStrike">
                <a:solidFill>
                  <a:srgbClr val="000000"/>
                </a:solidFill>
                <a:latin typeface="Arial"/>
                <a:ea typeface="DejaVu Sans"/>
              </a:rPr>
              <a:t>Мостять гнізда ластівки,</a:t>
            </a: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3600" spc="-1" strike="noStrike">
                <a:solidFill>
                  <a:srgbClr val="000000"/>
                </a:solidFill>
                <a:latin typeface="Arial"/>
                <a:ea typeface="DejaVu Sans"/>
              </a:rPr>
              <a:t>І в сороки новина-</a:t>
            </a: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3600" spc="-1" strike="noStrike">
                <a:solidFill>
                  <a:srgbClr val="000000"/>
                </a:solidFill>
                <a:latin typeface="Arial"/>
                <a:ea typeface="DejaVu Sans"/>
              </a:rPr>
              <a:t>Облетіла всіх вона,</a:t>
            </a: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3600" spc="-1" strike="noStrike">
                <a:solidFill>
                  <a:srgbClr val="000000"/>
                </a:solidFill>
                <a:latin typeface="Arial"/>
                <a:ea typeface="DejaVu Sans"/>
              </a:rPr>
              <a:t>Сповіщаючи...</a:t>
            </a:r>
            <a:endParaRPr b="0" lang="uk-UA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>
        <p:blinds dir="vert"/>
      </p:transition>
    </mc:Choice>
    <mc:Fallback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CustomShape 1"/>
          <p:cNvSpPr/>
          <p:nvPr/>
        </p:nvSpPr>
        <p:spPr>
          <a:xfrm>
            <a:off x="504000" y="969840"/>
            <a:ext cx="9070200" cy="1044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320" name="" descr=""/>
          <p:cNvPicPr/>
          <p:nvPr/>
        </p:nvPicPr>
        <p:blipFill>
          <a:blip r:embed="rId1"/>
          <a:stretch/>
        </p:blipFill>
        <p:spPr>
          <a:xfrm>
            <a:off x="14040" y="969840"/>
            <a:ext cx="3584520" cy="6588720"/>
          </a:xfrm>
          <a:prstGeom prst="rect">
            <a:avLst/>
          </a:prstGeom>
          <a:ln>
            <a:noFill/>
          </a:ln>
        </p:spPr>
      </p:pic>
      <p:pic>
        <p:nvPicPr>
          <p:cNvPr id="321" name="" descr=""/>
          <p:cNvPicPr/>
          <p:nvPr/>
        </p:nvPicPr>
        <p:blipFill>
          <a:blip r:embed="rId2"/>
          <a:stretch/>
        </p:blipFill>
        <p:spPr>
          <a:xfrm>
            <a:off x="3600000" y="969840"/>
            <a:ext cx="3454560" cy="6588720"/>
          </a:xfrm>
          <a:prstGeom prst="rect">
            <a:avLst/>
          </a:prstGeom>
          <a:ln>
            <a:noFill/>
          </a:ln>
        </p:spPr>
      </p:pic>
      <p:pic>
        <p:nvPicPr>
          <p:cNvPr id="322" name="" descr=""/>
          <p:cNvPicPr/>
          <p:nvPr/>
        </p:nvPicPr>
        <p:blipFill>
          <a:blip r:embed="rId3"/>
          <a:stretch/>
        </p:blipFill>
        <p:spPr>
          <a:xfrm>
            <a:off x="7054920" y="949680"/>
            <a:ext cx="3041280" cy="65887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>
        <p:comb dir="horz"/>
      </p:transition>
    </mc:Choice>
    <mc:Fallback>
      <p:transition spd="slow">
        <p:comb dir="horz"/>
      </p:transition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CustomShape 1"/>
          <p:cNvSpPr/>
          <p:nvPr/>
        </p:nvSpPr>
        <p:spPr>
          <a:xfrm>
            <a:off x="504000" y="1157040"/>
            <a:ext cx="9070200" cy="669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  <a:ea typeface="DejaVu Sans"/>
              </a:rPr>
              <a:t>Гра”Обери позицію”</a:t>
            </a:r>
            <a:endParaRPr b="0" lang="uk-UA" sz="4400" spc="-1" strike="noStrike">
              <a:latin typeface="Arial"/>
            </a:endParaRPr>
          </a:p>
        </p:txBody>
      </p:sp>
      <p:pic>
        <p:nvPicPr>
          <p:cNvPr id="324" name="" descr=""/>
          <p:cNvPicPr/>
          <p:nvPr/>
        </p:nvPicPr>
        <p:blipFill>
          <a:blip r:embed="rId1"/>
          <a:stretch/>
        </p:blipFill>
        <p:spPr>
          <a:xfrm>
            <a:off x="930240" y="2160000"/>
            <a:ext cx="2093400" cy="2093400"/>
          </a:xfrm>
          <a:prstGeom prst="rect">
            <a:avLst/>
          </a:prstGeom>
          <a:ln>
            <a:noFill/>
          </a:ln>
        </p:spPr>
      </p:pic>
      <p:pic>
        <p:nvPicPr>
          <p:cNvPr id="325" name="" descr=""/>
          <p:cNvPicPr/>
          <p:nvPr/>
        </p:nvPicPr>
        <p:blipFill>
          <a:blip r:embed="rId2"/>
          <a:stretch/>
        </p:blipFill>
        <p:spPr>
          <a:xfrm>
            <a:off x="3888000" y="2226240"/>
            <a:ext cx="2093400" cy="2093400"/>
          </a:xfrm>
          <a:prstGeom prst="rect">
            <a:avLst/>
          </a:prstGeom>
          <a:ln>
            <a:noFill/>
          </a:ln>
        </p:spPr>
      </p:pic>
      <p:pic>
        <p:nvPicPr>
          <p:cNvPr id="326" name="" descr=""/>
          <p:cNvPicPr/>
          <p:nvPr/>
        </p:nvPicPr>
        <p:blipFill>
          <a:blip r:embed="rId3"/>
          <a:stretch/>
        </p:blipFill>
        <p:spPr>
          <a:xfrm>
            <a:off x="6978240" y="2231640"/>
            <a:ext cx="2238120" cy="2093400"/>
          </a:xfrm>
          <a:prstGeom prst="rect">
            <a:avLst/>
          </a:prstGeom>
          <a:ln>
            <a:noFill/>
          </a:ln>
        </p:spPr>
      </p:pic>
      <p:sp>
        <p:nvSpPr>
          <p:cNvPr id="327" name="CustomShape 2"/>
          <p:cNvSpPr/>
          <p:nvPr/>
        </p:nvSpPr>
        <p:spPr>
          <a:xfrm>
            <a:off x="504000" y="4526280"/>
            <a:ext cx="2919240" cy="2093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rmAutofit fontScale="75000"/>
          </a:bodyPr>
          <a:p>
            <a:pPr marL="432000" indent="-322560">
              <a:lnSpc>
                <a:spcPct val="100000"/>
              </a:lnSpc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  <a:ea typeface="DejaVu Sans"/>
              </a:rPr>
              <a:t>Весна-не найкраща пора року.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328" name="CustomShape 3"/>
          <p:cNvSpPr/>
          <p:nvPr/>
        </p:nvSpPr>
        <p:spPr>
          <a:xfrm>
            <a:off x="3571200" y="4526280"/>
            <a:ext cx="2919240" cy="2093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rmAutofit fontScale="54000"/>
          </a:bodyPr>
          <a:p>
            <a:pPr marL="432000" indent="-322560">
              <a:lnSpc>
                <a:spcPct val="100000"/>
              </a:lnSpc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  <a:ea typeface="DejaVu Sans"/>
              </a:rPr>
              <a:t>Весна -це найкраща пора року.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329" name="CustomShape 4"/>
          <p:cNvSpPr/>
          <p:nvPr/>
        </p:nvSpPr>
        <p:spPr>
          <a:xfrm>
            <a:off x="6768000" y="4602240"/>
            <a:ext cx="2919240" cy="2093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rmAutofit fontScale="11000"/>
          </a:bodyPr>
          <a:p>
            <a:pPr marL="432000" indent="-322560">
              <a:lnSpc>
                <a:spcPct val="100000"/>
              </a:lnSpc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6600" spc="-1" strike="noStrike">
                <a:solidFill>
                  <a:srgbClr val="000000"/>
                </a:solidFill>
                <a:latin typeface="Arial"/>
                <a:ea typeface="DejaVu Sans"/>
              </a:rPr>
              <a:t>Ми переконані,</a:t>
            </a:r>
            <a:endParaRPr b="0" lang="uk-UA" sz="6600" spc="-1" strike="noStrike">
              <a:latin typeface="Arial"/>
            </a:endParaRPr>
          </a:p>
          <a:p>
            <a:pPr marL="432000" indent="-322560">
              <a:lnSpc>
                <a:spcPct val="100000"/>
              </a:lnSpc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6600" spc="-1" strike="noStrike">
                <a:solidFill>
                  <a:srgbClr val="000000"/>
                </a:solidFill>
                <a:latin typeface="Arial"/>
                <a:ea typeface="DejaVu Sans"/>
              </a:rPr>
              <a:t>що кращої пори року не існує.</a:t>
            </a:r>
            <a:endParaRPr b="0" lang="uk-UA" sz="6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>
        <p:dissolve/>
      </p:transition>
    </mc:Choice>
    <mc:Fallback>
      <p:transition spd="slow">
        <p:dissolve/>
      </p:transition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CustomShape 1"/>
          <p:cNvSpPr/>
          <p:nvPr/>
        </p:nvSpPr>
        <p:spPr>
          <a:xfrm>
            <a:off x="432360" y="727560"/>
            <a:ext cx="9070200" cy="669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>
              <a:lnSpc>
                <a:spcPct val="100000"/>
              </a:lnSpc>
            </a:pPr>
            <a:r>
              <a:rPr b="0" lang="uk-UA" sz="4400" spc="-1" strike="noStrike">
                <a:solidFill>
                  <a:srgbClr val="ffffff"/>
                </a:solidFill>
                <a:latin typeface="Arial"/>
                <a:ea typeface="DejaVu Sans"/>
              </a:rPr>
              <a:t>Хвилинка каліграфії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331" name="CustomShape 2"/>
          <p:cNvSpPr/>
          <p:nvPr/>
        </p:nvSpPr>
        <p:spPr>
          <a:xfrm>
            <a:off x="288000" y="3168000"/>
            <a:ext cx="9070200" cy="3350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uk-UA" sz="4400" spc="-1" strike="noStrike">
                <a:solidFill>
                  <a:srgbClr val="ffffff"/>
                </a:solidFill>
                <a:latin typeface="Arial"/>
                <a:ea typeface="DejaVu Sans"/>
              </a:rPr>
              <a:t>Пп пе рв ве ечк</a:t>
            </a:r>
            <a:endParaRPr b="0" lang="uk-UA" sz="4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uk-UA" sz="4400" spc="-1" strike="noStrike">
                <a:solidFill>
                  <a:srgbClr val="ffffff"/>
                </a:solidFill>
                <a:latin typeface="Arial"/>
                <a:ea typeface="DejaVu Sans"/>
              </a:rPr>
              <a:t>Первоцвіти весна сонечко брунька проталини</a:t>
            </a:r>
            <a:endParaRPr b="0" lang="uk-UA" sz="4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uk-UA" sz="4400" spc="-1" strike="noStrike">
                <a:solidFill>
                  <a:srgbClr val="ffffff"/>
                </a:solidFill>
                <a:latin typeface="Arial"/>
                <a:ea typeface="DejaVu Sans"/>
              </a:rPr>
              <a:t>вербові котики</a:t>
            </a:r>
            <a:endParaRPr b="0" lang="uk-UA" sz="4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uk-UA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CustomShape 1"/>
          <p:cNvSpPr/>
          <p:nvPr/>
        </p:nvSpPr>
        <p:spPr>
          <a:xfrm>
            <a:off x="504000" y="704160"/>
            <a:ext cx="9070200" cy="669960"/>
          </a:xfrm>
          <a:prstGeom prst="rect">
            <a:avLst/>
          </a:prstGeom>
          <a:solidFill>
            <a:srgbClr val="ffffff">
              <a:alpha val="7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>
              <a:lnSpc>
                <a:spcPct val="100000"/>
              </a:lnSpc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  <a:ea typeface="DejaVu Sans"/>
              </a:rPr>
              <a:t>ГРА “АСОЦІАТИВНИЙ КУЩ”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333" name="CustomShape 2"/>
          <p:cNvSpPr/>
          <p:nvPr/>
        </p:nvSpPr>
        <p:spPr>
          <a:xfrm>
            <a:off x="936000" y="2808360"/>
            <a:ext cx="4136760" cy="365040"/>
          </a:xfrm>
          <a:prstGeom prst="rect">
            <a:avLst/>
          </a:prstGeom>
          <a:blipFill rotWithShape="0">
            <a:blip r:embed="rId1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>
            <a:spAutoFit/>
          </a:bodyPr>
          <a:p>
            <a:pPr algn="ctr">
              <a:lnSpc>
                <a:spcPct val="100000"/>
              </a:lnSpc>
            </a:pPr>
            <a:r>
              <a:rPr b="1" lang="uk-UA" sz="1800" spc="-1" strike="noStrike">
                <a:latin typeface="Arial"/>
              </a:rPr>
              <a:t>первоцвіти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334" name="CustomShape 3"/>
          <p:cNvSpPr/>
          <p:nvPr/>
        </p:nvSpPr>
        <p:spPr>
          <a:xfrm>
            <a:off x="5078160" y="2842560"/>
            <a:ext cx="4425120" cy="365040"/>
          </a:xfrm>
          <a:prstGeom prst="rect">
            <a:avLst/>
          </a:prstGeom>
          <a:blipFill rotWithShape="0">
            <a:blip r:embed="rId2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>
            <a:spAutoFit/>
          </a:bodyPr>
          <a:p>
            <a:pPr algn="ctr">
              <a:lnSpc>
                <a:spcPct val="100000"/>
              </a:lnSpc>
            </a:pPr>
            <a:r>
              <a:rPr b="0" lang="uk-UA" sz="1800" spc="-1" strike="noStrike">
                <a:latin typeface="Arial"/>
              </a:rPr>
              <a:t>проталини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335" name="CustomShape 4"/>
          <p:cNvSpPr/>
          <p:nvPr/>
        </p:nvSpPr>
        <p:spPr>
          <a:xfrm>
            <a:off x="1440000" y="5612400"/>
            <a:ext cx="7847640" cy="365040"/>
          </a:xfrm>
          <a:prstGeom prst="rect">
            <a:avLst/>
          </a:prstGeom>
          <a:blipFill rotWithShape="0">
            <a:blip r:embed="rId3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>
            <a:spAutoFit/>
          </a:bodyPr>
          <a:p>
            <a:pPr algn="ctr">
              <a:lnSpc>
                <a:spcPct val="100000"/>
              </a:lnSpc>
            </a:pPr>
            <a:r>
              <a:rPr b="0" lang="uk-UA" sz="1800" spc="-1" strike="noStrike">
                <a:latin typeface="Arial"/>
              </a:rPr>
              <a:t>Вербові котики</a:t>
            </a:r>
            <a:endParaRPr b="0" lang="uk-UA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>
        <p:dissolve/>
      </p:transition>
    </mc:Choice>
    <mc:Fallback>
      <p:transition spd="slow">
        <p:dissolve/>
      </p:transition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CustomShape 1"/>
          <p:cNvSpPr/>
          <p:nvPr/>
        </p:nvSpPr>
        <p:spPr>
          <a:xfrm>
            <a:off x="504000" y="704160"/>
            <a:ext cx="9070200" cy="669960"/>
          </a:xfrm>
          <a:prstGeom prst="rect">
            <a:avLst/>
          </a:prstGeom>
          <a:solidFill>
            <a:srgbClr val="ffffff">
              <a:alpha val="7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>
              <a:lnSpc>
                <a:spcPct val="100000"/>
              </a:lnSpc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  <a:ea typeface="DejaVu Sans"/>
              </a:rPr>
              <a:t>Гра” Засели будиночки”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337" name="CustomShape 2"/>
          <p:cNvSpPr/>
          <p:nvPr/>
        </p:nvSpPr>
        <p:spPr>
          <a:xfrm>
            <a:off x="504000" y="2020680"/>
            <a:ext cx="4425480" cy="4673880"/>
          </a:xfrm>
          <a:prstGeom prst="rect">
            <a:avLst/>
          </a:prstGeom>
          <a:solidFill>
            <a:srgbClr val="ffffff">
              <a:alpha val="5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rmAutofit/>
          </a:bodyPr>
          <a:p>
            <a:pPr marL="432000" indent="-322560">
              <a:lnSpc>
                <a:spcPct val="100000"/>
              </a:lnSpc>
              <a:spcAft>
                <a:spcPts val="1414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solidFill>
                  <a:srgbClr val="000000"/>
                </a:solidFill>
                <a:latin typeface="Arial"/>
                <a:ea typeface="DejaVu Sans"/>
              </a:rPr>
              <a:t>ВЕСНА</a:t>
            </a:r>
            <a:br/>
            <a:r>
              <a:rPr b="0" lang="uk-UA" sz="3200" spc="-1" strike="noStrike">
                <a:solidFill>
                  <a:srgbClr val="000000"/>
                </a:solidFill>
                <a:latin typeface="Arial"/>
                <a:ea typeface="DejaVu Sans"/>
              </a:rPr>
              <a:t>СОНЦЕ</a:t>
            </a:r>
            <a:br/>
            <a:r>
              <a:rPr b="0" lang="uk-UA" sz="3200" spc="-1" strike="noStrike">
                <a:solidFill>
                  <a:srgbClr val="000000"/>
                </a:solidFill>
                <a:latin typeface="Arial"/>
                <a:ea typeface="DejaVu Sans"/>
              </a:rPr>
              <a:t>БРУНЬКИ</a:t>
            </a:r>
            <a:br/>
            <a:r>
              <a:rPr b="0" lang="uk-UA" sz="3200" spc="-1" strike="noStrike">
                <a:solidFill>
                  <a:srgbClr val="000000"/>
                </a:solidFill>
                <a:latin typeface="Arial"/>
                <a:ea typeface="DejaVu Sans"/>
              </a:rPr>
              <a:t>ВІТЕРЕЦЬ</a:t>
            </a:r>
            <a:br/>
            <a:r>
              <a:rPr b="0" lang="uk-UA" sz="3200" spc="-1" strike="noStrike">
                <a:solidFill>
                  <a:srgbClr val="000000"/>
                </a:solidFill>
                <a:latin typeface="Arial"/>
                <a:ea typeface="DejaVu Sans"/>
              </a:rPr>
              <a:t>ПОГОДА</a:t>
            </a:r>
            <a:br/>
            <a:r>
              <a:rPr b="0" lang="uk-UA" sz="3200" spc="-1" strike="noStrike">
                <a:solidFill>
                  <a:srgbClr val="000000"/>
                </a:solidFill>
                <a:latin typeface="Arial"/>
                <a:ea typeface="DejaVu Sans"/>
              </a:rPr>
              <a:t>НЕБО</a:t>
            </a:r>
            <a:endParaRPr b="0" lang="uk-UA" sz="3200" spc="-1" strike="noStrike">
              <a:latin typeface="Arial"/>
            </a:endParaRPr>
          </a:p>
        </p:txBody>
      </p:sp>
      <p:pic>
        <p:nvPicPr>
          <p:cNvPr id="338" name="" descr=""/>
          <p:cNvPicPr/>
          <p:nvPr/>
        </p:nvPicPr>
        <p:blipFill>
          <a:blip r:embed="rId1"/>
          <a:stretch/>
        </p:blipFill>
        <p:spPr>
          <a:xfrm>
            <a:off x="5152680" y="2020680"/>
            <a:ext cx="4425120" cy="46731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>
        <p:dissolve/>
      </p:transition>
    </mc:Choice>
    <mc:Fallback>
      <p:transition spd="slow">
        <p:dissolve/>
      </p:transition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CustomShape 1"/>
          <p:cNvSpPr/>
          <p:nvPr/>
        </p:nvSpPr>
        <p:spPr>
          <a:xfrm>
            <a:off x="504000" y="673560"/>
            <a:ext cx="9070200" cy="730800"/>
          </a:xfrm>
          <a:prstGeom prst="rect">
            <a:avLst/>
          </a:prstGeom>
          <a:solidFill>
            <a:srgbClr val="ffffff">
              <a:alpha val="7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>
              <a:lnSpc>
                <a:spcPct val="100000"/>
              </a:lnSpc>
            </a:pPr>
            <a:r>
              <a:rPr b="0" lang="uk-UA" sz="4800" spc="-1" strike="noStrike">
                <a:solidFill>
                  <a:srgbClr val="000000"/>
                </a:solidFill>
                <a:latin typeface="Arial"/>
                <a:ea typeface="DejaVu Sans"/>
              </a:rPr>
              <a:t>КУБИК</a:t>
            </a:r>
            <a:r>
              <a:rPr b="0" lang="uk-UA" sz="4400" spc="-1" strike="noStrike">
                <a:solidFill>
                  <a:srgbClr val="000000"/>
                </a:solidFill>
                <a:latin typeface="Arial"/>
                <a:ea typeface="DejaVu Sans"/>
              </a:rPr>
              <a:t> БЛУМА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340" name="CustomShape 2"/>
          <p:cNvSpPr/>
          <p:nvPr/>
        </p:nvSpPr>
        <p:spPr>
          <a:xfrm>
            <a:off x="504000" y="2020680"/>
            <a:ext cx="8854560" cy="4673880"/>
          </a:xfrm>
          <a:prstGeom prst="rect">
            <a:avLst/>
          </a:prstGeom>
          <a:solidFill>
            <a:srgbClr val="ffffff">
              <a:alpha val="5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rmAutofit fontScale="94000"/>
          </a:bodyPr>
          <a:p>
            <a:pPr marL="432000" indent="-322560">
              <a:lnSpc>
                <a:spcPct val="100000"/>
              </a:lnSpc>
              <a:spcAft>
                <a:spcPts val="1414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4800" spc="-1" strike="noStrike">
                <a:solidFill>
                  <a:srgbClr val="000000"/>
                </a:solidFill>
                <a:latin typeface="Arial"/>
                <a:ea typeface="DejaVu Sans"/>
              </a:rPr>
              <a:t>ПРИКМЕТНИК ЧАСТИНА ...</a:t>
            </a:r>
            <a:endParaRPr b="0" lang="uk-UA" sz="4800" spc="-1" strike="noStrike">
              <a:latin typeface="Arial"/>
            </a:endParaRPr>
          </a:p>
          <a:p>
            <a:pPr marL="432000" indent="-322560">
              <a:lnSpc>
                <a:spcPct val="100000"/>
              </a:lnSpc>
              <a:spcAft>
                <a:spcPts val="1414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4800" spc="-1" strike="noStrike">
                <a:solidFill>
                  <a:srgbClr val="000000"/>
                </a:solidFill>
                <a:latin typeface="Arial"/>
                <a:ea typeface="DejaVu Sans"/>
              </a:rPr>
              <a:t>ОЗНАЧАЄ...</a:t>
            </a:r>
            <a:br/>
            <a:r>
              <a:rPr b="0" lang="uk-UA" sz="4800" spc="-1" strike="noStrike">
                <a:solidFill>
                  <a:srgbClr val="000000"/>
                </a:solidFill>
                <a:latin typeface="Arial"/>
                <a:ea typeface="DejaVu Sans"/>
              </a:rPr>
              <a:t>ВІДПОВІДАЄ...</a:t>
            </a:r>
            <a:endParaRPr b="0" lang="uk-UA" sz="4800" spc="-1" strike="noStrike">
              <a:latin typeface="Arial"/>
            </a:endParaRPr>
          </a:p>
          <a:p>
            <a:pPr marL="432000" indent="-322560">
              <a:lnSpc>
                <a:spcPct val="100000"/>
              </a:lnSpc>
              <a:spcAft>
                <a:spcPts val="1414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4800" spc="-1" strike="noStrike">
                <a:solidFill>
                  <a:srgbClr val="000000"/>
                </a:solidFill>
                <a:latin typeface="Arial"/>
                <a:ea typeface="DejaVu Sans"/>
              </a:rPr>
              <a:t>ЗМІНЮЄТЬСЯ ЗА...</a:t>
            </a:r>
            <a:endParaRPr b="0" lang="uk-UA" sz="4800" spc="-1" strike="noStrike">
              <a:latin typeface="Arial"/>
            </a:endParaRPr>
          </a:p>
          <a:p>
            <a:pPr marL="432000" indent="-322560">
              <a:lnSpc>
                <a:spcPct val="100000"/>
              </a:lnSpc>
              <a:spcAft>
                <a:spcPts val="1414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4800" spc="-1" strike="noStrike">
                <a:solidFill>
                  <a:srgbClr val="000000"/>
                </a:solidFill>
                <a:latin typeface="Arial"/>
                <a:ea typeface="DejaVu Sans"/>
              </a:rPr>
              <a:t>ЗВ'ЯЗУЄТЬСЯ З...</a:t>
            </a:r>
            <a:endParaRPr b="0" lang="uk-UA" sz="4800" spc="-1" strike="noStrike">
              <a:latin typeface="Arial"/>
            </a:endParaRPr>
          </a:p>
          <a:p>
            <a:pPr marL="432000" indent="-322560">
              <a:lnSpc>
                <a:spcPct val="100000"/>
              </a:lnSpc>
              <a:spcAft>
                <a:spcPts val="1414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4800" spc="-1" strike="noStrike">
                <a:solidFill>
                  <a:srgbClr val="000000"/>
                </a:solidFill>
                <a:latin typeface="Arial"/>
                <a:ea typeface="DejaVu Sans"/>
              </a:rPr>
              <a:t>НАПРИКЛАД...</a:t>
            </a:r>
            <a:endParaRPr b="0" lang="uk-UA" sz="4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>
        <p:dissolve/>
      </p:transition>
    </mc:Choice>
    <mc:Fallback>
      <p:transition spd="slow">
        <p:dissolve/>
      </p:transition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CustomShape 1"/>
          <p:cNvSpPr/>
          <p:nvPr/>
        </p:nvSpPr>
        <p:spPr>
          <a:xfrm>
            <a:off x="504000" y="969840"/>
            <a:ext cx="9070200" cy="1044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342" name="" descr=""/>
          <p:cNvPicPr/>
          <p:nvPr/>
        </p:nvPicPr>
        <p:blipFill>
          <a:blip r:embed="rId1"/>
          <a:stretch/>
        </p:blipFill>
        <p:spPr>
          <a:xfrm>
            <a:off x="0" y="969840"/>
            <a:ext cx="10078560" cy="65887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>
        <p:fade thruBlk="true"/>
      </p:transition>
    </mc:Choice>
    <mc:Fallback>
      <p:transition spd="slow">
        <p:fade thruBlk="true"/>
      </p:transition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CustomShape 1"/>
          <p:cNvSpPr/>
          <p:nvPr/>
        </p:nvSpPr>
        <p:spPr>
          <a:xfrm>
            <a:off x="504000" y="969840"/>
            <a:ext cx="9070200" cy="1044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344" name="" descr=""/>
          <p:cNvPicPr/>
          <p:nvPr/>
        </p:nvPicPr>
        <p:blipFill>
          <a:blip r:embed="rId1"/>
          <a:stretch/>
        </p:blipFill>
        <p:spPr>
          <a:xfrm>
            <a:off x="0" y="969840"/>
            <a:ext cx="10078560" cy="65887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>
        <p:fade thruBlk="true"/>
      </p:transition>
    </mc:Choice>
    <mc:Fallback>
      <p:transition spd="slow">
        <p:fade thruBlk="true"/>
      </p:transition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CustomShape 1"/>
          <p:cNvSpPr/>
          <p:nvPr/>
        </p:nvSpPr>
        <p:spPr>
          <a:xfrm>
            <a:off x="504000" y="1157040"/>
            <a:ext cx="9070200" cy="669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  <a:ea typeface="DejaVu Sans"/>
              </a:rPr>
              <a:t>Цікавинки про прикметник</a:t>
            </a:r>
            <a:endParaRPr b="0" lang="uk-UA" sz="4400" spc="-1" strike="noStrike">
              <a:latin typeface="Arial"/>
            </a:endParaRPr>
          </a:p>
        </p:txBody>
      </p:sp>
      <p:pic>
        <p:nvPicPr>
          <p:cNvPr id="346" name="" descr=""/>
          <p:cNvPicPr/>
          <p:nvPr/>
        </p:nvPicPr>
        <p:blipFill>
          <a:blip r:embed="rId1"/>
          <a:stretch/>
        </p:blipFill>
        <p:spPr>
          <a:xfrm>
            <a:off x="0" y="969840"/>
            <a:ext cx="10078560" cy="66607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>
        <p:dissolve/>
      </p:transition>
    </mc:Choice>
    <mc:Fallback>
      <p:transition spd="slow">
        <p:dissolve/>
      </p:transition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CustomShape 1"/>
          <p:cNvSpPr/>
          <p:nvPr/>
        </p:nvSpPr>
        <p:spPr>
          <a:xfrm>
            <a:off x="504000" y="969840"/>
            <a:ext cx="9070200" cy="1044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348" name="" descr=""/>
          <p:cNvPicPr/>
          <p:nvPr/>
        </p:nvPicPr>
        <p:blipFill>
          <a:blip r:embed="rId1"/>
          <a:stretch/>
        </p:blipFill>
        <p:spPr>
          <a:xfrm>
            <a:off x="0" y="969840"/>
            <a:ext cx="10078560" cy="65887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>
        <p:fade thruBlk="true"/>
      </p:transition>
    </mc:Choice>
    <mc:Fallback>
      <p:transition spd="slow">
        <p:fade thruBlk="true"/>
      </p:transition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CustomShape 1"/>
          <p:cNvSpPr/>
          <p:nvPr/>
        </p:nvSpPr>
        <p:spPr>
          <a:xfrm>
            <a:off x="504000" y="969840"/>
            <a:ext cx="9070200" cy="1044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350" name="" descr=""/>
          <p:cNvPicPr/>
          <p:nvPr/>
        </p:nvPicPr>
        <p:blipFill>
          <a:blip r:embed="rId1"/>
          <a:stretch/>
        </p:blipFill>
        <p:spPr>
          <a:xfrm>
            <a:off x="0" y="969840"/>
            <a:ext cx="10078560" cy="65887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>
        <p:fade thruBlk="true"/>
      </p:transition>
    </mc:Choice>
    <mc:Fallback>
      <p:transition spd="slow">
        <p:fade thruBlk="true"/>
      </p:transition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CustomShape 1"/>
          <p:cNvSpPr/>
          <p:nvPr/>
        </p:nvSpPr>
        <p:spPr>
          <a:xfrm>
            <a:off x="504000" y="1157040"/>
            <a:ext cx="9070200" cy="669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  <a:ea typeface="DejaVu Sans"/>
              </a:rPr>
              <a:t>Цікавинки про прикметник</a:t>
            </a:r>
            <a:endParaRPr b="0" lang="uk-UA" sz="4400" spc="-1" strike="noStrike">
              <a:latin typeface="Arial"/>
            </a:endParaRPr>
          </a:p>
        </p:txBody>
      </p:sp>
      <p:pic>
        <p:nvPicPr>
          <p:cNvPr id="352" name="" descr=""/>
          <p:cNvPicPr/>
          <p:nvPr/>
        </p:nvPicPr>
        <p:blipFill>
          <a:blip r:embed="rId1"/>
          <a:stretch/>
        </p:blipFill>
        <p:spPr>
          <a:xfrm>
            <a:off x="0" y="864000"/>
            <a:ext cx="10078560" cy="6694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>
        <p14:vortex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CustomShape 1"/>
          <p:cNvSpPr/>
          <p:nvPr/>
        </p:nvSpPr>
        <p:spPr>
          <a:xfrm>
            <a:off x="504000" y="1157040"/>
            <a:ext cx="9070200" cy="669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  <a:ea typeface="DejaVu Sans"/>
              </a:rPr>
              <a:t>ФІЗКУЛЬТХВИЛИНКА</a:t>
            </a:r>
            <a:endParaRPr b="0" lang="uk-UA" sz="4400" spc="-1" strike="noStrike">
              <a:latin typeface="Arial"/>
            </a:endParaRPr>
          </a:p>
        </p:txBody>
      </p:sp>
      <p:pic>
        <p:nvPicPr>
          <p:cNvPr id="354" name="" descr=""/>
          <p:cNvPicPr/>
          <p:nvPr/>
        </p:nvPicPr>
        <p:blipFill>
          <a:blip r:embed="rId1"/>
          <a:stretch/>
        </p:blipFill>
        <p:spPr>
          <a:xfrm>
            <a:off x="504000" y="2232000"/>
            <a:ext cx="9070200" cy="4390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>
        <p14:vortex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CustomShape 1"/>
          <p:cNvSpPr/>
          <p:nvPr/>
        </p:nvSpPr>
        <p:spPr>
          <a:xfrm>
            <a:off x="504000" y="1157040"/>
            <a:ext cx="9070200" cy="669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  <a:ea typeface="DejaVu Sans"/>
              </a:rPr>
              <a:t>ГРА”МІКРОФОН”</a:t>
            </a:r>
            <a:endParaRPr b="0" lang="uk-UA" sz="4400" spc="-1" strike="noStrike">
              <a:latin typeface="Arial"/>
            </a:endParaRPr>
          </a:p>
        </p:txBody>
      </p:sp>
      <p:pic>
        <p:nvPicPr>
          <p:cNvPr id="356" name="" descr=""/>
          <p:cNvPicPr/>
          <p:nvPr/>
        </p:nvPicPr>
        <p:blipFill>
          <a:blip r:embed="rId1"/>
          <a:stretch/>
        </p:blipFill>
        <p:spPr>
          <a:xfrm>
            <a:off x="504000" y="2232000"/>
            <a:ext cx="9070200" cy="4390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>
        <p14:vortex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CustomShape 1"/>
          <p:cNvSpPr/>
          <p:nvPr/>
        </p:nvSpPr>
        <p:spPr>
          <a:xfrm>
            <a:off x="504000" y="822960"/>
            <a:ext cx="9070200" cy="1339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  <a:ea typeface="DejaVu Sans"/>
              </a:rPr>
              <a:t>СКЛАДАННЯ ВЕСНЯНОГО ОПИСУ</a:t>
            </a:r>
            <a:endParaRPr b="0" lang="uk-UA" sz="4400" spc="-1" strike="noStrike">
              <a:latin typeface="Arial"/>
            </a:endParaRPr>
          </a:p>
        </p:txBody>
      </p:sp>
      <p:pic>
        <p:nvPicPr>
          <p:cNvPr id="358" name="" descr=""/>
          <p:cNvPicPr/>
          <p:nvPr/>
        </p:nvPicPr>
        <p:blipFill>
          <a:blip r:embed="rId1"/>
          <a:stretch/>
        </p:blipFill>
        <p:spPr>
          <a:xfrm>
            <a:off x="504000" y="2232000"/>
            <a:ext cx="9070200" cy="4390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>
        <p14:vortex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CustomShape 1"/>
          <p:cNvSpPr/>
          <p:nvPr/>
        </p:nvSpPr>
        <p:spPr>
          <a:xfrm>
            <a:off x="504000" y="1157040"/>
            <a:ext cx="9070200" cy="669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  <a:ea typeface="DejaVu Sans"/>
              </a:rPr>
              <a:t>БРОУНІВСЬКИЙ РУХ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360" name="CustomShape 2"/>
          <p:cNvSpPr/>
          <p:nvPr/>
        </p:nvSpPr>
        <p:spPr>
          <a:xfrm>
            <a:off x="0" y="4526280"/>
            <a:ext cx="9070200" cy="2093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rmAutofit/>
          </a:bodyPr>
          <a:p>
            <a:pPr marL="432000" indent="-322560">
              <a:lnSpc>
                <a:spcPct val="100000"/>
              </a:lnSpc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solidFill>
                  <a:srgbClr val="000000"/>
                </a:solidFill>
                <a:latin typeface="Arial"/>
                <a:ea typeface="DejaVu Sans"/>
              </a:rPr>
              <a:t>Фіолетовий колір- виписати прикметники з 1-3 речення.</a:t>
            </a:r>
            <a:endParaRPr b="0" lang="uk-UA" sz="3200" spc="-1" strike="noStrike">
              <a:latin typeface="Arial"/>
            </a:endParaRPr>
          </a:p>
          <a:p>
            <a:pPr marL="432000" indent="-322560">
              <a:lnSpc>
                <a:spcPct val="100000"/>
              </a:lnSpc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solidFill>
                  <a:srgbClr val="000000"/>
                </a:solidFill>
                <a:latin typeface="Arial"/>
                <a:ea typeface="DejaVu Sans"/>
              </a:rPr>
              <a:t>Синій- виписати прикметники з 4- 6 речення.</a:t>
            </a:r>
            <a:endParaRPr b="0" lang="uk-UA" sz="3200" spc="-1" strike="noStrike">
              <a:latin typeface="Arial"/>
            </a:endParaRPr>
          </a:p>
        </p:txBody>
      </p:sp>
      <p:pic>
        <p:nvPicPr>
          <p:cNvPr id="361" name="" descr=""/>
          <p:cNvPicPr/>
          <p:nvPr/>
        </p:nvPicPr>
        <p:blipFill>
          <a:blip r:embed="rId1"/>
          <a:stretch/>
        </p:blipFill>
        <p:spPr>
          <a:xfrm>
            <a:off x="504000" y="2232000"/>
            <a:ext cx="9069840" cy="20930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>
        <p14:vortex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CustomShape 1"/>
          <p:cNvSpPr/>
          <p:nvPr/>
        </p:nvSpPr>
        <p:spPr>
          <a:xfrm>
            <a:off x="504000" y="1157040"/>
            <a:ext cx="9070200" cy="669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  <a:ea typeface="DejaVu Sans"/>
              </a:rPr>
              <a:t>ЗБЕРЕЖЕМО ПРИРОДУ</a:t>
            </a:r>
            <a:endParaRPr b="0" lang="uk-UA" sz="4400" spc="-1" strike="noStrike">
              <a:latin typeface="Arial"/>
            </a:endParaRPr>
          </a:p>
        </p:txBody>
      </p:sp>
      <p:pic>
        <p:nvPicPr>
          <p:cNvPr id="363" name="" descr=""/>
          <p:cNvPicPr/>
          <p:nvPr/>
        </p:nvPicPr>
        <p:blipFill>
          <a:blip r:embed="rId1"/>
          <a:stretch/>
        </p:blipFill>
        <p:spPr>
          <a:xfrm>
            <a:off x="504000" y="2232000"/>
            <a:ext cx="9068400" cy="43894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>
        <p14:vortex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CustomShape 1"/>
          <p:cNvSpPr/>
          <p:nvPr/>
        </p:nvSpPr>
        <p:spPr>
          <a:xfrm>
            <a:off x="504000" y="1157040"/>
            <a:ext cx="9070200" cy="669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  <a:ea typeface="DejaVu Sans"/>
              </a:rPr>
              <a:t>КОЛО ДУМОК</a:t>
            </a:r>
            <a:endParaRPr b="0" lang="uk-UA" sz="4400" spc="-1" strike="noStrike">
              <a:latin typeface="Arial"/>
            </a:endParaRPr>
          </a:p>
        </p:txBody>
      </p:sp>
      <p:pic>
        <p:nvPicPr>
          <p:cNvPr id="365" name="" descr=""/>
          <p:cNvPicPr/>
          <p:nvPr/>
        </p:nvPicPr>
        <p:blipFill>
          <a:blip r:embed="rId1"/>
          <a:stretch/>
        </p:blipFill>
        <p:spPr>
          <a:xfrm>
            <a:off x="504000" y="2232000"/>
            <a:ext cx="9069120" cy="5326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>
        <p14:vortex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CustomShape 1"/>
          <p:cNvSpPr/>
          <p:nvPr/>
        </p:nvSpPr>
        <p:spPr>
          <a:xfrm>
            <a:off x="504000" y="969840"/>
            <a:ext cx="9070200" cy="1044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367" name="" descr=""/>
          <p:cNvPicPr/>
          <p:nvPr/>
        </p:nvPicPr>
        <p:blipFill>
          <a:blip r:embed="rId1"/>
          <a:stretch/>
        </p:blipFill>
        <p:spPr>
          <a:xfrm>
            <a:off x="0" y="969840"/>
            <a:ext cx="10078560" cy="65887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>
        <p14:vortex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CustomShape 1"/>
          <p:cNvSpPr/>
          <p:nvPr/>
        </p:nvSpPr>
        <p:spPr>
          <a:xfrm>
            <a:off x="504000" y="1157040"/>
            <a:ext cx="9070200" cy="670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  <a:ea typeface="DejaVu Sans"/>
              </a:rPr>
              <a:t>Використана література: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369" name="CustomShape 2"/>
          <p:cNvSpPr/>
          <p:nvPr/>
        </p:nvSpPr>
        <p:spPr>
          <a:xfrm>
            <a:off x="216000" y="2016000"/>
            <a:ext cx="9070200" cy="4390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rmAutofit/>
          </a:bodyPr>
          <a:p>
            <a:pPr marL="432000" indent="-322920">
              <a:lnSpc>
                <a:spcPct val="100000"/>
              </a:lnSpc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solidFill>
                  <a:srgbClr val="000000"/>
                </a:solidFill>
                <a:latin typeface="Arial"/>
                <a:ea typeface="DejaVu Sans"/>
              </a:rPr>
              <a:t>Ілюстрації та музика  взято з інтернет ресурсів. </a:t>
            </a:r>
            <a:endParaRPr b="0" lang="uk-UA" sz="3200" spc="-1" strike="noStrike">
              <a:latin typeface="Arial"/>
            </a:endParaRPr>
          </a:p>
        </p:txBody>
      </p:sp>
      <p:sp>
        <p:nvSpPr>
          <p:cNvPr id="370" name="CustomShape 3"/>
          <p:cNvSpPr/>
          <p:nvPr/>
        </p:nvSpPr>
        <p:spPr>
          <a:xfrm>
            <a:off x="643320" y="2821320"/>
            <a:ext cx="6267600" cy="638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endParaRPr b="0" lang="uk-UA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uk-UA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>
        <p14:vortex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</TotalTime>
  <Application>Trio_Office/6.2.8.2$Windows_x86 LibreOffice_project/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2020-02-24T12:11:29Z</dcterms:created>
  <dc:creator/>
  <dc:description/>
  <dc:language>uk-UA</dc:language>
  <cp:lastModifiedBy/>
  <dcterms:modified xsi:type="dcterms:W3CDTF">2020-02-25T13:32:20Z</dcterms:modified>
  <cp:revision>6</cp:revision>
  <dc:subject/>
  <dc:title>Lights</dc:title>
</cp:coreProperties>
</file>