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71" r:id="rId3"/>
    <p:sldId id="272" r:id="rId4"/>
    <p:sldId id="273" r:id="rId5"/>
    <p:sldId id="274" r:id="rId6"/>
    <p:sldId id="276" r:id="rId7"/>
    <p:sldId id="275" r:id="rId8"/>
    <p:sldId id="277" r:id="rId9"/>
    <p:sldId id="256" r:id="rId10"/>
    <p:sldId id="257" r:id="rId11"/>
    <p:sldId id="260" r:id="rId12"/>
    <p:sldId id="259" r:id="rId13"/>
    <p:sldId id="266" r:id="rId14"/>
    <p:sldId id="258" r:id="rId15"/>
    <p:sldId id="261" r:id="rId16"/>
    <p:sldId id="262" r:id="rId17"/>
    <p:sldId id="263" r:id="rId18"/>
    <p:sldId id="264" r:id="rId19"/>
    <p:sldId id="265" r:id="rId20"/>
    <p:sldId id="284" r:id="rId21"/>
    <p:sldId id="267" r:id="rId22"/>
    <p:sldId id="268" r:id="rId23"/>
    <p:sldId id="269" r:id="rId24"/>
    <p:sldId id="278" r:id="rId25"/>
    <p:sldId id="279" r:id="rId26"/>
    <p:sldId id="285" r:id="rId27"/>
    <p:sldId id="280" r:id="rId28"/>
    <p:sldId id="281" r:id="rId29"/>
    <p:sldId id="282" r:id="rId30"/>
    <p:sldId id="283" r:id="rId3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4E5DC-8F5C-4B7D-8690-C17B5348BA6A}" type="datetimeFigureOut">
              <a:rPr lang="ru-RU" smtClean="0"/>
              <a:t>09.02.2019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714CF-1329-44C6-8D26-020AFD9E51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64244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4E5DC-8F5C-4B7D-8690-C17B5348BA6A}" type="datetimeFigureOut">
              <a:rPr lang="ru-RU" smtClean="0"/>
              <a:t>09.02.2019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714CF-1329-44C6-8D26-020AFD9E51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9202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4E5DC-8F5C-4B7D-8690-C17B5348BA6A}" type="datetimeFigureOut">
              <a:rPr lang="ru-RU" smtClean="0"/>
              <a:t>09.02.2019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714CF-1329-44C6-8D26-020AFD9E51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74682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4E5DC-8F5C-4B7D-8690-C17B5348BA6A}" type="datetimeFigureOut">
              <a:rPr lang="ru-RU" smtClean="0"/>
              <a:t>09.02.2019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714CF-1329-44C6-8D26-020AFD9E51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90653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4E5DC-8F5C-4B7D-8690-C17B5348BA6A}" type="datetimeFigureOut">
              <a:rPr lang="ru-RU" smtClean="0"/>
              <a:t>09.02.2019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714CF-1329-44C6-8D26-020AFD9E51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0295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4E5DC-8F5C-4B7D-8690-C17B5348BA6A}" type="datetimeFigureOut">
              <a:rPr lang="ru-RU" smtClean="0"/>
              <a:t>09.02.2019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714CF-1329-44C6-8D26-020AFD9E51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6665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4E5DC-8F5C-4B7D-8690-C17B5348BA6A}" type="datetimeFigureOut">
              <a:rPr lang="ru-RU" smtClean="0"/>
              <a:t>09.02.2019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714CF-1329-44C6-8D26-020AFD9E51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739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4E5DC-8F5C-4B7D-8690-C17B5348BA6A}" type="datetimeFigureOut">
              <a:rPr lang="ru-RU" smtClean="0"/>
              <a:t>09.02.2019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714CF-1329-44C6-8D26-020AFD9E51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43017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4E5DC-8F5C-4B7D-8690-C17B5348BA6A}" type="datetimeFigureOut">
              <a:rPr lang="ru-RU" smtClean="0"/>
              <a:t>09.02.2019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714CF-1329-44C6-8D26-020AFD9E51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90616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4E5DC-8F5C-4B7D-8690-C17B5348BA6A}" type="datetimeFigureOut">
              <a:rPr lang="ru-RU" smtClean="0"/>
              <a:t>09.02.2019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714CF-1329-44C6-8D26-020AFD9E51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62989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4E5DC-8F5C-4B7D-8690-C17B5348BA6A}" type="datetimeFigureOut">
              <a:rPr lang="ru-RU" smtClean="0"/>
              <a:t>09.02.2019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714CF-1329-44C6-8D26-020AFD9E51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2638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4E5DC-8F5C-4B7D-8690-C17B5348BA6A}" type="datetimeFigureOut">
              <a:rPr lang="ru-RU" smtClean="0"/>
              <a:t>09.02.2019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714CF-1329-44C6-8D26-020AFD9E51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66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Ð ÐµÐ·ÑÐ»ÑÑÐ°Ñ Ð¿Ð¾ÑÑÐºÑ Ð·Ð¾Ð±ÑÐ°Ð¶ÐµÐ½Ñ Ð·Ð° Ð·Ð°Ð¿Ð¸ÑÐ¾Ð¼ &quot;Ð´Ð¾Ð±ÑÐ¾Ð³Ð¾ ÑÐ°Ð½ÐºÑ Ð½ÑÑ&quot;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577" y="365125"/>
            <a:ext cx="10515600" cy="6331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943496" y="4859382"/>
            <a:ext cx="2638698" cy="52322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2800" dirty="0">
                <a:latin typeface="Arial Black" panose="020B0A04020102020204" pitchFamily="34" charset="0"/>
              </a:rPr>
              <a:t>УРОК</a:t>
            </a:r>
            <a:endParaRPr lang="ru-RU" sz="48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20131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04503"/>
            <a:ext cx="11948159" cy="6609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86746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1" y="365125"/>
            <a:ext cx="10622280" cy="6392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500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55520" y="687977"/>
            <a:ext cx="8307977" cy="6087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0695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296091"/>
            <a:ext cx="10326189" cy="6148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936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3143" y="130629"/>
            <a:ext cx="10972799" cy="6644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59867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6600" b="1" i="1" u="sng" dirty="0" smtClean="0">
                <a:latin typeface="Arial Black" panose="020B0A04020102020204" pitchFamily="34" charset="0"/>
              </a:rPr>
              <a:t>«Де сховався звук ч?»</a:t>
            </a:r>
            <a:endParaRPr lang="ru-RU" sz="6600" b="1" i="1" u="sng" dirty="0">
              <a:latin typeface="Arial Black" panose="020B0A04020102020204" pitchFamily="34" charset="0"/>
            </a:endParaRPr>
          </a:p>
        </p:txBody>
      </p:sp>
      <p:pic>
        <p:nvPicPr>
          <p:cNvPr id="1026" name="Picture 2" descr="Ð ÐµÐ·ÑÐ»ÑÑÐ°Ñ Ð¿Ð¾ÑÑÐºÑ Ð·Ð¾Ð±ÑÐ°Ð¶ÐµÐ½Ñ Ð·Ð° Ð·Ð°Ð¿Ð¸ÑÐ¾Ð¼ &quot;Ð¼ÑÐ¶ÑÐ¸Ð½Ð°&quot;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0458" y="1410790"/>
            <a:ext cx="8534399" cy="445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354285" y="5860870"/>
            <a:ext cx="550381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Чоловік</a:t>
            </a:r>
            <a:endParaRPr lang="ru-RU" sz="6600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3634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75360" y="1079863"/>
            <a:ext cx="10378440" cy="567798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38200" y="104502"/>
            <a:ext cx="520554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Сонечко</a:t>
            </a:r>
            <a:endParaRPr lang="ru-RU" sz="6600" dirty="0">
              <a:solidFill>
                <a:schemeClr val="tx2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7055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0263" y="1367245"/>
            <a:ext cx="11382103" cy="522514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88571" y="259249"/>
            <a:ext cx="552123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dirty="0" smtClean="0">
                <a:solidFill>
                  <a:schemeClr val="accent2"/>
                </a:solidFill>
                <a:latin typeface="Arial Black" panose="020B0A04020102020204" pitchFamily="34" charset="0"/>
              </a:rPr>
              <a:t>Часник</a:t>
            </a:r>
            <a:endParaRPr lang="ru-RU" sz="6600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0650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09169" y="1027906"/>
            <a:ext cx="6386785" cy="544285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8200" y="188684"/>
            <a:ext cx="416652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b="1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Дівчинка</a:t>
            </a:r>
            <a:endParaRPr lang="ru-RU" sz="6000" b="1" dirty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8968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88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М'яч</a:t>
            </a:r>
            <a:r>
              <a:rPr lang="uk-UA" sz="11500" b="1" dirty="0" smtClean="0">
                <a:latin typeface="Arial Black" panose="020B0A04020102020204" pitchFamily="34" charset="0"/>
              </a:rPr>
              <a:t> </a:t>
            </a:r>
            <a:endParaRPr lang="ru-RU" sz="11500" b="1" dirty="0"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89909" y="1690687"/>
            <a:ext cx="7223760" cy="5006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229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Ð ÐµÐ·ÑÐ»ÑÑÐ°Ñ Ð¿Ð¾ÑÑÐºÑ Ð·Ð¾Ð±ÑÐ°Ð¶ÐµÐ½Ñ Ð·Ð° Ð·Ð°Ð¿Ð¸ÑÐ¾Ð¼ &quot;Ð°ÑÑÐ¸ÐºÑÐ»ÑÑÑÐ¹Ð½Ð° Ð³ÑÐ¼Ð½Ð°ÑÑÐ¸ÐºÐ° Ð½ÑÑ&quot;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65125"/>
            <a:ext cx="10515600" cy="6357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66756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8800" dirty="0" smtClean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ЧАЙНИК</a:t>
            </a:r>
            <a:endParaRPr lang="ru-RU" sz="8800" dirty="0">
              <a:solidFill>
                <a:schemeClr val="accent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690688"/>
            <a:ext cx="10064931" cy="5259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135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8000" b="1" dirty="0" smtClean="0">
                <a:solidFill>
                  <a:schemeClr val="accent4"/>
                </a:solidFill>
                <a:latin typeface="Arial Black" panose="020B0A04020102020204" pitchFamily="34" charset="0"/>
              </a:rPr>
              <a:t>«Чаювання»</a:t>
            </a:r>
            <a:endParaRPr lang="ru-RU" sz="8000" b="1" dirty="0">
              <a:solidFill>
                <a:schemeClr val="accent4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05394" y="1576251"/>
            <a:ext cx="10772503" cy="4990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4996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-722811"/>
            <a:ext cx="10047514" cy="8403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564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ÐÐ¾Ð²âÑÐ·Ð°Ð½Ðµ Ð·Ð¾Ð±ÑÐ°Ð¶ÐµÐ½Ð½Ñ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0106" y="365125"/>
            <a:ext cx="10977685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600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Черепаха – чепуруха,</a:t>
            </a:r>
          </a:p>
          <a:p>
            <a:r>
              <a:rPr lang="uk-UA" sz="6600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Чепуруха черепаха!</a:t>
            </a:r>
          </a:p>
          <a:p>
            <a:r>
              <a:rPr lang="uk-UA" sz="6600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Начепила капелюха – </a:t>
            </a:r>
          </a:p>
          <a:p>
            <a:r>
              <a:rPr lang="uk-UA" sz="6600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Наче пава, черепаха!</a:t>
            </a:r>
            <a:endParaRPr lang="ru-RU" sz="6600" dirty="0">
              <a:solidFill>
                <a:schemeClr val="tx2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4800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1" y="60960"/>
            <a:ext cx="10308770" cy="6797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495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199" y="365124"/>
            <a:ext cx="4857207" cy="594858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043748" y="748937"/>
            <a:ext cx="5085805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0" dirty="0" smtClean="0">
                <a:solidFill>
                  <a:schemeClr val="accent1"/>
                </a:solidFill>
                <a:latin typeface="Arial Black" panose="020B0A04020102020204" pitchFamily="34" charset="0"/>
              </a:rPr>
              <a:t>ЧЕМНА</a:t>
            </a:r>
          </a:p>
          <a:p>
            <a:r>
              <a:rPr lang="uk-UA" sz="8000" dirty="0" smtClean="0">
                <a:solidFill>
                  <a:schemeClr val="accent2"/>
                </a:solidFill>
                <a:latin typeface="Arial Black" panose="020B0A04020102020204" pitchFamily="34" charset="0"/>
              </a:rPr>
              <a:t>ЧЕСНА</a:t>
            </a:r>
          </a:p>
          <a:p>
            <a:r>
              <a:rPr lang="uk-UA" sz="8000" dirty="0" smtClean="0">
                <a:solidFill>
                  <a:schemeClr val="accent4"/>
                </a:solidFill>
                <a:latin typeface="Arial Black" panose="020B0A04020102020204" pitchFamily="34" charset="0"/>
              </a:rPr>
              <a:t>ЧУДОВА</a:t>
            </a:r>
          </a:p>
          <a:p>
            <a:r>
              <a:rPr lang="uk-UA" sz="8000" dirty="0" smtClean="0">
                <a:solidFill>
                  <a:schemeClr val="accent6"/>
                </a:solidFill>
                <a:latin typeface="Arial Black" panose="020B0A04020102020204" pitchFamily="34" charset="0"/>
              </a:rPr>
              <a:t>ЧУЙНА</a:t>
            </a:r>
            <a:endParaRPr lang="ru-RU" sz="8000" dirty="0">
              <a:solidFill>
                <a:schemeClr val="accent6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401164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114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9600" smtClean="0">
                <a:latin typeface="Arial Black" panose="020B0A04020102020204" pitchFamily="34" charset="0"/>
              </a:rPr>
              <a:t>РАК</a:t>
            </a:r>
            <a:endParaRPr lang="ru-RU" sz="9600" dirty="0"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6354" y="1558834"/>
            <a:ext cx="10476412" cy="4929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3920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80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ПАВУК</a:t>
            </a:r>
            <a:endParaRPr lang="ru-RU" sz="80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1" y="1593669"/>
            <a:ext cx="10779034" cy="5059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422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8800" b="1" dirty="0" smtClean="0">
                <a:solidFill>
                  <a:schemeClr val="accent2"/>
                </a:solidFill>
                <a:latin typeface="Arial Black" panose="020B0A04020102020204" pitchFamily="34" charset="0"/>
              </a:rPr>
              <a:t>КУРКА</a:t>
            </a:r>
            <a:endParaRPr lang="ru-RU" sz="8800" b="1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619795"/>
            <a:ext cx="10515600" cy="4946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11015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7569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 descr="Ð ÐµÐ·ÑÐ»ÑÑÐ°Ñ Ð¿Ð¾ÑÑÐºÑ Ð·Ð¾Ð±ÑÐ°Ð¶ÐµÐ½Ñ Ð·Ð° Ð·Ð°Ð¿Ð¸ÑÐ¾Ð¼ &quot;Ð°ÑÑÐ¸ÐºÑÐ»ÑÑÑÐ¹Ð½Ð° Ð³ÑÐ¼Ð½Ð°ÑÑÐ¸ÐºÐ¸ Ð³ÑÐ¸Ð±Ð¾ÑÐ¾Ðº&quot;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" y="365126"/>
            <a:ext cx="10798629" cy="581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63079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8800" dirty="0" smtClean="0">
                <a:solidFill>
                  <a:srgbClr val="92D050"/>
                </a:solidFill>
                <a:latin typeface="Arial Black" panose="020B0A04020102020204" pitchFamily="34" charset="0"/>
              </a:rPr>
              <a:t>ГУСКА</a:t>
            </a:r>
            <a:endParaRPr lang="ru-RU" sz="8800" dirty="0">
              <a:solidFill>
                <a:srgbClr val="92D05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2514" y="1567543"/>
            <a:ext cx="10589623" cy="512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226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1520" y="365125"/>
            <a:ext cx="10746377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1872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7017" y="174561"/>
            <a:ext cx="10937966" cy="6053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1338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82542"/>
            <a:ext cx="10515600" cy="6183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02873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2811" y="278674"/>
            <a:ext cx="10833463" cy="6287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614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solidFill>
                  <a:schemeClr val="accent1"/>
                </a:solidFill>
                <a:latin typeface="Arial Black" panose="020B0A04020102020204" pitchFamily="34" charset="0"/>
              </a:rPr>
              <a:t>«ЧИТАННЯ З ДРУГОМ»</a:t>
            </a:r>
            <a:endParaRPr lang="ru-RU" b="1" dirty="0">
              <a:solidFill>
                <a:schemeClr val="accent1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7715" y="1690688"/>
            <a:ext cx="11251474" cy="4953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464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8868" y="966650"/>
            <a:ext cx="10128069" cy="5586549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882135" y="340939"/>
            <a:ext cx="394851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7200" dirty="0" smtClean="0">
                <a:solidFill>
                  <a:schemeClr val="accent2"/>
                </a:solidFill>
                <a:latin typeface="Arial Black" panose="020B0A04020102020204" pitchFamily="34" charset="0"/>
              </a:rPr>
              <a:t>«</a:t>
            </a:r>
            <a:r>
              <a:rPr lang="uk-UA" sz="7200" dirty="0" err="1" smtClean="0">
                <a:solidFill>
                  <a:schemeClr val="accent2"/>
                </a:solidFill>
                <a:latin typeface="Arial Black" panose="020B0A04020102020204" pitchFamily="34" charset="0"/>
              </a:rPr>
              <a:t>Чуча</a:t>
            </a:r>
            <a:r>
              <a:rPr lang="uk-UA" sz="7200" dirty="0" smtClean="0">
                <a:solidFill>
                  <a:schemeClr val="accent2"/>
                </a:solidFill>
                <a:latin typeface="Arial Black" panose="020B0A04020102020204" pitchFamily="34" charset="0"/>
              </a:rPr>
              <a:t>»</a:t>
            </a:r>
            <a:endParaRPr lang="ru-RU" sz="7200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3638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2082</TotalTime>
  <Words>47</Words>
  <Application>Microsoft Office PowerPoint</Application>
  <PresentationFormat>Широкоэкранный</PresentationFormat>
  <Paragraphs>23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5" baseType="lpstr">
      <vt:lpstr>Arial</vt:lpstr>
      <vt:lpstr>Arial Black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«ЧИТАННЯ З ДРУГОМ»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«Де сховався звук ч?»</vt:lpstr>
      <vt:lpstr>Презентация PowerPoint</vt:lpstr>
      <vt:lpstr>Презентация PowerPoint</vt:lpstr>
      <vt:lpstr>Презентация PowerPoint</vt:lpstr>
      <vt:lpstr>М'яч </vt:lpstr>
      <vt:lpstr>ЧАЙНИК</vt:lpstr>
      <vt:lpstr>«Чаювання»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РАК</vt:lpstr>
      <vt:lpstr>ПАВУК</vt:lpstr>
      <vt:lpstr>КУРКА</vt:lpstr>
      <vt:lpstr>ГУСКА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16</cp:revision>
  <dcterms:created xsi:type="dcterms:W3CDTF">2019-02-05T19:34:03Z</dcterms:created>
  <dcterms:modified xsi:type="dcterms:W3CDTF">2019-02-10T21:17:14Z</dcterms:modified>
</cp:coreProperties>
</file>