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із теми 1 –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9122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3587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0771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43934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3199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4455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278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91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888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376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364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111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991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1069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1284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350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5DFDC-05E3-4204-9329-4B200589F2DC}" type="datetimeFigureOut">
              <a:rPr lang="uk-UA" smtClean="0"/>
              <a:t>22.02.2020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58E847A-C26F-420A-ADEF-580D8C1626C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271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E4D501-AE95-4205-9EC9-40A6E1A54F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7971" y="1687397"/>
            <a:ext cx="10222568" cy="4920792"/>
          </a:xfrm>
        </p:spPr>
        <p:txBody>
          <a:bodyPr>
            <a:normAutofit fontScale="90000"/>
          </a:bodyPr>
          <a:lstStyle/>
          <a:p>
            <a:r>
              <a:rPr lang="uk-UA" sz="8000" b="1" dirty="0">
                <a:solidFill>
                  <a:schemeClr val="bg2">
                    <a:lumMod val="50000"/>
                  </a:schemeClr>
                </a:solidFill>
              </a:rPr>
              <a:t>ТЕМА</a:t>
            </a:r>
            <a:r>
              <a:rPr lang="uk-UA" sz="73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br>
              <a:rPr lang="uk-UA" sz="73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6700" dirty="0">
                <a:solidFill>
                  <a:srgbClr val="0070C0"/>
                </a:solidFill>
              </a:rPr>
              <a:t>Додавання і віднімання числа частинами. Порівнюємо величини.</a:t>
            </a:r>
            <a:br>
              <a:rPr lang="uk-UA" sz="6700" dirty="0"/>
            </a:br>
            <a:br>
              <a:rPr lang="uk-UA" sz="6600" b="1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6600" b="1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uk-UA" sz="66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953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6D45F-5B98-445E-A4BA-F023F8772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9E4492C6-5601-4241-9EAE-1AB600D40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82" y="0"/>
            <a:ext cx="12022318" cy="6858000"/>
          </a:xfrm>
        </p:spPr>
      </p:pic>
    </p:spTree>
    <p:extLst>
      <p:ext uri="{BB962C8B-B14F-4D97-AF65-F5344CB8AC3E}">
        <p14:creationId xmlns:p14="http://schemas.microsoft.com/office/powerpoint/2010/main" val="1101481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E3A67-2E36-4BE5-8A8B-11788679F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280775E2-AB25-4960-BEA1-D37ED92FFA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28" y="0"/>
            <a:ext cx="12041171" cy="6858000"/>
          </a:xfrm>
        </p:spPr>
      </p:pic>
    </p:spTree>
    <p:extLst>
      <p:ext uri="{BB962C8B-B14F-4D97-AF65-F5344CB8AC3E}">
        <p14:creationId xmlns:p14="http://schemas.microsoft.com/office/powerpoint/2010/main" val="256269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89F339-DA33-4A87-8A8B-0D11A1E8F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74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E62704-F777-4D25-A92C-57DFD9C01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3" y="0"/>
            <a:ext cx="11877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1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написання цифри 4">
            <a:extLst>
              <a:ext uri="{FF2B5EF4-FFF2-40B4-BE49-F238E27FC236}">
                <a16:creationId xmlns:a16="http://schemas.microsoft.com/office/drawing/2014/main" id="{86C14F61-5461-4A9B-931C-6EDF7DE9C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56" y="207300"/>
            <a:ext cx="5052767" cy="665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Результат пошуку зображень за запитом написання цифри 4">
            <a:extLst>
              <a:ext uri="{FF2B5EF4-FFF2-40B4-BE49-F238E27FC236}">
                <a16:creationId xmlns:a16="http://schemas.microsoft.com/office/drawing/2014/main" id="{12B9FB47-1CA7-4D79-86E8-E24AF3B5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7300"/>
            <a:ext cx="5052767" cy="665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99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87E9F94F-462F-470B-8639-574593941E05}"/>
              </a:ext>
            </a:extLst>
          </p:cNvPr>
          <p:cNvSpPr/>
          <p:nvPr/>
        </p:nvSpPr>
        <p:spPr>
          <a:xfrm>
            <a:off x="923826" y="2243580"/>
            <a:ext cx="11783505" cy="270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8 6 3 9 5 4 2</a:t>
            </a:r>
          </a:p>
        </p:txBody>
      </p:sp>
    </p:spTree>
    <p:extLst>
      <p:ext uri="{BB962C8B-B14F-4D97-AF65-F5344CB8AC3E}">
        <p14:creationId xmlns:p14="http://schemas.microsoft.com/office/powerpoint/2010/main" val="3059263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AFD7C3-DB26-4ED0-AE57-8AD245837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41" y="647064"/>
            <a:ext cx="12107159" cy="3327662"/>
          </a:xfrm>
        </p:spPr>
        <p:txBody>
          <a:bodyPr>
            <a:noAutofit/>
          </a:bodyPr>
          <a:lstStyle/>
          <a:p>
            <a:r>
              <a:rPr lang="uk-UA" sz="8800" dirty="0"/>
              <a:t>5+4=5 +. +. = . + . = </a:t>
            </a:r>
            <a:r>
              <a:rPr lang="uk-UA" sz="9600" dirty="0"/>
              <a:t>.</a:t>
            </a:r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EF2E4E7F-6565-4839-9FED-40B47EE19E09}"/>
              </a:ext>
            </a:extLst>
          </p:cNvPr>
          <p:cNvCxnSpPr>
            <a:cxnSpLocks/>
          </p:cNvCxnSpPr>
          <p:nvPr/>
        </p:nvCxnSpPr>
        <p:spPr>
          <a:xfrm>
            <a:off x="1819673" y="3558320"/>
            <a:ext cx="539681" cy="534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сполучна лінія 8">
            <a:extLst>
              <a:ext uri="{FF2B5EF4-FFF2-40B4-BE49-F238E27FC236}">
                <a16:creationId xmlns:a16="http://schemas.microsoft.com/office/drawing/2014/main" id="{DF3F7E57-E2A0-407A-96FD-07EE7653F480}"/>
              </a:ext>
            </a:extLst>
          </p:cNvPr>
          <p:cNvCxnSpPr>
            <a:cxnSpLocks/>
          </p:cNvCxnSpPr>
          <p:nvPr/>
        </p:nvCxnSpPr>
        <p:spPr>
          <a:xfrm flipV="1">
            <a:off x="1294125" y="3542855"/>
            <a:ext cx="525548" cy="520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Блок-схема: процес 22">
            <a:extLst>
              <a:ext uri="{FF2B5EF4-FFF2-40B4-BE49-F238E27FC236}">
                <a16:creationId xmlns:a16="http://schemas.microsoft.com/office/drawing/2014/main" id="{CD754C36-DEA8-4B11-99DC-1E48FF2C8509}"/>
              </a:ext>
            </a:extLst>
          </p:cNvPr>
          <p:cNvSpPr/>
          <p:nvPr/>
        </p:nvSpPr>
        <p:spPr>
          <a:xfrm>
            <a:off x="958595" y="4041153"/>
            <a:ext cx="740004" cy="1003366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Блок-схема: процес 23">
            <a:extLst>
              <a:ext uri="{FF2B5EF4-FFF2-40B4-BE49-F238E27FC236}">
                <a16:creationId xmlns:a16="http://schemas.microsoft.com/office/drawing/2014/main" id="{16D9E7D0-C7B1-4A7A-BDD5-9527D910EBD4}"/>
              </a:ext>
            </a:extLst>
          </p:cNvPr>
          <p:cNvSpPr/>
          <p:nvPr/>
        </p:nvSpPr>
        <p:spPr>
          <a:xfrm>
            <a:off x="1940747" y="4041153"/>
            <a:ext cx="740004" cy="1003366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4818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AFD7C3-DB26-4ED0-AE57-8AD245837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41" y="647064"/>
            <a:ext cx="12107159" cy="3327662"/>
          </a:xfrm>
        </p:spPr>
        <p:txBody>
          <a:bodyPr>
            <a:noAutofit/>
          </a:bodyPr>
          <a:lstStyle/>
          <a:p>
            <a:r>
              <a:rPr lang="uk-UA" sz="8800" dirty="0"/>
              <a:t>5-4=5 - . - .  = .  -  . = </a:t>
            </a:r>
            <a:r>
              <a:rPr lang="uk-UA" sz="9600" dirty="0"/>
              <a:t>.</a:t>
            </a:r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EF2E4E7F-6565-4839-9FED-40B47EE19E09}"/>
              </a:ext>
            </a:extLst>
          </p:cNvPr>
          <p:cNvCxnSpPr>
            <a:cxnSpLocks/>
          </p:cNvCxnSpPr>
          <p:nvPr/>
        </p:nvCxnSpPr>
        <p:spPr>
          <a:xfrm>
            <a:off x="1819673" y="3558320"/>
            <a:ext cx="539681" cy="534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сполучна лінія 8">
            <a:extLst>
              <a:ext uri="{FF2B5EF4-FFF2-40B4-BE49-F238E27FC236}">
                <a16:creationId xmlns:a16="http://schemas.microsoft.com/office/drawing/2014/main" id="{DF3F7E57-E2A0-407A-96FD-07EE7653F480}"/>
              </a:ext>
            </a:extLst>
          </p:cNvPr>
          <p:cNvCxnSpPr>
            <a:cxnSpLocks/>
          </p:cNvCxnSpPr>
          <p:nvPr/>
        </p:nvCxnSpPr>
        <p:spPr>
          <a:xfrm flipV="1">
            <a:off x="1294125" y="3542855"/>
            <a:ext cx="525548" cy="520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Блок-схема: процес 22">
            <a:extLst>
              <a:ext uri="{FF2B5EF4-FFF2-40B4-BE49-F238E27FC236}">
                <a16:creationId xmlns:a16="http://schemas.microsoft.com/office/drawing/2014/main" id="{CD754C36-DEA8-4B11-99DC-1E48FF2C8509}"/>
              </a:ext>
            </a:extLst>
          </p:cNvPr>
          <p:cNvSpPr/>
          <p:nvPr/>
        </p:nvSpPr>
        <p:spPr>
          <a:xfrm>
            <a:off x="958595" y="4041153"/>
            <a:ext cx="740004" cy="1003366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Блок-схема: процес 23">
            <a:extLst>
              <a:ext uri="{FF2B5EF4-FFF2-40B4-BE49-F238E27FC236}">
                <a16:creationId xmlns:a16="http://schemas.microsoft.com/office/drawing/2014/main" id="{16D9E7D0-C7B1-4A7A-BDD5-9527D910EBD4}"/>
              </a:ext>
            </a:extLst>
          </p:cNvPr>
          <p:cNvSpPr/>
          <p:nvPr/>
        </p:nvSpPr>
        <p:spPr>
          <a:xfrm>
            <a:off x="1940747" y="4041153"/>
            <a:ext cx="740004" cy="1003366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101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F7AC68-2FB8-4137-9515-9F498CB2B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уханка з  Лего  (720p) (via Skyload)">
            <a:hlinkClick r:id="" action="ppaction://media"/>
            <a:extLst>
              <a:ext uri="{FF2B5EF4-FFF2-40B4-BE49-F238E27FC236}">
                <a16:creationId xmlns:a16="http://schemas.microsoft.com/office/drawing/2014/main" id="{8877F5D2-1185-41AF-BFA7-80529A6CBDD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4524" y="65986"/>
            <a:ext cx="11821212" cy="6792014"/>
          </a:xfrm>
        </p:spPr>
      </p:pic>
    </p:spTree>
    <p:extLst>
      <p:ext uri="{BB962C8B-B14F-4D97-AF65-F5344CB8AC3E}">
        <p14:creationId xmlns:p14="http://schemas.microsoft.com/office/powerpoint/2010/main" val="64572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67384-0F50-4E0D-8DA6-960FA17CF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87B0119-EE51-4E22-AC45-16B3D230A5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82" y="0"/>
            <a:ext cx="11953188" cy="6858000"/>
          </a:xfrm>
        </p:spPr>
      </p:pic>
    </p:spTree>
    <p:extLst>
      <p:ext uri="{BB962C8B-B14F-4D97-AF65-F5344CB8AC3E}">
        <p14:creationId xmlns:p14="http://schemas.microsoft.com/office/powerpoint/2010/main" val="754485306"/>
      </p:ext>
    </p:extLst>
  </p:cSld>
  <p:clrMapOvr>
    <a:masterClrMapping/>
  </p:clrMapOvr>
</p:sld>
</file>

<file path=ppt/theme/theme1.xml><?xml version="1.0" encoding="utf-8"?>
<a:theme xmlns:a="http://schemas.openxmlformats.org/drawingml/2006/main" name="Віхоть">
  <a:themeElements>
    <a:clrScheme name="Віхоть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Віхоть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іхоть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42</Words>
  <Application>Microsoft Office PowerPoint</Application>
  <PresentationFormat>Широкий екран</PresentationFormat>
  <Paragraphs>4</Paragraphs>
  <Slides>11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Wingdings 3</vt:lpstr>
      <vt:lpstr>Віхоть</vt:lpstr>
      <vt:lpstr>ТЕМА: Додавання і віднімання числа частинами. Порівнюємо величини.   </vt:lpstr>
      <vt:lpstr>Презентація PowerPoint</vt:lpstr>
      <vt:lpstr>Презентація PowerPoint</vt:lpstr>
      <vt:lpstr>Презентація PowerPoint</vt:lpstr>
      <vt:lpstr>Презентація PowerPoint</vt:lpstr>
      <vt:lpstr>5+4=5 +. +. = . + . = .</vt:lpstr>
      <vt:lpstr>5-4=5 - . - .  = .  -  . = .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Додавання і віднімання числа частинами. Порівнюємо величини.   </dc:title>
  <dc:creator> </dc:creator>
  <cp:lastModifiedBy> </cp:lastModifiedBy>
  <cp:revision>9</cp:revision>
  <dcterms:created xsi:type="dcterms:W3CDTF">2020-02-22T13:32:39Z</dcterms:created>
  <dcterms:modified xsi:type="dcterms:W3CDTF">2020-02-22T14:46:14Z</dcterms:modified>
</cp:coreProperties>
</file>