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notesSlides/notesSlide13.xml" ContentType="application/vnd.openxmlformats-officedocument.presentationml.notesSlide+xml"/>
  <Override PartName="/ppt/slideLayouts/slideLayout10.xml" ContentType="application/vnd.openxmlformats-officedocument.presentationml.slideLayout+xml"/>
  <Default Extension="gif" ContentType="image/gif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10.xml" ContentType="application/vnd.openxmlformats-officedocument.presentationml.notes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notesSlides/notesSlide3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9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181FB2"/>
    <a:srgbClr val="0000CC"/>
    <a:srgbClr val="069414"/>
    <a:srgbClr val="037125"/>
    <a:srgbClr val="EDED05"/>
    <a:srgbClr val="4F6228"/>
    <a:srgbClr val="00CC00"/>
    <a:srgbClr val="491B6B"/>
    <a:srgbClr val="511F6F"/>
    <a:srgbClr val="FCFEB8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466" autoAdjust="0"/>
    <p:restoredTop sz="94660"/>
  </p:normalViewPr>
  <p:slideViewPr>
    <p:cSldViewPr>
      <p:cViewPr varScale="1">
        <p:scale>
          <a:sx n="103" d="100"/>
          <a:sy n="103" d="100"/>
        </p:scale>
        <p:origin x="-1278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uk-UA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D8F8E64-ECDE-4DA6-972B-4D1FD1E61524}" type="datetimeFigureOut">
              <a:rPr lang="uk-UA" smtClean="0"/>
              <a:pPr/>
              <a:t>20.03.2013</a:t>
            </a:fld>
            <a:endParaRPr lang="uk-UA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uk-UA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uk-UA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3D071CD-DC43-4342-A5C2-F51CDDACFE7E}" type="slidenum">
              <a:rPr lang="uk-UA" smtClean="0"/>
              <a:pPr/>
              <a:t>‹#›</a:t>
            </a:fld>
            <a:endParaRPr lang="uk-UA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uk-UA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3D071CD-DC43-4342-A5C2-F51CDDACFE7E}" type="slidenum">
              <a:rPr lang="uk-UA" smtClean="0"/>
              <a:pPr/>
              <a:t>5</a:t>
            </a:fld>
            <a:endParaRPr lang="uk-UA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uk-UA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3D071CD-DC43-4342-A5C2-F51CDDACFE7E}" type="slidenum">
              <a:rPr lang="uk-UA" smtClean="0"/>
              <a:pPr/>
              <a:t>6</a:t>
            </a:fld>
            <a:endParaRPr lang="uk-UA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uk-UA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3D071CD-DC43-4342-A5C2-F51CDDACFE7E}" type="slidenum">
              <a:rPr lang="uk-UA" smtClean="0"/>
              <a:pPr/>
              <a:t>7</a:t>
            </a:fld>
            <a:endParaRPr lang="uk-UA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uk-UA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3D071CD-DC43-4342-A5C2-F51CDDACFE7E}" type="slidenum">
              <a:rPr lang="uk-UA" smtClean="0"/>
              <a:pPr/>
              <a:t>8</a:t>
            </a:fld>
            <a:endParaRPr lang="uk-UA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uk-UA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3D071CD-DC43-4342-A5C2-F51CDDACFE7E}" type="slidenum">
              <a:rPr lang="uk-UA" smtClean="0"/>
              <a:pPr/>
              <a:t>9</a:t>
            </a:fld>
            <a:endParaRPr lang="uk-UA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uk-UA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3D071CD-DC43-4342-A5C2-F51CDDACFE7E}" type="slidenum">
              <a:rPr lang="uk-UA" smtClean="0"/>
              <a:pPr/>
              <a:t>10</a:t>
            </a:fld>
            <a:endParaRPr lang="uk-UA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uk-UA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3D071CD-DC43-4342-A5C2-F51CDDACFE7E}" type="slidenum">
              <a:rPr lang="uk-UA" smtClean="0"/>
              <a:pPr/>
              <a:t>11</a:t>
            </a:fld>
            <a:endParaRPr lang="uk-UA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uk-UA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3D071CD-DC43-4342-A5C2-F51CDDACFE7E}" type="slidenum">
              <a:rPr lang="uk-UA" smtClean="0"/>
              <a:pPr/>
              <a:t>12</a:t>
            </a:fld>
            <a:endParaRPr lang="uk-UA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uk-UA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3D071CD-DC43-4342-A5C2-F51CDDACFE7E}" type="slidenum">
              <a:rPr lang="uk-UA" smtClean="0"/>
              <a:pPr/>
              <a:t>13</a:t>
            </a:fld>
            <a:endParaRPr lang="uk-UA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uk-UA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3D071CD-DC43-4342-A5C2-F51CDDACFE7E}" type="slidenum">
              <a:rPr lang="uk-UA" smtClean="0"/>
              <a:pPr/>
              <a:t>14</a:t>
            </a:fld>
            <a:endParaRPr lang="uk-UA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uk-UA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3D071CD-DC43-4342-A5C2-F51CDDACFE7E}" type="slidenum">
              <a:rPr lang="uk-UA" smtClean="0"/>
              <a:pPr/>
              <a:t>15</a:t>
            </a:fld>
            <a:endParaRPr lang="uk-UA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uk-UA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3D071CD-DC43-4342-A5C2-F51CDDACFE7E}" type="slidenum">
              <a:rPr lang="uk-UA" smtClean="0"/>
              <a:pPr/>
              <a:t>16</a:t>
            </a:fld>
            <a:endParaRPr lang="uk-UA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uk-UA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3D071CD-DC43-4342-A5C2-F51CDDACFE7E}" type="slidenum">
              <a:rPr lang="uk-UA" smtClean="0"/>
              <a:pPr/>
              <a:t>17</a:t>
            </a:fld>
            <a:endParaRPr lang="uk-UA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0634A6-AC3C-4174-81EE-76A230E6C4B2}" type="datetimeFigureOut">
              <a:rPr lang="ru-RU" smtClean="0"/>
              <a:pPr/>
              <a:t>20.03.2013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D0AE5E-9431-4A4A-A93F-099416D9A331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0634A6-AC3C-4174-81EE-76A230E6C4B2}" type="datetimeFigureOut">
              <a:rPr lang="ru-RU" smtClean="0"/>
              <a:pPr/>
              <a:t>20.03.2013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D0AE5E-9431-4A4A-A93F-099416D9A331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0634A6-AC3C-4174-81EE-76A230E6C4B2}" type="datetimeFigureOut">
              <a:rPr lang="ru-RU" smtClean="0"/>
              <a:pPr/>
              <a:t>20.03.2013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D0AE5E-9431-4A4A-A93F-099416D9A331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0634A6-AC3C-4174-81EE-76A230E6C4B2}" type="datetimeFigureOut">
              <a:rPr lang="ru-RU" smtClean="0"/>
              <a:pPr/>
              <a:t>20.03.2013</a:t>
            </a:fld>
            <a:endParaRPr lang="ru-RU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D0AE5E-9431-4A4A-A93F-099416D9A331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0634A6-AC3C-4174-81EE-76A230E6C4B2}" type="datetimeFigureOut">
              <a:rPr lang="ru-RU" smtClean="0"/>
              <a:pPr/>
              <a:t>20.03.2013</a:t>
            </a:fld>
            <a:endParaRPr lang="ru-RU" dirty="0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D0AE5E-9431-4A4A-A93F-099416D9A331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0634A6-AC3C-4174-81EE-76A230E6C4B2}" type="datetimeFigureOut">
              <a:rPr lang="ru-RU" smtClean="0"/>
              <a:pPr/>
              <a:t>20.03.2013</a:t>
            </a:fld>
            <a:endParaRPr lang="ru-RU" dirty="0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D0AE5E-9431-4A4A-A93F-099416D9A331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0634A6-AC3C-4174-81EE-76A230E6C4B2}" type="datetimeFigureOut">
              <a:rPr lang="ru-RU" smtClean="0"/>
              <a:pPr/>
              <a:t>20.03.2013</a:t>
            </a:fld>
            <a:endParaRPr lang="ru-RU" dirty="0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D0AE5E-9431-4A4A-A93F-099416D9A331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0634A6-AC3C-4174-81EE-76A230E6C4B2}" type="datetimeFigureOut">
              <a:rPr lang="ru-RU" smtClean="0"/>
              <a:pPr/>
              <a:t>20.03.2013</a:t>
            </a:fld>
            <a:endParaRPr lang="ru-RU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D0AE5E-9431-4A4A-A93F-099416D9A331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0634A6-AC3C-4174-81EE-76A230E6C4B2}" type="datetimeFigureOut">
              <a:rPr lang="ru-RU" smtClean="0"/>
              <a:pPr/>
              <a:t>20.03.2013</a:t>
            </a:fld>
            <a:endParaRPr lang="ru-RU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D0AE5E-9431-4A4A-A93F-099416D9A331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0634A6-AC3C-4174-81EE-76A230E6C4B2}" type="datetimeFigureOut">
              <a:rPr lang="ru-RU" smtClean="0"/>
              <a:pPr/>
              <a:t>20.03.2013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D0AE5E-9431-4A4A-A93F-099416D9A331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0634A6-AC3C-4174-81EE-76A230E6C4B2}" type="datetimeFigureOut">
              <a:rPr lang="ru-RU" smtClean="0"/>
              <a:pPr/>
              <a:t>20.03.2013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D0AE5E-9431-4A4A-A93F-099416D9A331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10634A6-AC3C-4174-81EE-76A230E6C4B2}" type="datetimeFigureOut">
              <a:rPr lang="ru-RU" smtClean="0"/>
              <a:pPr/>
              <a:t>20.03.2013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2D0AE5E-9431-4A4A-A93F-099416D9A331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6.jpeg"/><Relationship Id="rId5" Type="http://schemas.openxmlformats.org/officeDocument/2006/relationships/image" Target="../media/image5.png"/><Relationship Id="rId4" Type="http://schemas.openxmlformats.org/officeDocument/2006/relationships/image" Target="../media/image4.jpe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gif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gif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gif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1.gif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gif"/><Relationship Id="rId7" Type="http://schemas.openxmlformats.org/officeDocument/2006/relationships/image" Target="../media/image19.gif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8.gif"/><Relationship Id="rId5" Type="http://schemas.openxmlformats.org/officeDocument/2006/relationships/image" Target="../media/image17.gif"/><Relationship Id="rId4" Type="http://schemas.openxmlformats.org/officeDocument/2006/relationships/image" Target="../media/image16.gif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2.png"/><Relationship Id="rId4" Type="http://schemas.openxmlformats.org/officeDocument/2006/relationships/image" Target="../media/image21.gif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gif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gif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8.gif"/><Relationship Id="rId4" Type="http://schemas.openxmlformats.org/officeDocument/2006/relationships/image" Target="../media/image27.gi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323528" y="332656"/>
            <a:ext cx="8496944" cy="6192688"/>
          </a:xfrm>
          <a:solidFill>
            <a:schemeClr val="bg1">
              <a:alpha val="82000"/>
            </a:schemeClr>
          </a:solidFill>
          <a:ln w="25400">
            <a:solidFill>
              <a:srgbClr val="0C7E2A"/>
            </a:solidFill>
          </a:ln>
        </p:spPr>
        <p:txBody>
          <a:bodyPr/>
          <a:lstStyle/>
          <a:p>
            <a:r>
              <a:rPr lang="en-US" dirty="0" smtClean="0"/>
              <a:t> </a:t>
            </a: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187624" y="1052736"/>
            <a:ext cx="6400800" cy="5112568"/>
          </a:xfrm>
        </p:spPr>
        <p:txBody>
          <a:bodyPr>
            <a:normAutofit/>
          </a:bodyPr>
          <a:lstStyle/>
          <a:p>
            <a:r>
              <a:rPr lang="uk-UA" sz="8000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Вчимо букви  </a:t>
            </a:r>
          </a:p>
          <a:p>
            <a:r>
              <a:rPr lang="uk-UA" sz="7200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Звук </a:t>
            </a:r>
            <a:r>
              <a:rPr lang="en-US" sz="7200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[</a:t>
            </a:r>
            <a:r>
              <a:rPr lang="uk-UA" sz="7200" dirty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ж</a:t>
            </a:r>
            <a:r>
              <a:rPr lang="en-US" sz="7200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]</a:t>
            </a:r>
            <a:endParaRPr lang="uk-UA" sz="7200" dirty="0" smtClean="0">
              <a:solidFill>
                <a:srgbClr val="0070C0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uk-UA" sz="7200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Буква </a:t>
            </a:r>
            <a:r>
              <a:rPr lang="uk-UA" sz="7200" dirty="0" err="1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Жж</a:t>
            </a:r>
            <a:endParaRPr lang="uk-UA" sz="7200" dirty="0" smtClean="0">
              <a:solidFill>
                <a:srgbClr val="0070C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>
    <p:whee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1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2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3900"/>
                            </p:stCondLst>
                            <p:childTnLst>
                              <p:par>
                                <p:cTn id="16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8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9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5500"/>
                            </p:stCondLst>
                            <p:childTnLst>
                              <p:par>
                                <p:cTn id="23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build="p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323528" y="332656"/>
            <a:ext cx="8496944" cy="6192688"/>
          </a:xfrm>
          <a:solidFill>
            <a:schemeClr val="bg1">
              <a:alpha val="82000"/>
            </a:schemeClr>
          </a:solidFill>
          <a:ln w="25400">
            <a:solidFill>
              <a:srgbClr val="0C7E2A"/>
            </a:solidFill>
          </a:ln>
        </p:spPr>
        <p:txBody>
          <a:bodyPr/>
          <a:lstStyle/>
          <a:p>
            <a:r>
              <a:rPr lang="en-US" dirty="0" smtClean="0"/>
              <a:t> </a:t>
            </a: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755576" y="332656"/>
            <a:ext cx="7632848" cy="1440160"/>
          </a:xfrm>
        </p:spPr>
        <p:txBody>
          <a:bodyPr>
            <a:normAutofit/>
          </a:bodyPr>
          <a:lstStyle/>
          <a:p>
            <a:r>
              <a:rPr lang="uk-UA" sz="8000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Чистомовки</a:t>
            </a:r>
          </a:p>
        </p:txBody>
      </p:sp>
      <p:sp>
        <p:nvSpPr>
          <p:cNvPr id="4" name="Подзаголовок 2"/>
          <p:cNvSpPr txBox="1">
            <a:spLocks/>
          </p:cNvSpPr>
          <p:nvPr/>
        </p:nvSpPr>
        <p:spPr>
          <a:xfrm>
            <a:off x="467544" y="1484784"/>
            <a:ext cx="5112568" cy="648072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/>
              <a:buNone/>
              <a:tabLst/>
              <a:defRPr/>
            </a:pPr>
            <a:r>
              <a:rPr kumimoji="0" lang="uk-UA" sz="28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accent1">
                    <a:lumMod val="75000"/>
                  </a:schemeClr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Жу-жу-жу</a:t>
            </a:r>
            <a:r>
              <a:rPr kumimoji="0" lang="uk-UA" sz="2800" b="0" i="0" u="none" strike="noStrike" kern="1200" cap="none" spc="0" normalizeH="0" noProof="0" dirty="0" smtClean="0">
                <a:ln>
                  <a:noFill/>
                </a:ln>
                <a:solidFill>
                  <a:schemeClr val="accent1">
                    <a:lumMod val="75000"/>
                  </a:schemeClr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 – я на вулицю біжу</a:t>
            </a:r>
          </a:p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/>
              <a:buNone/>
              <a:tabLst/>
              <a:defRPr/>
            </a:pPr>
            <a:endParaRPr lang="uk-UA" sz="2800" baseline="0" dirty="0" smtClean="0">
              <a:solidFill>
                <a:schemeClr val="accent1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5" name="Рисунок 4" descr="56ecd2f8b7ea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652120" y="1340768"/>
            <a:ext cx="864096" cy="1283285"/>
          </a:xfrm>
          <a:prstGeom prst="rect">
            <a:avLst/>
          </a:prstGeom>
        </p:spPr>
      </p:pic>
      <p:pic>
        <p:nvPicPr>
          <p:cNvPr id="6" name="Рисунок 5" descr="rgtaylor_csc_net_wan_cloud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7092280" y="3933056"/>
            <a:ext cx="1440160" cy="756084"/>
          </a:xfrm>
          <a:prstGeom prst="rect">
            <a:avLst/>
          </a:prstGeom>
        </p:spPr>
      </p:pic>
      <p:pic>
        <p:nvPicPr>
          <p:cNvPr id="7" name="Рисунок 6" descr="image_005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6012160" y="4869160"/>
            <a:ext cx="1584176" cy="792088"/>
          </a:xfrm>
          <a:prstGeom prst="rect">
            <a:avLst/>
          </a:prstGeom>
          <a:ln w="12700">
            <a:solidFill>
              <a:schemeClr val="tx1">
                <a:lumMod val="50000"/>
                <a:lumOff val="50000"/>
              </a:schemeClr>
            </a:solidFill>
          </a:ln>
        </p:spPr>
      </p:pic>
      <p:pic>
        <p:nvPicPr>
          <p:cNvPr id="8" name="Рисунок 7" descr="2377723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6876256" y="1844824"/>
            <a:ext cx="1371677" cy="1170370"/>
          </a:xfrm>
          <a:prstGeom prst="rect">
            <a:avLst/>
          </a:prstGeom>
        </p:spPr>
      </p:pic>
      <p:pic>
        <p:nvPicPr>
          <p:cNvPr id="10" name="Рисунок 9" descr="64484039.jp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6156176" y="3068960"/>
            <a:ext cx="1252402" cy="961082"/>
          </a:xfrm>
          <a:prstGeom prst="rect">
            <a:avLst/>
          </a:prstGeom>
          <a:ln w="12700">
            <a:solidFill>
              <a:schemeClr val="bg2">
                <a:lumMod val="75000"/>
              </a:schemeClr>
            </a:solidFill>
          </a:ln>
        </p:spPr>
      </p:pic>
      <p:sp>
        <p:nvSpPr>
          <p:cNvPr id="11" name="Подзаголовок 2"/>
          <p:cNvSpPr txBox="1">
            <a:spLocks/>
          </p:cNvSpPr>
          <p:nvPr/>
        </p:nvSpPr>
        <p:spPr>
          <a:xfrm>
            <a:off x="539552" y="3933056"/>
            <a:ext cx="6408712" cy="6480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/>
              <a:buNone/>
              <a:tabLst/>
              <a:defRPr/>
            </a:pPr>
            <a:r>
              <a:rPr lang="uk-UA" sz="2800" baseline="0" dirty="0" err="1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Жи-жи-жи</a:t>
            </a:r>
            <a:r>
              <a:rPr lang="uk-UA" sz="2800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– хмарку в небі покажи</a:t>
            </a:r>
          </a:p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/>
              <a:buNone/>
              <a:tabLst/>
              <a:defRPr/>
            </a:pPr>
            <a:endParaRPr kumimoji="0" lang="uk-UA" sz="2800" b="0" i="0" u="none" strike="noStrike" kern="1200" cap="none" spc="0" normalizeH="0" noProof="0" dirty="0" smtClean="0">
              <a:ln>
                <a:noFill/>
              </a:ln>
              <a:solidFill>
                <a:schemeClr val="accent1">
                  <a:lumMod val="75000"/>
                </a:schemeClr>
              </a:solidFill>
              <a:effectLst/>
              <a:uLnTx/>
              <a:uFillTx/>
              <a:latin typeface="Times New Roman" pitchFamily="18" charset="0"/>
              <a:cs typeface="Times New Roman" pitchFamily="18" charset="0"/>
            </a:endParaRPr>
          </a:p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/>
              <a:buNone/>
              <a:tabLst/>
              <a:defRPr/>
            </a:pPr>
            <a:endParaRPr lang="uk-UA" sz="2800" baseline="0" dirty="0" smtClean="0">
              <a:solidFill>
                <a:schemeClr val="accent1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2" name="Подзаголовок 2"/>
          <p:cNvSpPr txBox="1">
            <a:spLocks/>
          </p:cNvSpPr>
          <p:nvPr/>
        </p:nvSpPr>
        <p:spPr>
          <a:xfrm>
            <a:off x="467544" y="4725144"/>
            <a:ext cx="6480720" cy="79208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/>
              <a:buNone/>
              <a:tabLst/>
              <a:defRPr/>
            </a:pPr>
            <a:r>
              <a:rPr kumimoji="0" lang="uk-UA" sz="28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accent1">
                    <a:lumMod val="75000"/>
                  </a:schemeClr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Жі-жі-жі</a:t>
            </a:r>
            <a:r>
              <a:rPr kumimoji="0" lang="uk-UA" sz="2800" b="0" i="0" u="none" strike="noStrike" kern="1200" cap="none" spc="0" normalizeH="0" noProof="0" dirty="0" smtClean="0">
                <a:ln>
                  <a:noFill/>
                </a:ln>
                <a:solidFill>
                  <a:schemeClr val="accent1">
                    <a:lumMod val="75000"/>
                  </a:schemeClr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 – поле он аж на межі</a:t>
            </a:r>
          </a:p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/>
              <a:buNone/>
              <a:tabLst/>
              <a:defRPr/>
            </a:pPr>
            <a:endParaRPr kumimoji="0" lang="uk-UA" sz="2800" b="0" i="0" u="none" strike="noStrike" kern="1200" cap="none" spc="0" normalizeH="0" noProof="0" dirty="0" smtClean="0">
              <a:ln>
                <a:noFill/>
              </a:ln>
              <a:solidFill>
                <a:schemeClr val="accent1">
                  <a:lumMod val="75000"/>
                </a:schemeClr>
              </a:solidFill>
              <a:effectLst/>
              <a:uLnTx/>
              <a:uFillTx/>
              <a:latin typeface="Times New Roman" pitchFamily="18" charset="0"/>
              <a:cs typeface="Times New Roman" pitchFamily="18" charset="0"/>
            </a:endParaRPr>
          </a:p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/>
              <a:buNone/>
              <a:tabLst/>
              <a:defRPr/>
            </a:pPr>
            <a:endParaRPr lang="uk-UA" sz="2800" baseline="0" dirty="0" smtClean="0">
              <a:solidFill>
                <a:schemeClr val="accent1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3" name="Подзаголовок 2"/>
          <p:cNvSpPr txBox="1">
            <a:spLocks/>
          </p:cNvSpPr>
          <p:nvPr/>
        </p:nvSpPr>
        <p:spPr>
          <a:xfrm>
            <a:off x="467544" y="2204864"/>
            <a:ext cx="4896544" cy="576064"/>
          </a:xfrm>
          <a:prstGeom prst="rect">
            <a:avLst/>
          </a:prstGeom>
        </p:spPr>
        <p:txBody>
          <a:bodyPr vert="horz" lIns="91440" tIns="45720" rIns="91440" bIns="45720" rtlCol="0">
            <a:normAutofit fontScale="25000" lnSpcReduction="20000"/>
          </a:bodyPr>
          <a:lstStyle/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/>
              <a:buNone/>
              <a:tabLst/>
              <a:defRPr/>
            </a:pPr>
            <a:r>
              <a:rPr kumimoji="0" lang="uk-UA" sz="2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accent1">
                    <a:lumMod val="75000"/>
                  </a:schemeClr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                            </a:t>
            </a:r>
          </a:p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/>
              <a:buNone/>
              <a:tabLst/>
              <a:defRPr/>
            </a:pPr>
            <a:endParaRPr lang="uk-UA" sz="2800" baseline="0" dirty="0" smtClean="0">
              <a:solidFill>
                <a:schemeClr val="accent1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/>
              <a:buNone/>
              <a:tabLst/>
              <a:defRPr/>
            </a:pPr>
            <a:r>
              <a:rPr lang="uk-UA" sz="11200" baseline="0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Же-же-же</a:t>
            </a:r>
            <a:r>
              <a:rPr lang="uk-UA" sz="11200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– ми школярики уже</a:t>
            </a:r>
          </a:p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/>
              <a:buNone/>
              <a:tabLst/>
              <a:defRPr/>
            </a:pPr>
            <a:endParaRPr kumimoji="0" lang="uk-UA" sz="2800" b="0" i="0" u="none" strike="noStrike" kern="1200" cap="none" spc="0" normalizeH="0" baseline="0" noProof="0" dirty="0" smtClean="0">
              <a:ln>
                <a:noFill/>
              </a:ln>
              <a:solidFill>
                <a:schemeClr val="accent1">
                  <a:lumMod val="75000"/>
                </a:schemeClr>
              </a:solidFill>
              <a:effectLst/>
              <a:uLnTx/>
              <a:uFillTx/>
              <a:latin typeface="Times New Roman" pitchFamily="18" charset="0"/>
              <a:cs typeface="Times New Roman" pitchFamily="18" charset="0"/>
            </a:endParaRPr>
          </a:p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/>
              <a:buNone/>
              <a:tabLst/>
              <a:defRPr/>
            </a:pPr>
            <a:r>
              <a:rPr kumimoji="0" lang="uk-UA" sz="2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accent1">
                    <a:lumMod val="75000"/>
                  </a:schemeClr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                </a:t>
            </a:r>
            <a:br>
              <a:rPr kumimoji="0" lang="uk-UA" sz="2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accent1">
                    <a:lumMod val="75000"/>
                  </a:schemeClr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</a:br>
            <a:endParaRPr kumimoji="0" lang="uk-UA" sz="2800" b="0" i="0" u="none" strike="noStrike" kern="1200" cap="none" spc="0" normalizeH="0" baseline="0" noProof="0" dirty="0" smtClean="0">
              <a:ln>
                <a:noFill/>
              </a:ln>
              <a:solidFill>
                <a:schemeClr val="accent1">
                  <a:lumMod val="75000"/>
                </a:schemeClr>
              </a:solidFill>
              <a:effectLst/>
              <a:uLnTx/>
              <a:uFillTx/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4" name="Подзаголовок 2"/>
          <p:cNvSpPr txBox="1">
            <a:spLocks/>
          </p:cNvSpPr>
          <p:nvPr/>
        </p:nvSpPr>
        <p:spPr>
          <a:xfrm>
            <a:off x="539552" y="2924944"/>
            <a:ext cx="6192688" cy="792088"/>
          </a:xfrm>
          <a:prstGeom prst="rect">
            <a:avLst/>
          </a:prstGeom>
        </p:spPr>
        <p:txBody>
          <a:bodyPr vert="horz" lIns="91440" tIns="45720" rIns="91440" bIns="45720" rtlCol="0">
            <a:normAutofit fontScale="85000" lnSpcReduction="20000"/>
          </a:bodyPr>
          <a:lstStyle/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/>
              <a:buNone/>
              <a:tabLst/>
              <a:defRPr/>
            </a:pPr>
            <a:r>
              <a:rPr kumimoji="0" lang="uk-UA" sz="2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accent1">
                    <a:lumMod val="75000"/>
                  </a:schemeClr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                            </a:t>
            </a:r>
            <a:endParaRPr kumimoji="0" lang="en-US" sz="2000" b="0" i="0" u="none" strike="noStrike" kern="1200" cap="none" spc="0" normalizeH="0" baseline="0" noProof="0" dirty="0" smtClean="0">
              <a:ln>
                <a:noFill/>
              </a:ln>
              <a:solidFill>
                <a:schemeClr val="accent1">
                  <a:lumMod val="75000"/>
                </a:schemeClr>
              </a:solidFill>
              <a:effectLst/>
              <a:uLnTx/>
              <a:uFillTx/>
              <a:latin typeface="Times New Roman" pitchFamily="18" charset="0"/>
              <a:cs typeface="Times New Roman" pitchFamily="18" charset="0"/>
            </a:endParaRPr>
          </a:p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/>
              <a:buNone/>
              <a:tabLst/>
              <a:defRPr/>
            </a:pPr>
            <a:r>
              <a:rPr kumimoji="0" lang="uk-UA" sz="33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accent1">
                    <a:lumMod val="75000"/>
                  </a:schemeClr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Жа-жа-жа</a:t>
            </a:r>
            <a:r>
              <a:rPr kumimoji="0" lang="uk-UA" sz="33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accent1">
                    <a:lumMod val="75000"/>
                  </a:schemeClr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 – прилетів</a:t>
            </a:r>
            <a:r>
              <a:rPr kumimoji="0" lang="uk-UA" sz="3300" b="0" i="0" u="none" strike="noStrike" kern="1200" cap="none" spc="0" normalizeH="0" noProof="0" dirty="0" smtClean="0">
                <a:ln>
                  <a:noFill/>
                </a:ln>
                <a:solidFill>
                  <a:schemeClr val="accent1">
                    <a:lumMod val="75000"/>
                  </a:schemeClr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 до нас кажан</a:t>
            </a:r>
            <a:endParaRPr kumimoji="0" lang="uk-UA" sz="3300" b="0" i="0" u="none" strike="noStrike" kern="1200" cap="none" spc="0" normalizeH="0" baseline="0" noProof="0" dirty="0" smtClean="0">
              <a:ln>
                <a:noFill/>
              </a:ln>
              <a:solidFill>
                <a:schemeClr val="accent1">
                  <a:lumMod val="75000"/>
                </a:schemeClr>
              </a:solidFill>
              <a:effectLst/>
              <a:uLnTx/>
              <a:uFillTx/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>
    <p:split dir="in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800" decel="100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800" decel="100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800" decel="100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800" decel="100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50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5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27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28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39" presetClass="entr" presetSubtype="0" ac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20"/>
                                          </p:val>
                                        </p:tav>
                                        <p:tav tm="50000">
                                          <p:val>
                                            <p:strVal val="#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3"/>
                                          </p:val>
                                        </p:tav>
                                        <p:tav tm="5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3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800" decel="100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9" dur="800" decel="100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800" decel="100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800" decel="100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49" presetClass="entr" presetSubtype="0" de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26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8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9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74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75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6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77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8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79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0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81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2" fill="hold">
                      <p:stCondLst>
                        <p:cond delay="indefinite"/>
                      </p:stCondLst>
                      <p:childTnLst>
                        <p:par>
                          <p:cTn id="83" fill="hold">
                            <p:stCondLst>
                              <p:cond delay="0"/>
                            </p:stCondLst>
                            <p:childTnLst>
                              <p:par>
                                <p:cTn id="84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6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90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build="p"/>
      <p:bldP spid="4" grpId="0"/>
      <p:bldP spid="11" grpId="0" build="p"/>
      <p:bldP spid="12" grpId="0"/>
      <p:bldP spid="13" grpId="0"/>
      <p:bldP spid="14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323528" y="332656"/>
            <a:ext cx="8496944" cy="6192688"/>
          </a:xfrm>
          <a:solidFill>
            <a:schemeClr val="bg1">
              <a:alpha val="82000"/>
            </a:schemeClr>
          </a:solidFill>
          <a:ln w="25400">
            <a:solidFill>
              <a:srgbClr val="0C7E2A"/>
            </a:solidFill>
          </a:ln>
        </p:spPr>
        <p:txBody>
          <a:bodyPr/>
          <a:lstStyle/>
          <a:p>
            <a:r>
              <a:rPr lang="en-US" dirty="0" smtClean="0"/>
              <a:t> </a:t>
            </a: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683568" y="548680"/>
            <a:ext cx="7632848" cy="1440160"/>
          </a:xfrm>
        </p:spPr>
        <p:txBody>
          <a:bodyPr>
            <a:normAutofit/>
          </a:bodyPr>
          <a:lstStyle/>
          <a:p>
            <a:r>
              <a:rPr lang="uk-UA" sz="5400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Гра “</a:t>
            </a:r>
            <a:r>
              <a:rPr lang="en-US" sz="5400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uk-UA" sz="5400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Впіймай звук </a:t>
            </a:r>
            <a:r>
              <a:rPr lang="en-US" sz="5400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[</a:t>
            </a:r>
            <a:r>
              <a:rPr lang="uk-UA" sz="5400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ж</a:t>
            </a:r>
            <a:r>
              <a:rPr lang="en-US" sz="5400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]</a:t>
            </a:r>
            <a:r>
              <a:rPr lang="uk-UA" sz="5400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”</a:t>
            </a:r>
          </a:p>
        </p:txBody>
      </p:sp>
      <p:sp>
        <p:nvSpPr>
          <p:cNvPr id="4" name="Подзаголовок 2"/>
          <p:cNvSpPr txBox="1">
            <a:spLocks/>
          </p:cNvSpPr>
          <p:nvPr/>
        </p:nvSpPr>
        <p:spPr>
          <a:xfrm>
            <a:off x="683568" y="1556792"/>
            <a:ext cx="7632848" cy="475252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/>
              <a:buNone/>
              <a:tabLst/>
              <a:defRPr/>
            </a:pPr>
            <a:r>
              <a:rPr kumimoji="0" lang="uk-UA" sz="2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accent1">
                    <a:lumMod val="75000"/>
                  </a:schemeClr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                            </a:t>
            </a:r>
          </a:p>
          <a:p>
            <a:pPr lvl="0">
              <a:lnSpc>
                <a:spcPct val="150000"/>
              </a:lnSpc>
              <a:spcBef>
                <a:spcPct val="20000"/>
              </a:spcBef>
              <a:defRPr/>
            </a:pPr>
            <a:r>
              <a:rPr lang="ru-RU" sz="3200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Буква «</a:t>
            </a:r>
            <a:r>
              <a:rPr lang="ru-RU" sz="3200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Ж</a:t>
            </a:r>
            <a:r>
              <a:rPr lang="ru-RU" sz="3200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» </a:t>
            </a:r>
            <a:r>
              <a:rPr lang="ru-RU" sz="3200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- </a:t>
            </a:r>
            <a:r>
              <a:rPr lang="ru-RU" sz="3200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неначе жук,</a:t>
            </a:r>
            <a:br>
              <a:rPr lang="ru-RU" sz="3200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3200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Щ</a:t>
            </a:r>
            <a:r>
              <a:rPr lang="uk-UA" sz="3200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о</a:t>
            </a:r>
            <a:r>
              <a:rPr lang="ru-RU" sz="3200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 потрапив нам до рук.</a:t>
            </a:r>
            <a:br>
              <a:rPr lang="ru-RU" sz="3200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uk-UA" sz="3200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Хоч</a:t>
            </a:r>
            <a:r>
              <a:rPr lang="ru-RU" sz="3200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 листочків «Ж» не їсть,</a:t>
            </a:r>
            <a:br>
              <a:rPr lang="ru-RU" sz="3200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3200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Але </a:t>
            </a:r>
            <a:r>
              <a:rPr lang="uk-UA" sz="3200" noProof="1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ніжок</a:t>
            </a:r>
            <a:r>
              <a:rPr lang="ru-RU" sz="3200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 має шість.</a:t>
            </a:r>
            <a:endParaRPr lang="uk-UA" sz="3200" dirty="0">
              <a:solidFill>
                <a:srgbClr val="0070C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5" name="Рисунок 4" descr="sonecko.gif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148064" y="2708920"/>
            <a:ext cx="3025552" cy="3106316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2500"/>
                            </p:stCondLst>
                            <p:childTnLst>
                              <p:par>
                                <p:cTn id="16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build="p"/>
      <p:bldP spid="4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323528" y="332656"/>
            <a:ext cx="8496944" cy="6192688"/>
          </a:xfrm>
          <a:solidFill>
            <a:schemeClr val="bg1">
              <a:alpha val="82000"/>
            </a:schemeClr>
          </a:solidFill>
          <a:ln w="25400">
            <a:solidFill>
              <a:srgbClr val="0C7E2A"/>
            </a:solidFill>
          </a:ln>
        </p:spPr>
        <p:txBody>
          <a:bodyPr/>
          <a:lstStyle/>
          <a:p>
            <a:r>
              <a:rPr lang="en-US" dirty="0" smtClean="0"/>
              <a:t> </a:t>
            </a: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683568" y="548680"/>
            <a:ext cx="7632848" cy="1440160"/>
          </a:xfrm>
        </p:spPr>
        <p:txBody>
          <a:bodyPr>
            <a:normAutofit/>
          </a:bodyPr>
          <a:lstStyle/>
          <a:p>
            <a:r>
              <a:rPr lang="uk-UA" sz="5400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Гра “</a:t>
            </a:r>
            <a:r>
              <a:rPr lang="en-US" sz="5400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uk-UA" sz="5400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Впіймай звук </a:t>
            </a:r>
            <a:r>
              <a:rPr lang="en-US" sz="5400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[</a:t>
            </a:r>
            <a:r>
              <a:rPr lang="uk-UA" sz="5400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ж</a:t>
            </a:r>
            <a:r>
              <a:rPr lang="en-US" sz="5400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]</a:t>
            </a:r>
            <a:r>
              <a:rPr lang="uk-UA" sz="5400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”</a:t>
            </a:r>
          </a:p>
        </p:txBody>
      </p:sp>
      <p:sp>
        <p:nvSpPr>
          <p:cNvPr id="4" name="Подзаголовок 2"/>
          <p:cNvSpPr txBox="1">
            <a:spLocks/>
          </p:cNvSpPr>
          <p:nvPr/>
        </p:nvSpPr>
        <p:spPr>
          <a:xfrm>
            <a:off x="3851920" y="1628800"/>
            <a:ext cx="5040560" cy="475252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/>
              <a:buNone/>
              <a:tabLst/>
              <a:defRPr/>
            </a:pPr>
            <a:r>
              <a:rPr kumimoji="0" lang="uk-UA" sz="2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accent1">
                    <a:lumMod val="75000"/>
                  </a:schemeClr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                            </a:t>
            </a:r>
          </a:p>
          <a:p>
            <a:pPr lvl="0">
              <a:lnSpc>
                <a:spcPct val="150000"/>
              </a:lnSpc>
              <a:spcBef>
                <a:spcPct val="20000"/>
              </a:spcBef>
              <a:defRPr/>
            </a:pPr>
            <a:r>
              <a:rPr lang="ru-RU" sz="3200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Жабка каже журавлю:</a:t>
            </a:r>
            <a:br>
              <a:rPr lang="ru-RU" sz="3200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3200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“Будем дружно жити.</a:t>
            </a:r>
            <a:br>
              <a:rPr lang="ru-RU" sz="3200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3200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Гратись в піжмурки люблю,</a:t>
            </a:r>
            <a:br>
              <a:rPr lang="ru-RU" sz="3200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3200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Заховайся в жито”.</a:t>
            </a:r>
            <a:endParaRPr lang="uk-UA" sz="3200" dirty="0">
              <a:solidFill>
                <a:srgbClr val="0070C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9" name="Рисунок 8" descr="zaba.gif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691680" y="2780928"/>
            <a:ext cx="1816946" cy="1546056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2500"/>
                            </p:stCondLst>
                            <p:childTnLst>
                              <p:par>
                                <p:cTn id="14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6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6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20" dur="180" accel="50000">
                                          <p:stCondLst>
                                            <p:cond delay="182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1822" tmFilter="0,0; 0.14,0.31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+0.2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78">
                                          <p:stCondLst>
                                            <p:cond delay="1822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664" tmFilter="0.0,0.0;0.25,0.07;0.50,0.2;0.75,0.467;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0.026"/>
                                          </p:val>
                                        </p:tav>
                                        <p:tav tm="10000">
                                          <p:val>
                                            <p:strVal val="ppt_y+0.052"/>
                                          </p:val>
                                        </p:tav>
                                        <p:tav tm="15000">
                                          <p:val>
                                            <p:strVal val="ppt_y+0.078"/>
                                          </p:val>
                                        </p:tav>
                                        <p:tav tm="20000">
                                          <p:val>
                                            <p:strVal val="ppt_y+0.103"/>
                                          </p:val>
                                        </p:tav>
                                        <p:tav tm="30000">
                                          <p:val>
                                            <p:strVal val="ppt_y+0.151"/>
                                          </p:val>
                                        </p:tav>
                                        <p:tav tm="40000">
                                          <p:val>
                                            <p:strVal val="ppt_y+0.196"/>
                                          </p:val>
                                        </p:tav>
                                        <p:tav tm="50000">
                                          <p:val>
                                            <p:strVal val="ppt_y+0.236"/>
                                          </p:val>
                                        </p:tav>
                                        <p:tav tm="60000">
                                          <p:val>
                                            <p:strVal val="ppt_y+0.270"/>
                                          </p:val>
                                        </p:tav>
                                        <p:tav tm="70000">
                                          <p:val>
                                            <p:strVal val="ppt_y+0.297"/>
                                          </p:val>
                                        </p:tav>
                                        <p:tav tm="80000">
                                          <p:val>
                                            <p:strVal val="ppt_y+0.317"/>
                                          </p:val>
                                        </p:tav>
                                        <p:tav tm="90000">
                                          <p:val>
                                            <p:strVal val="ppt_y+0.329"/>
                                          </p:val>
                                        </p:tav>
                                        <p:tav tm="100000">
                                          <p:val>
                                            <p:strVal val="ppt_y+0.33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34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65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9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106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111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106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9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65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34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11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22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3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035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037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035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3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22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11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04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07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1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012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0123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012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1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07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04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80" accel="50000">
                                          <p:stCondLst>
                                            <p:cond delay="182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8" dur="26">
                                          <p:stCondLst>
                                            <p:cond delay="62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9" dur="166" decel="50000">
                                          <p:stCondLst>
                                            <p:cond delay="646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0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1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2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3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4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5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build="p"/>
      <p:bldP spid="4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323528" y="332656"/>
            <a:ext cx="8496944" cy="6192688"/>
          </a:xfrm>
          <a:solidFill>
            <a:schemeClr val="bg1">
              <a:alpha val="82000"/>
            </a:schemeClr>
          </a:solidFill>
          <a:ln w="25400">
            <a:solidFill>
              <a:srgbClr val="0C7E2A"/>
            </a:solidFill>
          </a:ln>
        </p:spPr>
        <p:txBody>
          <a:bodyPr/>
          <a:lstStyle/>
          <a:p>
            <a:pPr lvl="0">
              <a:spcBef>
                <a:spcPct val="20000"/>
              </a:spcBef>
              <a:defRPr/>
            </a:pPr>
            <a:r>
              <a:rPr lang="uk-UA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uk-UA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dirty="0" smtClean="0"/>
              <a:t> </a:t>
            </a: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683568" y="548680"/>
            <a:ext cx="7632848" cy="1440160"/>
          </a:xfrm>
        </p:spPr>
        <p:txBody>
          <a:bodyPr>
            <a:normAutofit fontScale="92500" lnSpcReduction="20000"/>
          </a:bodyPr>
          <a:lstStyle/>
          <a:p>
            <a:r>
              <a:rPr lang="uk-UA" sz="5400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В якому складі знаходиться звук </a:t>
            </a:r>
            <a:r>
              <a:rPr lang="en-US" sz="5400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[</a:t>
            </a:r>
            <a:r>
              <a:rPr lang="uk-UA" sz="5400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ж</a:t>
            </a:r>
            <a:r>
              <a:rPr lang="en-US" sz="5400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]</a:t>
            </a:r>
            <a:r>
              <a:rPr lang="ru-RU" sz="5400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?</a:t>
            </a:r>
            <a:endParaRPr lang="uk-UA" sz="5400" dirty="0" smtClean="0">
              <a:solidFill>
                <a:schemeClr val="accent1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Подзаголовок 2"/>
          <p:cNvSpPr txBox="1">
            <a:spLocks/>
          </p:cNvSpPr>
          <p:nvPr/>
        </p:nvSpPr>
        <p:spPr>
          <a:xfrm>
            <a:off x="611560" y="1700808"/>
            <a:ext cx="2160240" cy="115212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/>
              <a:buNone/>
              <a:tabLst/>
              <a:defRPr/>
            </a:pPr>
            <a:r>
              <a:rPr kumimoji="0" lang="uk-UA" sz="2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accent1">
                    <a:lumMod val="75000"/>
                  </a:schemeClr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                            </a:t>
            </a:r>
          </a:p>
          <a:p>
            <a:pPr lvl="0">
              <a:spcBef>
                <a:spcPct val="20000"/>
              </a:spcBef>
              <a:defRPr/>
            </a:pPr>
            <a:r>
              <a:rPr lang="ru-RU" sz="4000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ЖИТО</a:t>
            </a:r>
          </a:p>
        </p:txBody>
      </p:sp>
      <p:sp>
        <p:nvSpPr>
          <p:cNvPr id="6" name="Подзаголовок 2"/>
          <p:cNvSpPr txBox="1">
            <a:spLocks/>
          </p:cNvSpPr>
          <p:nvPr/>
        </p:nvSpPr>
        <p:spPr>
          <a:xfrm>
            <a:off x="611560" y="3068960"/>
            <a:ext cx="2304256" cy="115212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/>
              <a:buNone/>
              <a:tabLst/>
              <a:defRPr/>
            </a:pPr>
            <a:r>
              <a:rPr kumimoji="0" lang="uk-UA" sz="2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accent1">
                    <a:lumMod val="75000"/>
                  </a:schemeClr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                            </a:t>
            </a:r>
          </a:p>
          <a:p>
            <a:pPr lvl="0">
              <a:spcBef>
                <a:spcPct val="20000"/>
              </a:spcBef>
              <a:defRPr/>
            </a:pPr>
            <a:r>
              <a:rPr lang="ru-RU" sz="4000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КОРЖИК</a:t>
            </a:r>
          </a:p>
        </p:txBody>
      </p:sp>
      <p:sp>
        <p:nvSpPr>
          <p:cNvPr id="9" name="Подзаголовок 2"/>
          <p:cNvSpPr txBox="1">
            <a:spLocks/>
          </p:cNvSpPr>
          <p:nvPr/>
        </p:nvSpPr>
        <p:spPr>
          <a:xfrm>
            <a:off x="611560" y="4293096"/>
            <a:ext cx="1872208" cy="115212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/>
              <a:buNone/>
              <a:tabLst/>
              <a:defRPr/>
            </a:pPr>
            <a:r>
              <a:rPr kumimoji="0" lang="uk-UA" sz="2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accent1">
                    <a:lumMod val="75000"/>
                  </a:schemeClr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                            </a:t>
            </a:r>
          </a:p>
          <a:p>
            <a:pPr lvl="0">
              <a:spcBef>
                <a:spcPct val="20000"/>
              </a:spcBef>
              <a:defRPr/>
            </a:pPr>
            <a:r>
              <a:rPr lang="ru-RU" sz="4000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ЖАБА</a:t>
            </a:r>
          </a:p>
        </p:txBody>
      </p:sp>
      <p:sp>
        <p:nvSpPr>
          <p:cNvPr id="10" name="Подзаголовок 2"/>
          <p:cNvSpPr txBox="1">
            <a:spLocks/>
          </p:cNvSpPr>
          <p:nvPr/>
        </p:nvSpPr>
        <p:spPr>
          <a:xfrm>
            <a:off x="2987824" y="2132856"/>
            <a:ext cx="3024336" cy="115212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/>
              <a:buNone/>
              <a:tabLst/>
              <a:defRPr/>
            </a:pPr>
            <a:r>
              <a:rPr kumimoji="0" lang="uk-UA" sz="2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accent1">
                    <a:lumMod val="75000"/>
                  </a:schemeClr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                            </a:t>
            </a:r>
          </a:p>
          <a:p>
            <a:pPr lvl="0">
              <a:spcBef>
                <a:spcPct val="20000"/>
              </a:spcBef>
              <a:defRPr/>
            </a:pPr>
            <a:r>
              <a:rPr lang="ru-RU" sz="4000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ПЕРЕЖЕНУ</a:t>
            </a:r>
          </a:p>
        </p:txBody>
      </p:sp>
      <p:sp>
        <p:nvSpPr>
          <p:cNvPr id="11" name="Подзаголовок 2"/>
          <p:cNvSpPr txBox="1">
            <a:spLocks/>
          </p:cNvSpPr>
          <p:nvPr/>
        </p:nvSpPr>
        <p:spPr>
          <a:xfrm>
            <a:off x="3059832" y="3717032"/>
            <a:ext cx="3384376" cy="115212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/>
              <a:buNone/>
              <a:tabLst/>
              <a:defRPr/>
            </a:pPr>
            <a:r>
              <a:rPr kumimoji="0" lang="uk-UA" sz="2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accent1">
                    <a:lumMod val="75000"/>
                  </a:schemeClr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                            </a:t>
            </a:r>
          </a:p>
          <a:p>
            <a:pPr lvl="0">
              <a:spcBef>
                <a:spcPct val="20000"/>
              </a:spcBef>
              <a:defRPr/>
            </a:pPr>
            <a:r>
              <a:rPr lang="ru-RU" sz="4000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ЖУРАВЕЛЬ</a:t>
            </a:r>
          </a:p>
        </p:txBody>
      </p:sp>
      <p:pic>
        <p:nvPicPr>
          <p:cNvPr id="14" name="Рисунок 13" descr="111111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940152" y="2708920"/>
            <a:ext cx="2229967" cy="3717032"/>
          </a:xfrm>
          <a:prstGeom prst="rect">
            <a:avLst/>
          </a:prstGeom>
        </p:spPr>
      </p:pic>
    </p:spTree>
  </p:cSld>
  <p:clrMapOvr>
    <a:masterClrMapping/>
  </p:clrMapOvr>
  <p:transition>
    <p:circl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4500"/>
                            </p:stCondLst>
                            <p:childTnLst>
                              <p:par>
                                <p:cTn id="16" presetID="26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4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5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6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7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8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9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0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1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6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42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43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4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45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6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47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8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49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4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5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60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61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2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63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4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65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6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67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2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3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78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79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0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81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2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83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4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85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86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8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9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1" fill="hold">
                      <p:stCondLst>
                        <p:cond delay="indefinite"/>
                      </p:stCondLst>
                      <p:childTnLst>
                        <p:par>
                          <p:cTn id="92" fill="hold">
                            <p:stCondLst>
                              <p:cond delay="0"/>
                            </p:stCondLst>
                            <p:childTnLst>
                              <p:par>
                                <p:cTn id="93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5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6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01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02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03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04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05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06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07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08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build="p"/>
      <p:bldP spid="4" grpId="0"/>
      <p:bldP spid="6" grpId="0"/>
      <p:bldP spid="9" grpId="0"/>
      <p:bldP spid="10" grpId="0"/>
      <p:bldP spid="11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323528" y="332656"/>
            <a:ext cx="8496944" cy="6192688"/>
          </a:xfrm>
          <a:solidFill>
            <a:schemeClr val="bg1">
              <a:alpha val="82000"/>
            </a:schemeClr>
          </a:solidFill>
          <a:ln w="25400">
            <a:solidFill>
              <a:srgbClr val="0C7E2A"/>
            </a:solidFill>
          </a:ln>
        </p:spPr>
        <p:txBody>
          <a:bodyPr/>
          <a:lstStyle/>
          <a:p>
            <a:pPr lvl="0">
              <a:spcBef>
                <a:spcPct val="20000"/>
              </a:spcBef>
              <a:defRPr/>
            </a:pPr>
            <a:r>
              <a:rPr lang="uk-UA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uk-UA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dirty="0" smtClean="0"/>
              <a:t> </a:t>
            </a: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683568" y="548680"/>
            <a:ext cx="7632848" cy="1440160"/>
          </a:xfrm>
        </p:spPr>
        <p:txBody>
          <a:bodyPr>
            <a:normAutofit/>
          </a:bodyPr>
          <a:lstStyle/>
          <a:p>
            <a:r>
              <a:rPr lang="uk-UA" sz="5400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СЛОВНИЧОК</a:t>
            </a:r>
          </a:p>
        </p:txBody>
      </p:sp>
      <p:sp>
        <p:nvSpPr>
          <p:cNvPr id="4" name="Подзаголовок 2"/>
          <p:cNvSpPr txBox="1">
            <a:spLocks/>
          </p:cNvSpPr>
          <p:nvPr/>
        </p:nvSpPr>
        <p:spPr>
          <a:xfrm>
            <a:off x="611560" y="1700808"/>
            <a:ext cx="7992888" cy="115212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/>
              <a:buNone/>
              <a:tabLst/>
              <a:defRPr/>
            </a:pPr>
            <a:r>
              <a:rPr kumimoji="0" lang="uk-UA" sz="2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accent1">
                    <a:lumMod val="75000"/>
                  </a:schemeClr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                            </a:t>
            </a:r>
          </a:p>
          <a:p>
            <a:pPr lvl="0">
              <a:spcBef>
                <a:spcPct val="20000"/>
              </a:spcBef>
              <a:defRPr/>
            </a:pPr>
            <a:r>
              <a:rPr lang="uk-UA" sz="4000" b="1" dirty="0" smtClean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Жоржини</a:t>
            </a:r>
            <a:r>
              <a:rPr lang="ru-RU" sz="4000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 – </a:t>
            </a:r>
            <a:r>
              <a:rPr lang="uk-UA" sz="4000" noProof="1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осінні квіти</a:t>
            </a:r>
            <a:r>
              <a:rPr lang="ru-RU" sz="4000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.</a:t>
            </a:r>
          </a:p>
        </p:txBody>
      </p:sp>
      <p:sp>
        <p:nvSpPr>
          <p:cNvPr id="12" name="Подзаголовок 2"/>
          <p:cNvSpPr txBox="1">
            <a:spLocks/>
          </p:cNvSpPr>
          <p:nvPr/>
        </p:nvSpPr>
        <p:spPr>
          <a:xfrm>
            <a:off x="611560" y="3501008"/>
            <a:ext cx="6192688" cy="115212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/>
              <a:buNone/>
              <a:tabLst/>
              <a:defRPr/>
            </a:pPr>
            <a:r>
              <a:rPr kumimoji="0" lang="uk-UA" sz="2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accent1">
                    <a:lumMod val="75000"/>
                  </a:schemeClr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                            </a:t>
            </a:r>
          </a:p>
          <a:p>
            <a:pPr lvl="0">
              <a:spcBef>
                <a:spcPct val="20000"/>
              </a:spcBef>
              <a:defRPr/>
            </a:pPr>
            <a:r>
              <a:rPr lang="uk-UA" sz="4000" b="1" dirty="0" smtClean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Жолуді</a:t>
            </a:r>
            <a:r>
              <a:rPr lang="ru-RU" sz="4000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 – </a:t>
            </a:r>
            <a:r>
              <a:rPr lang="uk-UA" sz="4000" noProof="1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плоди дуба</a:t>
            </a:r>
            <a:r>
              <a:rPr lang="ru-RU" sz="4000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.</a:t>
            </a:r>
          </a:p>
        </p:txBody>
      </p:sp>
      <p:pic>
        <p:nvPicPr>
          <p:cNvPr id="15" name="Рисунок 14" descr="99779_zhyoludi_tri_listochek_na-belom_1920x1080_(www.GdeFon.ru)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652120" y="4293096"/>
            <a:ext cx="2816312" cy="1584176"/>
          </a:xfrm>
          <a:prstGeom prst="rect">
            <a:avLst/>
          </a:prstGeom>
          <a:ln w="12700">
            <a:solidFill>
              <a:schemeClr val="bg2">
                <a:lumMod val="25000"/>
              </a:schemeClr>
            </a:solidFill>
          </a:ln>
        </p:spPr>
      </p:pic>
      <p:pic>
        <p:nvPicPr>
          <p:cNvPr id="16" name="Рисунок 15" descr="georgin.gif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5940152" y="1340768"/>
            <a:ext cx="2180050" cy="2735585"/>
          </a:xfrm>
          <a:prstGeom prst="rect">
            <a:avLst/>
          </a:prstGeom>
        </p:spPr>
      </p:pic>
    </p:spTree>
  </p:cSld>
  <p:clrMapOvr>
    <a:masterClrMapping/>
  </p:clrMapOvr>
  <p:transition>
    <p:newsfla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2000"/>
                            </p:stCondLst>
                            <p:childTnLst>
                              <p:par>
                                <p:cTn id="14" presetID="27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6" dur="80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17" dur="80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" dur="80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1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26" dur="80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27" dur="80"/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" dur="80"/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31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build="p"/>
      <p:bldP spid="4" grpId="0"/>
      <p:bldP spid="12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323528" y="332656"/>
            <a:ext cx="8496944" cy="6192688"/>
          </a:xfrm>
          <a:solidFill>
            <a:schemeClr val="bg1">
              <a:alpha val="82000"/>
            </a:schemeClr>
          </a:solidFill>
          <a:ln w="25400">
            <a:solidFill>
              <a:srgbClr val="0C7E2A"/>
            </a:solidFill>
          </a:ln>
        </p:spPr>
        <p:txBody>
          <a:bodyPr/>
          <a:lstStyle/>
          <a:p>
            <a:pPr lvl="0">
              <a:spcBef>
                <a:spcPct val="20000"/>
              </a:spcBef>
              <a:defRPr/>
            </a:pPr>
            <a:r>
              <a:rPr lang="uk-UA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uk-UA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dirty="0" smtClean="0"/>
              <a:t> </a:t>
            </a: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683568" y="548680"/>
            <a:ext cx="7632848" cy="1440160"/>
          </a:xfrm>
        </p:spPr>
        <p:txBody>
          <a:bodyPr>
            <a:normAutofit/>
          </a:bodyPr>
          <a:lstStyle/>
          <a:p>
            <a:r>
              <a:rPr lang="uk-UA" sz="5400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СКОРОМОВКА</a:t>
            </a:r>
          </a:p>
        </p:txBody>
      </p:sp>
      <p:sp>
        <p:nvSpPr>
          <p:cNvPr id="4" name="Подзаголовок 2"/>
          <p:cNvSpPr txBox="1">
            <a:spLocks/>
          </p:cNvSpPr>
          <p:nvPr/>
        </p:nvSpPr>
        <p:spPr>
          <a:xfrm>
            <a:off x="539552" y="1556792"/>
            <a:ext cx="7992888" cy="2592288"/>
          </a:xfrm>
          <a:prstGeom prst="rect">
            <a:avLst/>
          </a:prstGeom>
        </p:spPr>
        <p:txBody>
          <a:bodyPr vert="horz" lIns="91440" tIns="45720" rIns="91440" bIns="45720" rtlCol="0">
            <a:normAutofit fontScale="77500" lnSpcReduction="20000"/>
          </a:bodyPr>
          <a:lstStyle/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/>
              <a:buNone/>
              <a:tabLst/>
              <a:defRPr/>
            </a:pPr>
            <a:r>
              <a:rPr kumimoji="0" lang="uk-UA" sz="4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accent1">
                    <a:lumMod val="75000"/>
                  </a:schemeClr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                            </a:t>
            </a:r>
          </a:p>
          <a:p>
            <a:pPr lvl="0">
              <a:lnSpc>
                <a:spcPct val="170000"/>
              </a:lnSpc>
              <a:spcBef>
                <a:spcPct val="20000"/>
              </a:spcBef>
              <a:defRPr/>
            </a:pPr>
            <a:r>
              <a:rPr lang="uk-UA" sz="4800" dirty="0" err="1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Жов-тий</a:t>
            </a:r>
            <a:r>
              <a:rPr lang="uk-UA" sz="4800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жук </a:t>
            </a:r>
            <a:r>
              <a:rPr lang="uk-UA" sz="4800" dirty="0" err="1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ку-пив</a:t>
            </a:r>
            <a:r>
              <a:rPr lang="uk-UA" sz="4800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uk-UA" sz="4800" dirty="0" err="1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жи-лет</a:t>
            </a:r>
            <a:r>
              <a:rPr lang="uk-UA" sz="4800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,</a:t>
            </a:r>
          </a:p>
          <a:p>
            <a:pPr lvl="0">
              <a:lnSpc>
                <a:spcPct val="170000"/>
              </a:lnSpc>
              <a:spcBef>
                <a:spcPct val="20000"/>
              </a:spcBef>
              <a:defRPr/>
            </a:pPr>
            <a:r>
              <a:rPr lang="ru-RU" sz="4800" dirty="0" err="1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Джем-пер</a:t>
            </a:r>
            <a:r>
              <a:rPr lang="ru-RU" sz="4800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, джин-си та </a:t>
            </a:r>
            <a:r>
              <a:rPr lang="ru-RU" sz="4800" dirty="0" err="1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жа-кет</a:t>
            </a:r>
            <a:r>
              <a:rPr lang="ru-RU" sz="4800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.</a:t>
            </a:r>
          </a:p>
        </p:txBody>
      </p:sp>
      <p:pic>
        <p:nvPicPr>
          <p:cNvPr id="8" name="Рисунок 7" descr="royalty-free-beetle-clipart-illustration-99032 copy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131840" y="3933056"/>
            <a:ext cx="2251968" cy="2364566"/>
          </a:xfrm>
          <a:prstGeom prst="rect">
            <a:avLst/>
          </a:prstGeom>
          <a:ln w="12700">
            <a:solidFill>
              <a:schemeClr val="bg2">
                <a:lumMod val="50000"/>
              </a:schemeClr>
            </a:solidFill>
          </a:ln>
        </p:spPr>
      </p:pic>
    </p:spTree>
  </p:cSld>
  <p:clrMapOvr>
    <a:masterClrMapping/>
  </p:clrMapOvr>
  <p:transition>
    <p:wheel spokes="8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1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500"/>
                            </p:stCondLst>
                            <p:childTnLst>
                              <p:par>
                                <p:cTn id="13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3000"/>
                            </p:stCondLst>
                            <p:childTnLst>
                              <p:par>
                                <p:cTn id="17" presetID="14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build="p"/>
      <p:bldP spid="4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323528" y="332656"/>
            <a:ext cx="8496944" cy="6192688"/>
          </a:xfrm>
          <a:solidFill>
            <a:schemeClr val="bg1">
              <a:alpha val="82000"/>
            </a:schemeClr>
          </a:solidFill>
          <a:ln w="25400">
            <a:solidFill>
              <a:srgbClr val="0C7E2A"/>
            </a:solidFill>
          </a:ln>
        </p:spPr>
        <p:txBody>
          <a:bodyPr/>
          <a:lstStyle/>
          <a:p>
            <a:pPr lvl="0">
              <a:spcBef>
                <a:spcPct val="20000"/>
              </a:spcBef>
              <a:defRPr/>
            </a:pPr>
            <a:r>
              <a:rPr lang="uk-UA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uk-UA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dirty="0" smtClean="0"/>
              <a:t> </a:t>
            </a: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683568" y="548680"/>
            <a:ext cx="7632848" cy="1440160"/>
          </a:xfrm>
        </p:spPr>
        <p:txBody>
          <a:bodyPr>
            <a:normAutofit/>
          </a:bodyPr>
          <a:lstStyle/>
          <a:p>
            <a:r>
              <a:rPr lang="uk-UA" sz="5400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КУТ ЗОРУ</a:t>
            </a:r>
          </a:p>
        </p:txBody>
      </p:sp>
      <p:sp>
        <p:nvSpPr>
          <p:cNvPr id="12" name="Подзаголовок 2"/>
          <p:cNvSpPr txBox="1">
            <a:spLocks/>
          </p:cNvSpPr>
          <p:nvPr/>
        </p:nvSpPr>
        <p:spPr>
          <a:xfrm>
            <a:off x="827584" y="1844824"/>
            <a:ext cx="7416824" cy="4176464"/>
          </a:xfrm>
          <a:prstGeom prst="rect">
            <a:avLst/>
          </a:prstGeom>
          <a:solidFill>
            <a:srgbClr val="037125"/>
          </a:solidFill>
          <a:ln w="25400">
            <a:solidFill>
              <a:schemeClr val="tx1"/>
            </a:solidFill>
          </a:ln>
        </p:spPr>
        <p:txBody>
          <a:bodyPr vert="horz" lIns="91440" tIns="45720" rIns="91440" bIns="45720" rtlCol="0">
            <a:normAutofit/>
          </a:bodyPr>
          <a:lstStyle/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/>
              <a:buNone/>
              <a:tabLst/>
              <a:defRPr/>
            </a:pPr>
            <a:r>
              <a:rPr kumimoji="0" lang="uk-UA" sz="2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accent1">
                    <a:lumMod val="75000"/>
                  </a:schemeClr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                            </a:t>
            </a:r>
          </a:p>
          <a:p>
            <a:pPr lvl="0">
              <a:spcBef>
                <a:spcPct val="20000"/>
              </a:spcBef>
              <a:defRPr/>
            </a:pPr>
            <a:r>
              <a:rPr lang="ru-RU" sz="40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                ЖИ       ТО</a:t>
            </a:r>
          </a:p>
          <a:p>
            <a:pPr lvl="0">
              <a:spcBef>
                <a:spcPct val="20000"/>
              </a:spcBef>
              <a:defRPr/>
            </a:pPr>
            <a:r>
              <a:rPr lang="ru-RU" sz="40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             ЖОВ        ТИЙ</a:t>
            </a:r>
          </a:p>
          <a:p>
            <a:pPr lvl="0">
              <a:spcBef>
                <a:spcPct val="20000"/>
              </a:spcBef>
              <a:defRPr/>
            </a:pPr>
            <a:r>
              <a:rPr lang="ru-RU" sz="40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          ПИРІ            ЖОК</a:t>
            </a:r>
          </a:p>
          <a:p>
            <a:pPr lvl="0">
              <a:spcBef>
                <a:spcPct val="20000"/>
              </a:spcBef>
              <a:defRPr/>
            </a:pPr>
            <a:r>
              <a:rPr lang="ru-RU" sz="40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     ПОЖОВ               ТІЛИ</a:t>
            </a:r>
          </a:p>
          <a:p>
            <a:pPr lvl="0">
              <a:spcBef>
                <a:spcPct val="20000"/>
              </a:spcBef>
              <a:defRPr/>
            </a:pPr>
            <a:r>
              <a:rPr lang="ru-RU" sz="40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   ЖУРАВ                     ЛИКИ</a:t>
            </a:r>
          </a:p>
        </p:txBody>
      </p:sp>
      <p:cxnSp>
        <p:nvCxnSpPr>
          <p:cNvPr id="9" name="Прямая соединительная линия 8"/>
          <p:cNvCxnSpPr/>
          <p:nvPr/>
        </p:nvCxnSpPr>
        <p:spPr>
          <a:xfrm>
            <a:off x="4355976" y="2132856"/>
            <a:ext cx="0" cy="3600400"/>
          </a:xfrm>
          <a:prstGeom prst="line">
            <a:avLst/>
          </a:prstGeom>
          <a:ln w="254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Овал 10"/>
          <p:cNvSpPr/>
          <p:nvPr/>
        </p:nvSpPr>
        <p:spPr>
          <a:xfrm>
            <a:off x="4211960" y="2564904"/>
            <a:ext cx="288032" cy="216024"/>
          </a:xfrm>
          <a:prstGeom prst="ellipse">
            <a:avLst/>
          </a:prstGeom>
          <a:solidFill>
            <a:schemeClr val="bg2">
              <a:lumMod val="75000"/>
            </a:schemeClr>
          </a:solid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sp>
        <p:nvSpPr>
          <p:cNvPr id="13" name="Овал 12"/>
          <p:cNvSpPr/>
          <p:nvPr/>
        </p:nvSpPr>
        <p:spPr>
          <a:xfrm>
            <a:off x="4211960" y="3284984"/>
            <a:ext cx="288032" cy="216024"/>
          </a:xfrm>
          <a:prstGeom prst="ellipse">
            <a:avLst/>
          </a:prstGeom>
          <a:solidFill>
            <a:schemeClr val="bg2">
              <a:lumMod val="75000"/>
            </a:schemeClr>
          </a:solid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sp>
        <p:nvSpPr>
          <p:cNvPr id="17" name="Овал 16"/>
          <p:cNvSpPr/>
          <p:nvPr/>
        </p:nvSpPr>
        <p:spPr>
          <a:xfrm>
            <a:off x="4211960" y="4005064"/>
            <a:ext cx="288032" cy="216024"/>
          </a:xfrm>
          <a:prstGeom prst="ellipse">
            <a:avLst/>
          </a:prstGeom>
          <a:solidFill>
            <a:schemeClr val="bg2">
              <a:lumMod val="75000"/>
            </a:schemeClr>
          </a:solid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sp>
        <p:nvSpPr>
          <p:cNvPr id="18" name="Овал 17"/>
          <p:cNvSpPr/>
          <p:nvPr/>
        </p:nvSpPr>
        <p:spPr>
          <a:xfrm>
            <a:off x="4211960" y="4725144"/>
            <a:ext cx="288032" cy="216024"/>
          </a:xfrm>
          <a:prstGeom prst="ellipse">
            <a:avLst/>
          </a:prstGeom>
          <a:solidFill>
            <a:schemeClr val="bg2">
              <a:lumMod val="75000"/>
            </a:schemeClr>
          </a:solid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sp>
        <p:nvSpPr>
          <p:cNvPr id="19" name="Овал 18"/>
          <p:cNvSpPr/>
          <p:nvPr/>
        </p:nvSpPr>
        <p:spPr>
          <a:xfrm>
            <a:off x="4211960" y="5373216"/>
            <a:ext cx="288032" cy="216024"/>
          </a:xfrm>
          <a:prstGeom prst="ellipse">
            <a:avLst/>
          </a:prstGeom>
          <a:solidFill>
            <a:schemeClr val="bg2">
              <a:lumMod val="75000"/>
            </a:schemeClr>
          </a:solid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</p:spTree>
  </p:cSld>
  <p:clrMapOvr>
    <a:masterClrMapping/>
  </p:clrMapOvr>
  <p:transition>
    <p:strips dir="r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80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80"/>
                                        <p:tgtEl>
                                          <p:spTgt spid="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80"/>
                                        <p:tgtEl>
                                          <p:spTgt spid="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40"/>
                            </p:stCondLst>
                            <p:childTnLst>
                              <p:par>
                                <p:cTn id="1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40"/>
                            </p:stCondLst>
                            <p:childTnLst>
                              <p:par>
                                <p:cTn id="17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12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12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12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040"/>
                            </p:stCondLst>
                            <p:childTnLst>
                              <p:par>
                                <p:cTn id="23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40"/>
                            </p:stCondLst>
                            <p:childTnLst>
                              <p:par>
                                <p:cTn id="29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1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1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1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4040"/>
                            </p:stCondLst>
                            <p:childTnLst>
                              <p:par>
                                <p:cTn id="3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1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1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1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5040"/>
                            </p:stCondLst>
                            <p:childTnLst>
                              <p:par>
                                <p:cTn id="4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1000"/>
                                        <p:tgtEl>
                                          <p:spTgt spid="1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1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1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6040"/>
                            </p:stCondLst>
                            <p:childTnLst>
                              <p:par>
                                <p:cTn id="47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1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1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1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7040"/>
                            </p:stCondLst>
                            <p:childTnLst>
                              <p:par>
                                <p:cTn id="53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1000"/>
                                        <p:tgtEl>
                                          <p:spTgt spid="1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1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1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8040"/>
                            </p:stCondLst>
                            <p:childTnLst>
                              <p:par>
                                <p:cTn id="59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2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9040"/>
                            </p:stCondLst>
                            <p:childTnLst>
                              <p:par>
                                <p:cTn id="6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1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5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6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9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3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4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9540"/>
                            </p:stCondLst>
                            <p:childTnLst>
                              <p:par>
                                <p:cTn id="86" presetID="45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8" dur="2000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9" dur="2000" fill="hold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2000" fill="hold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1" presetID="45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3" dur="2000"/>
                                        <p:tgtEl>
                                          <p:spTgt spid="1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4" dur="2000" fill="hold"/>
                                        <p:tgtEl>
                                          <p:spTgt spid="1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2000" fill="hold"/>
                                        <p:tgtEl>
                                          <p:spTgt spid="1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45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8" dur="2000"/>
                                        <p:tgtEl>
                                          <p:spTgt spid="1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9" dur="2000" fill="hold"/>
                                        <p:tgtEl>
                                          <p:spTgt spid="1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2000" fill="hold"/>
                                        <p:tgtEl>
                                          <p:spTgt spid="1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1" presetID="45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3" dur="2000"/>
                                        <p:tgtEl>
                                          <p:spTgt spid="1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4" dur="2000" fill="hold"/>
                                        <p:tgtEl>
                                          <p:spTgt spid="1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2000" fill="hold"/>
                                        <p:tgtEl>
                                          <p:spTgt spid="1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6" presetID="45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8" dur="2000"/>
                                        <p:tgtEl>
                                          <p:spTgt spid="1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9" dur="2000" fill="hold"/>
                                        <p:tgtEl>
                                          <p:spTgt spid="1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2000" fill="hold"/>
                                        <p:tgtEl>
                                          <p:spTgt spid="1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1" presetID="45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3" dur="2000"/>
                                        <p:tgtEl>
                                          <p:spTgt spid="1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4" dur="2000" fill="hold"/>
                                        <p:tgtEl>
                                          <p:spTgt spid="1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2000" fill="hold"/>
                                        <p:tgtEl>
                                          <p:spTgt spid="1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build="p"/>
      <p:bldP spid="12" grpId="0" build="allAtOnce" animBg="1"/>
      <p:bldP spid="11" grpId="0" animBg="1"/>
      <p:bldP spid="13" grpId="0" animBg="1"/>
      <p:bldP spid="17" grpId="0" animBg="1"/>
      <p:bldP spid="18" grpId="0" animBg="1"/>
      <p:bldP spid="19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323528" y="332656"/>
            <a:ext cx="8496944" cy="6192688"/>
          </a:xfrm>
          <a:solidFill>
            <a:schemeClr val="bg1">
              <a:alpha val="82000"/>
            </a:schemeClr>
          </a:solidFill>
          <a:ln w="25400">
            <a:solidFill>
              <a:srgbClr val="0C7E2A"/>
            </a:solidFill>
          </a:ln>
        </p:spPr>
        <p:txBody>
          <a:bodyPr/>
          <a:lstStyle/>
          <a:p>
            <a:pPr lvl="0">
              <a:spcBef>
                <a:spcPct val="20000"/>
              </a:spcBef>
              <a:defRPr/>
            </a:pPr>
            <a:r>
              <a:rPr lang="uk-UA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uk-UA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dirty="0" smtClean="0"/>
              <a:t> </a:t>
            </a: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683568" y="548680"/>
            <a:ext cx="7632848" cy="1440160"/>
          </a:xfrm>
        </p:spPr>
        <p:txBody>
          <a:bodyPr>
            <a:normAutofit/>
          </a:bodyPr>
          <a:lstStyle/>
          <a:p>
            <a:r>
              <a:rPr lang="uk-UA" sz="5400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Гра </a:t>
            </a:r>
            <a:r>
              <a:rPr lang="uk-UA" sz="5400" dirty="0" err="1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“Знайди</a:t>
            </a:r>
            <a:r>
              <a:rPr lang="uk-UA" sz="5400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uk-UA" sz="5400" dirty="0" err="1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літеру”</a:t>
            </a:r>
            <a:endParaRPr lang="uk-UA" sz="5400" dirty="0" smtClean="0">
              <a:solidFill>
                <a:schemeClr val="accent1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2" name="Подзаголовок 2"/>
          <p:cNvSpPr txBox="1">
            <a:spLocks/>
          </p:cNvSpPr>
          <p:nvPr/>
        </p:nvSpPr>
        <p:spPr>
          <a:xfrm>
            <a:off x="4932040" y="1556792"/>
            <a:ext cx="1800200" cy="792088"/>
          </a:xfrm>
          <a:prstGeom prst="rect">
            <a:avLst/>
          </a:prstGeom>
          <a:solidFill>
            <a:srgbClr val="FCFEB8"/>
          </a:solidFill>
          <a:scene3d>
            <a:camera prst="orthographicFront">
              <a:rot lat="0" lon="0" rev="0"/>
            </a:camera>
            <a:lightRig rig="threePt" dir="t"/>
          </a:scene3d>
          <a:sp3d>
            <a:bevelT/>
          </a:sp3d>
        </p:spPr>
        <p:txBody>
          <a:bodyPr vert="horz" lIns="91440" tIns="45720" rIns="91440" bIns="45720" rtlCol="0">
            <a:normAutofit fontScale="77500" lnSpcReduction="20000"/>
          </a:bodyPr>
          <a:lstStyle/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/>
              <a:buNone/>
              <a:tabLst/>
              <a:defRPr/>
            </a:pPr>
            <a:r>
              <a:rPr kumimoji="0" lang="uk-UA" sz="2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accent1">
                    <a:lumMod val="75000"/>
                  </a:schemeClr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                            </a:t>
            </a:r>
          </a:p>
          <a:p>
            <a:pPr lvl="0">
              <a:spcBef>
                <a:spcPct val="20000"/>
              </a:spcBef>
              <a:defRPr/>
            </a:pPr>
            <a:r>
              <a:rPr lang="uk-UA" sz="4000" b="1" dirty="0" smtClean="0">
                <a:latin typeface="Times New Roman" pitchFamily="18" charset="0"/>
                <a:cs typeface="Times New Roman" pitchFamily="18" charset="0"/>
              </a:rPr>
              <a:t>ЖИРАФ</a:t>
            </a:r>
            <a:endParaRPr lang="ru-RU" sz="4000" dirty="0" smtClean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9" name="Рисунок 8" descr="_preview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683568" y="1628800"/>
            <a:ext cx="2749370" cy="2199496"/>
          </a:xfrm>
          <a:prstGeom prst="rect">
            <a:avLst/>
          </a:prstGeom>
          <a:ln w="12700">
            <a:solidFill>
              <a:srgbClr val="037125"/>
            </a:solidFill>
          </a:ln>
        </p:spPr>
      </p:pic>
      <p:sp>
        <p:nvSpPr>
          <p:cNvPr id="10" name="Подзаголовок 2"/>
          <p:cNvSpPr txBox="1">
            <a:spLocks/>
          </p:cNvSpPr>
          <p:nvPr/>
        </p:nvSpPr>
        <p:spPr>
          <a:xfrm>
            <a:off x="4932040" y="2492896"/>
            <a:ext cx="1800200" cy="792088"/>
          </a:xfrm>
          <a:prstGeom prst="rect">
            <a:avLst/>
          </a:prstGeom>
          <a:solidFill>
            <a:srgbClr val="FCFEB8"/>
          </a:solidFill>
          <a:scene3d>
            <a:camera prst="orthographicFront">
              <a:rot lat="0" lon="0" rev="0"/>
            </a:camera>
            <a:lightRig rig="threePt" dir="t"/>
          </a:scene3d>
          <a:sp3d>
            <a:bevelT/>
          </a:sp3d>
        </p:spPr>
        <p:txBody>
          <a:bodyPr vert="horz" lIns="91440" tIns="45720" rIns="91440" bIns="45720" rtlCol="0">
            <a:normAutofit fontScale="77500" lnSpcReduction="20000"/>
          </a:bodyPr>
          <a:lstStyle/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/>
              <a:buNone/>
              <a:tabLst/>
              <a:defRPr/>
            </a:pPr>
            <a:r>
              <a:rPr kumimoji="0" lang="uk-UA" sz="2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accent1">
                    <a:lumMod val="75000"/>
                  </a:schemeClr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                            </a:t>
            </a:r>
          </a:p>
          <a:p>
            <a:pPr lvl="0">
              <a:spcBef>
                <a:spcPct val="20000"/>
              </a:spcBef>
              <a:defRPr/>
            </a:pPr>
            <a:r>
              <a:rPr lang="uk-UA" sz="4000" b="1" dirty="0" smtClean="0">
                <a:latin typeface="Times New Roman" pitchFamily="18" charset="0"/>
                <a:cs typeface="Times New Roman" pitchFamily="18" charset="0"/>
              </a:rPr>
              <a:t>МОРЖ</a:t>
            </a:r>
            <a:endParaRPr lang="ru-RU" sz="4000" dirty="0" smtClean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1" name="Подзаголовок 2"/>
          <p:cNvSpPr txBox="1">
            <a:spLocks/>
          </p:cNvSpPr>
          <p:nvPr/>
        </p:nvSpPr>
        <p:spPr>
          <a:xfrm>
            <a:off x="4932040" y="5445224"/>
            <a:ext cx="1944216" cy="792088"/>
          </a:xfrm>
          <a:prstGeom prst="rect">
            <a:avLst/>
          </a:prstGeom>
          <a:solidFill>
            <a:srgbClr val="FCFEB8"/>
          </a:solidFill>
          <a:scene3d>
            <a:camera prst="orthographicFront">
              <a:rot lat="0" lon="0" rev="0"/>
            </a:camera>
            <a:lightRig rig="threePt" dir="t"/>
          </a:scene3d>
          <a:sp3d>
            <a:bevelT/>
          </a:sp3d>
        </p:spPr>
        <p:txBody>
          <a:bodyPr vert="horz" lIns="91440" tIns="45720" rIns="91440" bIns="45720" rtlCol="0">
            <a:normAutofit fontScale="77500" lnSpcReduction="20000"/>
          </a:bodyPr>
          <a:lstStyle/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/>
              <a:buNone/>
              <a:tabLst/>
              <a:defRPr/>
            </a:pPr>
            <a:r>
              <a:rPr kumimoji="0" lang="uk-UA" sz="2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accent1">
                    <a:lumMod val="75000"/>
                  </a:schemeClr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                            </a:t>
            </a:r>
          </a:p>
          <a:p>
            <a:pPr lvl="0">
              <a:spcBef>
                <a:spcPct val="20000"/>
              </a:spcBef>
              <a:defRPr/>
            </a:pPr>
            <a:r>
              <a:rPr lang="uk-UA" sz="4000" b="1" dirty="0" smtClean="0">
                <a:latin typeface="Times New Roman" pitchFamily="18" charset="0"/>
                <a:cs typeface="Times New Roman" pitchFamily="18" charset="0"/>
              </a:rPr>
              <a:t>БДЖОЛА</a:t>
            </a:r>
            <a:endParaRPr lang="ru-RU" sz="4000" dirty="0" smtClean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3" name="Подзаголовок 2"/>
          <p:cNvSpPr txBox="1">
            <a:spLocks/>
          </p:cNvSpPr>
          <p:nvPr/>
        </p:nvSpPr>
        <p:spPr>
          <a:xfrm>
            <a:off x="4932040" y="4509120"/>
            <a:ext cx="2376264" cy="720080"/>
          </a:xfrm>
          <a:prstGeom prst="rect">
            <a:avLst/>
          </a:prstGeom>
          <a:solidFill>
            <a:srgbClr val="FCFEB8"/>
          </a:solidFill>
          <a:scene3d>
            <a:camera prst="orthographicFront">
              <a:rot lat="0" lon="0" rev="0"/>
            </a:camera>
            <a:lightRig rig="threePt" dir="t"/>
          </a:scene3d>
          <a:sp3d>
            <a:bevelT/>
          </a:sp3d>
        </p:spPr>
        <p:txBody>
          <a:bodyPr vert="horz" lIns="91440" tIns="45720" rIns="91440" bIns="45720" rtlCol="0">
            <a:normAutofit fontScale="70000" lnSpcReduction="20000"/>
          </a:bodyPr>
          <a:lstStyle/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/>
              <a:buNone/>
              <a:tabLst/>
              <a:defRPr/>
            </a:pPr>
            <a:r>
              <a:rPr kumimoji="0" lang="uk-UA" sz="2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accent1">
                    <a:lumMod val="75000"/>
                  </a:schemeClr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                            </a:t>
            </a:r>
          </a:p>
          <a:p>
            <a:pPr lvl="0">
              <a:spcBef>
                <a:spcPct val="20000"/>
              </a:spcBef>
              <a:defRPr/>
            </a:pPr>
            <a:r>
              <a:rPr lang="uk-UA" sz="4000" b="1" dirty="0" smtClean="0">
                <a:latin typeface="Times New Roman" pitchFamily="18" charset="0"/>
                <a:cs typeface="Times New Roman" pitchFamily="18" charset="0"/>
              </a:rPr>
              <a:t>ХМАРИНКА</a:t>
            </a:r>
            <a:endParaRPr lang="ru-RU" sz="4000" dirty="0" smtClean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4" name="Подзаголовок 2"/>
          <p:cNvSpPr txBox="1">
            <a:spLocks/>
          </p:cNvSpPr>
          <p:nvPr/>
        </p:nvSpPr>
        <p:spPr>
          <a:xfrm>
            <a:off x="4932040" y="3501008"/>
            <a:ext cx="2088232" cy="792088"/>
          </a:xfrm>
          <a:prstGeom prst="rect">
            <a:avLst/>
          </a:prstGeom>
          <a:solidFill>
            <a:srgbClr val="FCFEB8"/>
          </a:solidFill>
          <a:scene3d>
            <a:camera prst="orthographicFront">
              <a:rot lat="0" lon="0" rev="0"/>
            </a:camera>
            <a:lightRig rig="threePt" dir="t"/>
          </a:scene3d>
          <a:sp3d>
            <a:bevelT/>
          </a:sp3d>
        </p:spPr>
        <p:txBody>
          <a:bodyPr vert="horz" lIns="91440" tIns="45720" rIns="91440" bIns="45720" rtlCol="0">
            <a:normAutofit fontScale="70000" lnSpcReduction="20000"/>
          </a:bodyPr>
          <a:lstStyle/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/>
              <a:buNone/>
              <a:tabLst/>
              <a:defRPr/>
            </a:pPr>
            <a:r>
              <a:rPr kumimoji="0" lang="uk-UA" sz="2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accent1">
                    <a:lumMod val="75000"/>
                  </a:schemeClr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                            </a:t>
            </a:r>
          </a:p>
          <a:p>
            <a:pPr lvl="0">
              <a:spcBef>
                <a:spcPct val="20000"/>
              </a:spcBef>
              <a:defRPr/>
            </a:pPr>
            <a:r>
              <a:rPr lang="uk-UA" sz="4000" b="1" dirty="0" smtClean="0">
                <a:latin typeface="Times New Roman" pitchFamily="18" charset="0"/>
                <a:cs typeface="Times New Roman" pitchFamily="18" charset="0"/>
              </a:rPr>
              <a:t>МАШИНА</a:t>
            </a:r>
            <a:endParaRPr lang="ru-RU" sz="4000" dirty="0" smtClean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9" name="Подзаголовок 2"/>
          <p:cNvSpPr txBox="1">
            <a:spLocks/>
          </p:cNvSpPr>
          <p:nvPr/>
        </p:nvSpPr>
        <p:spPr>
          <a:xfrm>
            <a:off x="611560" y="4365104"/>
            <a:ext cx="2376264" cy="792088"/>
          </a:xfrm>
          <a:prstGeom prst="rect">
            <a:avLst/>
          </a:prstGeom>
          <a:solidFill>
            <a:srgbClr val="FCFEB8"/>
          </a:solidFill>
          <a:scene3d>
            <a:camera prst="orthographicFront">
              <a:rot lat="0" lon="0" rev="0"/>
            </a:camera>
            <a:lightRig rig="threePt" dir="t"/>
          </a:scene3d>
          <a:sp3d>
            <a:bevelT/>
          </a:sp3d>
        </p:spPr>
        <p:txBody>
          <a:bodyPr vert="horz" lIns="91440" tIns="45720" rIns="91440" bIns="45720" rtlCol="0">
            <a:normAutofit fontScale="77500" lnSpcReduction="20000"/>
          </a:bodyPr>
          <a:lstStyle/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/>
              <a:buNone/>
              <a:tabLst/>
              <a:defRPr/>
            </a:pPr>
            <a:r>
              <a:rPr kumimoji="0" lang="uk-UA" sz="2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accent1">
                    <a:lumMod val="75000"/>
                  </a:schemeClr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                            </a:t>
            </a:r>
          </a:p>
          <a:p>
            <a:pPr lvl="0">
              <a:spcBef>
                <a:spcPct val="20000"/>
              </a:spcBef>
              <a:defRPr/>
            </a:pPr>
            <a:r>
              <a:rPr lang="uk-UA" sz="4000" b="1" dirty="0" smtClean="0">
                <a:latin typeface="Times New Roman" pitchFamily="18" charset="0"/>
                <a:cs typeface="Times New Roman" pitchFamily="18" charset="0"/>
              </a:rPr>
              <a:t>РОЖЕВИЙ</a:t>
            </a:r>
            <a:endParaRPr lang="ru-RU" sz="4000" dirty="0" smtClean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0" name="Подзаголовок 2"/>
          <p:cNvSpPr txBox="1">
            <a:spLocks/>
          </p:cNvSpPr>
          <p:nvPr/>
        </p:nvSpPr>
        <p:spPr>
          <a:xfrm>
            <a:off x="611560" y="5373216"/>
            <a:ext cx="2376264" cy="792088"/>
          </a:xfrm>
          <a:prstGeom prst="rect">
            <a:avLst/>
          </a:prstGeom>
          <a:solidFill>
            <a:srgbClr val="FCFEB8"/>
          </a:solidFill>
          <a:scene3d>
            <a:camera prst="orthographicFront">
              <a:rot lat="0" lon="0" rev="0"/>
            </a:camera>
            <a:lightRig rig="threePt" dir="t"/>
          </a:scene3d>
          <a:sp3d>
            <a:bevelT/>
          </a:sp3d>
        </p:spPr>
        <p:txBody>
          <a:bodyPr vert="horz" lIns="91440" tIns="45720" rIns="91440" bIns="45720" rtlCol="0">
            <a:normAutofit fontScale="77500" lnSpcReduction="20000"/>
          </a:bodyPr>
          <a:lstStyle/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/>
              <a:buNone/>
              <a:tabLst/>
              <a:defRPr/>
            </a:pPr>
            <a:r>
              <a:rPr kumimoji="0" lang="uk-UA" sz="2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accent1">
                    <a:lumMod val="75000"/>
                  </a:schemeClr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                            </a:t>
            </a:r>
          </a:p>
          <a:p>
            <a:pPr lvl="0">
              <a:spcBef>
                <a:spcPct val="20000"/>
              </a:spcBef>
              <a:defRPr/>
            </a:pPr>
            <a:r>
              <a:rPr lang="uk-UA" sz="4000" b="1" dirty="0" smtClean="0">
                <a:latin typeface="Times New Roman" pitchFamily="18" charset="0"/>
                <a:cs typeface="Times New Roman" pitchFamily="18" charset="0"/>
              </a:rPr>
              <a:t>ТРАКТОРИ</a:t>
            </a:r>
            <a:endParaRPr lang="ru-RU" sz="4000" dirty="0" smtClean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5" name="Полилиния 24"/>
          <p:cNvSpPr/>
          <p:nvPr/>
        </p:nvSpPr>
        <p:spPr>
          <a:xfrm>
            <a:off x="7380312" y="1484784"/>
            <a:ext cx="562031" cy="757121"/>
          </a:xfrm>
          <a:custGeom>
            <a:avLst/>
            <a:gdLst>
              <a:gd name="connsiteX0" fmla="*/ 0 w 562031"/>
              <a:gd name="connsiteY0" fmla="*/ 359957 h 757121"/>
              <a:gd name="connsiteX1" fmla="*/ 0 w 562031"/>
              <a:gd name="connsiteY1" fmla="*/ 359957 h 757121"/>
              <a:gd name="connsiteX2" fmla="*/ 46182 w 562031"/>
              <a:gd name="connsiteY2" fmla="*/ 433848 h 757121"/>
              <a:gd name="connsiteX3" fmla="*/ 73891 w 562031"/>
              <a:gd name="connsiteY3" fmla="*/ 461557 h 757121"/>
              <a:gd name="connsiteX4" fmla="*/ 110836 w 562031"/>
              <a:gd name="connsiteY4" fmla="*/ 516976 h 757121"/>
              <a:gd name="connsiteX5" fmla="*/ 129309 w 562031"/>
              <a:gd name="connsiteY5" fmla="*/ 544685 h 757121"/>
              <a:gd name="connsiteX6" fmla="*/ 147782 w 562031"/>
              <a:gd name="connsiteY6" fmla="*/ 581630 h 757121"/>
              <a:gd name="connsiteX7" fmla="*/ 157018 w 562031"/>
              <a:gd name="connsiteY7" fmla="*/ 609339 h 757121"/>
              <a:gd name="connsiteX8" fmla="*/ 175491 w 562031"/>
              <a:gd name="connsiteY8" fmla="*/ 637048 h 757121"/>
              <a:gd name="connsiteX9" fmla="*/ 193964 w 562031"/>
              <a:gd name="connsiteY9" fmla="*/ 692466 h 757121"/>
              <a:gd name="connsiteX10" fmla="*/ 212436 w 562031"/>
              <a:gd name="connsiteY10" fmla="*/ 757121 h 757121"/>
              <a:gd name="connsiteX11" fmla="*/ 221673 w 562031"/>
              <a:gd name="connsiteY11" fmla="*/ 664757 h 757121"/>
              <a:gd name="connsiteX12" fmla="*/ 230909 w 562031"/>
              <a:gd name="connsiteY12" fmla="*/ 637048 h 757121"/>
              <a:gd name="connsiteX13" fmla="*/ 249382 w 562031"/>
              <a:gd name="connsiteY13" fmla="*/ 572394 h 757121"/>
              <a:gd name="connsiteX14" fmla="*/ 277091 w 562031"/>
              <a:gd name="connsiteY14" fmla="*/ 489266 h 757121"/>
              <a:gd name="connsiteX15" fmla="*/ 314036 w 562031"/>
              <a:gd name="connsiteY15" fmla="*/ 406139 h 757121"/>
              <a:gd name="connsiteX16" fmla="*/ 323273 w 562031"/>
              <a:gd name="connsiteY16" fmla="*/ 369194 h 757121"/>
              <a:gd name="connsiteX17" fmla="*/ 369454 w 562031"/>
              <a:gd name="connsiteY17" fmla="*/ 295303 h 757121"/>
              <a:gd name="connsiteX18" fmla="*/ 387927 w 562031"/>
              <a:gd name="connsiteY18" fmla="*/ 267594 h 757121"/>
              <a:gd name="connsiteX19" fmla="*/ 461818 w 562031"/>
              <a:gd name="connsiteY19" fmla="*/ 138285 h 757121"/>
              <a:gd name="connsiteX20" fmla="*/ 489527 w 562031"/>
              <a:gd name="connsiteY20" fmla="*/ 101339 h 757121"/>
              <a:gd name="connsiteX21" fmla="*/ 517236 w 562031"/>
              <a:gd name="connsiteY21" fmla="*/ 73630 h 757121"/>
              <a:gd name="connsiteX22" fmla="*/ 535709 w 562031"/>
              <a:gd name="connsiteY22" fmla="*/ 36685 h 757121"/>
              <a:gd name="connsiteX23" fmla="*/ 554182 w 562031"/>
              <a:gd name="connsiteY23" fmla="*/ 8976 h 757121"/>
              <a:gd name="connsiteX24" fmla="*/ 517236 w 562031"/>
              <a:gd name="connsiteY24" fmla="*/ 18212 h 757121"/>
              <a:gd name="connsiteX25" fmla="*/ 461818 w 562031"/>
              <a:gd name="connsiteY25" fmla="*/ 64394 h 757121"/>
              <a:gd name="connsiteX26" fmla="*/ 434109 w 562031"/>
              <a:gd name="connsiteY26" fmla="*/ 101339 h 757121"/>
              <a:gd name="connsiteX27" fmla="*/ 378691 w 562031"/>
              <a:gd name="connsiteY27" fmla="*/ 156757 h 757121"/>
              <a:gd name="connsiteX28" fmla="*/ 350982 w 562031"/>
              <a:gd name="connsiteY28" fmla="*/ 184466 h 757121"/>
              <a:gd name="connsiteX29" fmla="*/ 304800 w 562031"/>
              <a:gd name="connsiteY29" fmla="*/ 239885 h 757121"/>
              <a:gd name="connsiteX30" fmla="*/ 277091 w 562031"/>
              <a:gd name="connsiteY30" fmla="*/ 258357 h 757121"/>
              <a:gd name="connsiteX31" fmla="*/ 240145 w 562031"/>
              <a:gd name="connsiteY31" fmla="*/ 313776 h 757121"/>
              <a:gd name="connsiteX32" fmla="*/ 221673 w 562031"/>
              <a:gd name="connsiteY32" fmla="*/ 341485 h 757121"/>
              <a:gd name="connsiteX33" fmla="*/ 166254 w 562031"/>
              <a:gd name="connsiteY33" fmla="*/ 396903 h 757121"/>
              <a:gd name="connsiteX34" fmla="*/ 157018 w 562031"/>
              <a:gd name="connsiteY34" fmla="*/ 443085 h 757121"/>
              <a:gd name="connsiteX35" fmla="*/ 129309 w 562031"/>
              <a:gd name="connsiteY35" fmla="*/ 433848 h 757121"/>
              <a:gd name="connsiteX36" fmla="*/ 101600 w 562031"/>
              <a:gd name="connsiteY36" fmla="*/ 406139 h 757121"/>
              <a:gd name="connsiteX37" fmla="*/ 46182 w 562031"/>
              <a:gd name="connsiteY37" fmla="*/ 378430 h 757121"/>
              <a:gd name="connsiteX38" fmla="*/ 0 w 562031"/>
              <a:gd name="connsiteY38" fmla="*/ 359957 h 75712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</a:cxnLst>
            <a:rect l="l" t="t" r="r" b="b"/>
            <a:pathLst>
              <a:path w="562031" h="757121">
                <a:moveTo>
                  <a:pt x="0" y="359957"/>
                </a:moveTo>
                <a:lnTo>
                  <a:pt x="0" y="359957"/>
                </a:lnTo>
                <a:cubicBezTo>
                  <a:pt x="15394" y="384587"/>
                  <a:pt x="29098" y="410358"/>
                  <a:pt x="46182" y="433848"/>
                </a:cubicBezTo>
                <a:cubicBezTo>
                  <a:pt x="53865" y="444412"/>
                  <a:pt x="65872" y="451246"/>
                  <a:pt x="73891" y="461557"/>
                </a:cubicBezTo>
                <a:cubicBezTo>
                  <a:pt x="87521" y="479082"/>
                  <a:pt x="98521" y="498503"/>
                  <a:pt x="110836" y="516976"/>
                </a:cubicBezTo>
                <a:cubicBezTo>
                  <a:pt x="116994" y="526212"/>
                  <a:pt x="124344" y="534756"/>
                  <a:pt x="129309" y="544685"/>
                </a:cubicBezTo>
                <a:cubicBezTo>
                  <a:pt x="135467" y="557000"/>
                  <a:pt x="142358" y="568975"/>
                  <a:pt x="147782" y="581630"/>
                </a:cubicBezTo>
                <a:cubicBezTo>
                  <a:pt x="151617" y="590579"/>
                  <a:pt x="152664" y="600631"/>
                  <a:pt x="157018" y="609339"/>
                </a:cubicBezTo>
                <a:cubicBezTo>
                  <a:pt x="161982" y="619268"/>
                  <a:pt x="169333" y="627812"/>
                  <a:pt x="175491" y="637048"/>
                </a:cubicBezTo>
                <a:cubicBezTo>
                  <a:pt x="181649" y="655521"/>
                  <a:pt x="189242" y="673575"/>
                  <a:pt x="193964" y="692466"/>
                </a:cubicBezTo>
                <a:cubicBezTo>
                  <a:pt x="205561" y="738857"/>
                  <a:pt x="199186" y="717369"/>
                  <a:pt x="212436" y="757121"/>
                </a:cubicBezTo>
                <a:cubicBezTo>
                  <a:pt x="215515" y="726333"/>
                  <a:pt x="216968" y="695339"/>
                  <a:pt x="221673" y="664757"/>
                </a:cubicBezTo>
                <a:cubicBezTo>
                  <a:pt x="223153" y="655134"/>
                  <a:pt x="228234" y="646409"/>
                  <a:pt x="230909" y="637048"/>
                </a:cubicBezTo>
                <a:cubicBezTo>
                  <a:pt x="254096" y="555891"/>
                  <a:pt x="227241" y="638811"/>
                  <a:pt x="249382" y="572394"/>
                </a:cubicBezTo>
                <a:cubicBezTo>
                  <a:pt x="270180" y="447604"/>
                  <a:pt x="242458" y="567189"/>
                  <a:pt x="277091" y="489266"/>
                </a:cubicBezTo>
                <a:cubicBezTo>
                  <a:pt x="321059" y="390340"/>
                  <a:pt x="272230" y="468850"/>
                  <a:pt x="314036" y="406139"/>
                </a:cubicBezTo>
                <a:cubicBezTo>
                  <a:pt x="317115" y="393824"/>
                  <a:pt x="317596" y="380548"/>
                  <a:pt x="323273" y="369194"/>
                </a:cubicBezTo>
                <a:cubicBezTo>
                  <a:pt x="336262" y="343215"/>
                  <a:pt x="353860" y="319807"/>
                  <a:pt x="369454" y="295303"/>
                </a:cubicBezTo>
                <a:cubicBezTo>
                  <a:pt x="375414" y="285938"/>
                  <a:pt x="382963" y="277523"/>
                  <a:pt x="387927" y="267594"/>
                </a:cubicBezTo>
                <a:cubicBezTo>
                  <a:pt x="418609" y="206231"/>
                  <a:pt x="422653" y="190506"/>
                  <a:pt x="461818" y="138285"/>
                </a:cubicBezTo>
                <a:cubicBezTo>
                  <a:pt x="471054" y="125970"/>
                  <a:pt x="479509" y="113027"/>
                  <a:pt x="489527" y="101339"/>
                </a:cubicBezTo>
                <a:cubicBezTo>
                  <a:pt x="498028" y="91421"/>
                  <a:pt x="509644" y="84259"/>
                  <a:pt x="517236" y="73630"/>
                </a:cubicBezTo>
                <a:cubicBezTo>
                  <a:pt x="525239" y="62426"/>
                  <a:pt x="528878" y="48639"/>
                  <a:pt x="535709" y="36685"/>
                </a:cubicBezTo>
                <a:cubicBezTo>
                  <a:pt x="541217" y="27047"/>
                  <a:pt x="562031" y="16825"/>
                  <a:pt x="554182" y="8976"/>
                </a:cubicBezTo>
                <a:cubicBezTo>
                  <a:pt x="545206" y="0"/>
                  <a:pt x="529551" y="15133"/>
                  <a:pt x="517236" y="18212"/>
                </a:cubicBezTo>
                <a:cubicBezTo>
                  <a:pt x="488732" y="37215"/>
                  <a:pt x="485524" y="36738"/>
                  <a:pt x="461818" y="64394"/>
                </a:cubicBezTo>
                <a:cubicBezTo>
                  <a:pt x="451800" y="76082"/>
                  <a:pt x="444407" y="89897"/>
                  <a:pt x="434109" y="101339"/>
                </a:cubicBezTo>
                <a:cubicBezTo>
                  <a:pt x="416633" y="120757"/>
                  <a:pt x="397164" y="138284"/>
                  <a:pt x="378691" y="156757"/>
                </a:cubicBezTo>
                <a:cubicBezTo>
                  <a:pt x="369455" y="165993"/>
                  <a:pt x="358227" y="173598"/>
                  <a:pt x="350982" y="184466"/>
                </a:cubicBezTo>
                <a:cubicBezTo>
                  <a:pt x="332819" y="211712"/>
                  <a:pt x="331469" y="217661"/>
                  <a:pt x="304800" y="239885"/>
                </a:cubicBezTo>
                <a:cubicBezTo>
                  <a:pt x="296272" y="246991"/>
                  <a:pt x="286327" y="252200"/>
                  <a:pt x="277091" y="258357"/>
                </a:cubicBezTo>
                <a:lnTo>
                  <a:pt x="240145" y="313776"/>
                </a:lnTo>
                <a:cubicBezTo>
                  <a:pt x="233988" y="323012"/>
                  <a:pt x="229522" y="333636"/>
                  <a:pt x="221673" y="341485"/>
                </a:cubicBezTo>
                <a:lnTo>
                  <a:pt x="166254" y="396903"/>
                </a:lnTo>
                <a:cubicBezTo>
                  <a:pt x="163175" y="412297"/>
                  <a:pt x="168119" y="431984"/>
                  <a:pt x="157018" y="443085"/>
                </a:cubicBezTo>
                <a:cubicBezTo>
                  <a:pt x="150134" y="449969"/>
                  <a:pt x="137410" y="439249"/>
                  <a:pt x="129309" y="433848"/>
                </a:cubicBezTo>
                <a:cubicBezTo>
                  <a:pt x="118441" y="426602"/>
                  <a:pt x="111635" y="414501"/>
                  <a:pt x="101600" y="406139"/>
                </a:cubicBezTo>
                <a:cubicBezTo>
                  <a:pt x="77726" y="386244"/>
                  <a:pt x="73954" y="387687"/>
                  <a:pt x="46182" y="378430"/>
                </a:cubicBezTo>
                <a:cubicBezTo>
                  <a:pt x="8226" y="353126"/>
                  <a:pt x="7697" y="363036"/>
                  <a:pt x="0" y="359957"/>
                </a:cubicBezTo>
                <a:close/>
              </a:path>
            </a:pathLst>
          </a:custGeom>
          <a:solidFill>
            <a:srgbClr val="24A850"/>
          </a:solidFill>
          <a:ln w="254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sp>
        <p:nvSpPr>
          <p:cNvPr id="28" name="Полилиния 27"/>
          <p:cNvSpPr/>
          <p:nvPr/>
        </p:nvSpPr>
        <p:spPr>
          <a:xfrm>
            <a:off x="7308304" y="5301208"/>
            <a:ext cx="562031" cy="757121"/>
          </a:xfrm>
          <a:custGeom>
            <a:avLst/>
            <a:gdLst>
              <a:gd name="connsiteX0" fmla="*/ 0 w 562031"/>
              <a:gd name="connsiteY0" fmla="*/ 359957 h 757121"/>
              <a:gd name="connsiteX1" fmla="*/ 0 w 562031"/>
              <a:gd name="connsiteY1" fmla="*/ 359957 h 757121"/>
              <a:gd name="connsiteX2" fmla="*/ 46182 w 562031"/>
              <a:gd name="connsiteY2" fmla="*/ 433848 h 757121"/>
              <a:gd name="connsiteX3" fmla="*/ 73891 w 562031"/>
              <a:gd name="connsiteY3" fmla="*/ 461557 h 757121"/>
              <a:gd name="connsiteX4" fmla="*/ 110836 w 562031"/>
              <a:gd name="connsiteY4" fmla="*/ 516976 h 757121"/>
              <a:gd name="connsiteX5" fmla="*/ 129309 w 562031"/>
              <a:gd name="connsiteY5" fmla="*/ 544685 h 757121"/>
              <a:gd name="connsiteX6" fmla="*/ 147782 w 562031"/>
              <a:gd name="connsiteY6" fmla="*/ 581630 h 757121"/>
              <a:gd name="connsiteX7" fmla="*/ 157018 w 562031"/>
              <a:gd name="connsiteY7" fmla="*/ 609339 h 757121"/>
              <a:gd name="connsiteX8" fmla="*/ 175491 w 562031"/>
              <a:gd name="connsiteY8" fmla="*/ 637048 h 757121"/>
              <a:gd name="connsiteX9" fmla="*/ 193964 w 562031"/>
              <a:gd name="connsiteY9" fmla="*/ 692466 h 757121"/>
              <a:gd name="connsiteX10" fmla="*/ 212436 w 562031"/>
              <a:gd name="connsiteY10" fmla="*/ 757121 h 757121"/>
              <a:gd name="connsiteX11" fmla="*/ 221673 w 562031"/>
              <a:gd name="connsiteY11" fmla="*/ 664757 h 757121"/>
              <a:gd name="connsiteX12" fmla="*/ 230909 w 562031"/>
              <a:gd name="connsiteY12" fmla="*/ 637048 h 757121"/>
              <a:gd name="connsiteX13" fmla="*/ 249382 w 562031"/>
              <a:gd name="connsiteY13" fmla="*/ 572394 h 757121"/>
              <a:gd name="connsiteX14" fmla="*/ 277091 w 562031"/>
              <a:gd name="connsiteY14" fmla="*/ 489266 h 757121"/>
              <a:gd name="connsiteX15" fmla="*/ 314036 w 562031"/>
              <a:gd name="connsiteY15" fmla="*/ 406139 h 757121"/>
              <a:gd name="connsiteX16" fmla="*/ 323273 w 562031"/>
              <a:gd name="connsiteY16" fmla="*/ 369194 h 757121"/>
              <a:gd name="connsiteX17" fmla="*/ 369454 w 562031"/>
              <a:gd name="connsiteY17" fmla="*/ 295303 h 757121"/>
              <a:gd name="connsiteX18" fmla="*/ 387927 w 562031"/>
              <a:gd name="connsiteY18" fmla="*/ 267594 h 757121"/>
              <a:gd name="connsiteX19" fmla="*/ 461818 w 562031"/>
              <a:gd name="connsiteY19" fmla="*/ 138285 h 757121"/>
              <a:gd name="connsiteX20" fmla="*/ 489527 w 562031"/>
              <a:gd name="connsiteY20" fmla="*/ 101339 h 757121"/>
              <a:gd name="connsiteX21" fmla="*/ 517236 w 562031"/>
              <a:gd name="connsiteY21" fmla="*/ 73630 h 757121"/>
              <a:gd name="connsiteX22" fmla="*/ 535709 w 562031"/>
              <a:gd name="connsiteY22" fmla="*/ 36685 h 757121"/>
              <a:gd name="connsiteX23" fmla="*/ 554182 w 562031"/>
              <a:gd name="connsiteY23" fmla="*/ 8976 h 757121"/>
              <a:gd name="connsiteX24" fmla="*/ 517236 w 562031"/>
              <a:gd name="connsiteY24" fmla="*/ 18212 h 757121"/>
              <a:gd name="connsiteX25" fmla="*/ 461818 w 562031"/>
              <a:gd name="connsiteY25" fmla="*/ 64394 h 757121"/>
              <a:gd name="connsiteX26" fmla="*/ 434109 w 562031"/>
              <a:gd name="connsiteY26" fmla="*/ 101339 h 757121"/>
              <a:gd name="connsiteX27" fmla="*/ 378691 w 562031"/>
              <a:gd name="connsiteY27" fmla="*/ 156757 h 757121"/>
              <a:gd name="connsiteX28" fmla="*/ 350982 w 562031"/>
              <a:gd name="connsiteY28" fmla="*/ 184466 h 757121"/>
              <a:gd name="connsiteX29" fmla="*/ 304800 w 562031"/>
              <a:gd name="connsiteY29" fmla="*/ 239885 h 757121"/>
              <a:gd name="connsiteX30" fmla="*/ 277091 w 562031"/>
              <a:gd name="connsiteY30" fmla="*/ 258357 h 757121"/>
              <a:gd name="connsiteX31" fmla="*/ 240145 w 562031"/>
              <a:gd name="connsiteY31" fmla="*/ 313776 h 757121"/>
              <a:gd name="connsiteX32" fmla="*/ 221673 w 562031"/>
              <a:gd name="connsiteY32" fmla="*/ 341485 h 757121"/>
              <a:gd name="connsiteX33" fmla="*/ 166254 w 562031"/>
              <a:gd name="connsiteY33" fmla="*/ 396903 h 757121"/>
              <a:gd name="connsiteX34" fmla="*/ 157018 w 562031"/>
              <a:gd name="connsiteY34" fmla="*/ 443085 h 757121"/>
              <a:gd name="connsiteX35" fmla="*/ 129309 w 562031"/>
              <a:gd name="connsiteY35" fmla="*/ 433848 h 757121"/>
              <a:gd name="connsiteX36" fmla="*/ 101600 w 562031"/>
              <a:gd name="connsiteY36" fmla="*/ 406139 h 757121"/>
              <a:gd name="connsiteX37" fmla="*/ 46182 w 562031"/>
              <a:gd name="connsiteY37" fmla="*/ 378430 h 757121"/>
              <a:gd name="connsiteX38" fmla="*/ 0 w 562031"/>
              <a:gd name="connsiteY38" fmla="*/ 359957 h 75712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</a:cxnLst>
            <a:rect l="l" t="t" r="r" b="b"/>
            <a:pathLst>
              <a:path w="562031" h="757121">
                <a:moveTo>
                  <a:pt x="0" y="359957"/>
                </a:moveTo>
                <a:lnTo>
                  <a:pt x="0" y="359957"/>
                </a:lnTo>
                <a:cubicBezTo>
                  <a:pt x="15394" y="384587"/>
                  <a:pt x="29098" y="410358"/>
                  <a:pt x="46182" y="433848"/>
                </a:cubicBezTo>
                <a:cubicBezTo>
                  <a:pt x="53865" y="444412"/>
                  <a:pt x="65872" y="451246"/>
                  <a:pt x="73891" y="461557"/>
                </a:cubicBezTo>
                <a:cubicBezTo>
                  <a:pt x="87521" y="479082"/>
                  <a:pt x="98521" y="498503"/>
                  <a:pt x="110836" y="516976"/>
                </a:cubicBezTo>
                <a:cubicBezTo>
                  <a:pt x="116994" y="526212"/>
                  <a:pt x="124344" y="534756"/>
                  <a:pt x="129309" y="544685"/>
                </a:cubicBezTo>
                <a:cubicBezTo>
                  <a:pt x="135467" y="557000"/>
                  <a:pt x="142358" y="568975"/>
                  <a:pt x="147782" y="581630"/>
                </a:cubicBezTo>
                <a:cubicBezTo>
                  <a:pt x="151617" y="590579"/>
                  <a:pt x="152664" y="600631"/>
                  <a:pt x="157018" y="609339"/>
                </a:cubicBezTo>
                <a:cubicBezTo>
                  <a:pt x="161982" y="619268"/>
                  <a:pt x="169333" y="627812"/>
                  <a:pt x="175491" y="637048"/>
                </a:cubicBezTo>
                <a:cubicBezTo>
                  <a:pt x="181649" y="655521"/>
                  <a:pt x="189242" y="673575"/>
                  <a:pt x="193964" y="692466"/>
                </a:cubicBezTo>
                <a:cubicBezTo>
                  <a:pt x="205561" y="738857"/>
                  <a:pt x="199186" y="717369"/>
                  <a:pt x="212436" y="757121"/>
                </a:cubicBezTo>
                <a:cubicBezTo>
                  <a:pt x="215515" y="726333"/>
                  <a:pt x="216968" y="695339"/>
                  <a:pt x="221673" y="664757"/>
                </a:cubicBezTo>
                <a:cubicBezTo>
                  <a:pt x="223153" y="655134"/>
                  <a:pt x="228234" y="646409"/>
                  <a:pt x="230909" y="637048"/>
                </a:cubicBezTo>
                <a:cubicBezTo>
                  <a:pt x="254096" y="555891"/>
                  <a:pt x="227241" y="638811"/>
                  <a:pt x="249382" y="572394"/>
                </a:cubicBezTo>
                <a:cubicBezTo>
                  <a:pt x="270180" y="447604"/>
                  <a:pt x="242458" y="567189"/>
                  <a:pt x="277091" y="489266"/>
                </a:cubicBezTo>
                <a:cubicBezTo>
                  <a:pt x="321059" y="390340"/>
                  <a:pt x="272230" y="468850"/>
                  <a:pt x="314036" y="406139"/>
                </a:cubicBezTo>
                <a:cubicBezTo>
                  <a:pt x="317115" y="393824"/>
                  <a:pt x="317596" y="380548"/>
                  <a:pt x="323273" y="369194"/>
                </a:cubicBezTo>
                <a:cubicBezTo>
                  <a:pt x="336262" y="343215"/>
                  <a:pt x="353860" y="319807"/>
                  <a:pt x="369454" y="295303"/>
                </a:cubicBezTo>
                <a:cubicBezTo>
                  <a:pt x="375414" y="285938"/>
                  <a:pt x="382963" y="277523"/>
                  <a:pt x="387927" y="267594"/>
                </a:cubicBezTo>
                <a:cubicBezTo>
                  <a:pt x="418609" y="206231"/>
                  <a:pt x="422653" y="190506"/>
                  <a:pt x="461818" y="138285"/>
                </a:cubicBezTo>
                <a:cubicBezTo>
                  <a:pt x="471054" y="125970"/>
                  <a:pt x="479509" y="113027"/>
                  <a:pt x="489527" y="101339"/>
                </a:cubicBezTo>
                <a:cubicBezTo>
                  <a:pt x="498028" y="91421"/>
                  <a:pt x="509644" y="84259"/>
                  <a:pt x="517236" y="73630"/>
                </a:cubicBezTo>
                <a:cubicBezTo>
                  <a:pt x="525239" y="62426"/>
                  <a:pt x="528878" y="48639"/>
                  <a:pt x="535709" y="36685"/>
                </a:cubicBezTo>
                <a:cubicBezTo>
                  <a:pt x="541217" y="27047"/>
                  <a:pt x="562031" y="16825"/>
                  <a:pt x="554182" y="8976"/>
                </a:cubicBezTo>
                <a:cubicBezTo>
                  <a:pt x="545206" y="0"/>
                  <a:pt x="529551" y="15133"/>
                  <a:pt x="517236" y="18212"/>
                </a:cubicBezTo>
                <a:cubicBezTo>
                  <a:pt x="488732" y="37215"/>
                  <a:pt x="485524" y="36738"/>
                  <a:pt x="461818" y="64394"/>
                </a:cubicBezTo>
                <a:cubicBezTo>
                  <a:pt x="451800" y="76082"/>
                  <a:pt x="444407" y="89897"/>
                  <a:pt x="434109" y="101339"/>
                </a:cubicBezTo>
                <a:cubicBezTo>
                  <a:pt x="416633" y="120757"/>
                  <a:pt x="397164" y="138284"/>
                  <a:pt x="378691" y="156757"/>
                </a:cubicBezTo>
                <a:cubicBezTo>
                  <a:pt x="369455" y="165993"/>
                  <a:pt x="358227" y="173598"/>
                  <a:pt x="350982" y="184466"/>
                </a:cubicBezTo>
                <a:cubicBezTo>
                  <a:pt x="332819" y="211712"/>
                  <a:pt x="331469" y="217661"/>
                  <a:pt x="304800" y="239885"/>
                </a:cubicBezTo>
                <a:cubicBezTo>
                  <a:pt x="296272" y="246991"/>
                  <a:pt x="286327" y="252200"/>
                  <a:pt x="277091" y="258357"/>
                </a:cubicBezTo>
                <a:lnTo>
                  <a:pt x="240145" y="313776"/>
                </a:lnTo>
                <a:cubicBezTo>
                  <a:pt x="233988" y="323012"/>
                  <a:pt x="229522" y="333636"/>
                  <a:pt x="221673" y="341485"/>
                </a:cubicBezTo>
                <a:lnTo>
                  <a:pt x="166254" y="396903"/>
                </a:lnTo>
                <a:cubicBezTo>
                  <a:pt x="163175" y="412297"/>
                  <a:pt x="168119" y="431984"/>
                  <a:pt x="157018" y="443085"/>
                </a:cubicBezTo>
                <a:cubicBezTo>
                  <a:pt x="150134" y="449969"/>
                  <a:pt x="137410" y="439249"/>
                  <a:pt x="129309" y="433848"/>
                </a:cubicBezTo>
                <a:cubicBezTo>
                  <a:pt x="118441" y="426602"/>
                  <a:pt x="111635" y="414501"/>
                  <a:pt x="101600" y="406139"/>
                </a:cubicBezTo>
                <a:cubicBezTo>
                  <a:pt x="77726" y="386244"/>
                  <a:pt x="73954" y="387687"/>
                  <a:pt x="46182" y="378430"/>
                </a:cubicBezTo>
                <a:cubicBezTo>
                  <a:pt x="8226" y="353126"/>
                  <a:pt x="7697" y="363036"/>
                  <a:pt x="0" y="359957"/>
                </a:cubicBezTo>
                <a:close/>
              </a:path>
            </a:pathLst>
          </a:custGeom>
          <a:solidFill>
            <a:srgbClr val="24A850"/>
          </a:solidFill>
          <a:ln w="254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sp>
        <p:nvSpPr>
          <p:cNvPr id="29" name="Полилиния 28"/>
          <p:cNvSpPr/>
          <p:nvPr/>
        </p:nvSpPr>
        <p:spPr>
          <a:xfrm>
            <a:off x="7308304" y="2420888"/>
            <a:ext cx="562031" cy="757121"/>
          </a:xfrm>
          <a:custGeom>
            <a:avLst/>
            <a:gdLst>
              <a:gd name="connsiteX0" fmla="*/ 0 w 562031"/>
              <a:gd name="connsiteY0" fmla="*/ 359957 h 757121"/>
              <a:gd name="connsiteX1" fmla="*/ 0 w 562031"/>
              <a:gd name="connsiteY1" fmla="*/ 359957 h 757121"/>
              <a:gd name="connsiteX2" fmla="*/ 46182 w 562031"/>
              <a:gd name="connsiteY2" fmla="*/ 433848 h 757121"/>
              <a:gd name="connsiteX3" fmla="*/ 73891 w 562031"/>
              <a:gd name="connsiteY3" fmla="*/ 461557 h 757121"/>
              <a:gd name="connsiteX4" fmla="*/ 110836 w 562031"/>
              <a:gd name="connsiteY4" fmla="*/ 516976 h 757121"/>
              <a:gd name="connsiteX5" fmla="*/ 129309 w 562031"/>
              <a:gd name="connsiteY5" fmla="*/ 544685 h 757121"/>
              <a:gd name="connsiteX6" fmla="*/ 147782 w 562031"/>
              <a:gd name="connsiteY6" fmla="*/ 581630 h 757121"/>
              <a:gd name="connsiteX7" fmla="*/ 157018 w 562031"/>
              <a:gd name="connsiteY7" fmla="*/ 609339 h 757121"/>
              <a:gd name="connsiteX8" fmla="*/ 175491 w 562031"/>
              <a:gd name="connsiteY8" fmla="*/ 637048 h 757121"/>
              <a:gd name="connsiteX9" fmla="*/ 193964 w 562031"/>
              <a:gd name="connsiteY9" fmla="*/ 692466 h 757121"/>
              <a:gd name="connsiteX10" fmla="*/ 212436 w 562031"/>
              <a:gd name="connsiteY10" fmla="*/ 757121 h 757121"/>
              <a:gd name="connsiteX11" fmla="*/ 221673 w 562031"/>
              <a:gd name="connsiteY11" fmla="*/ 664757 h 757121"/>
              <a:gd name="connsiteX12" fmla="*/ 230909 w 562031"/>
              <a:gd name="connsiteY12" fmla="*/ 637048 h 757121"/>
              <a:gd name="connsiteX13" fmla="*/ 249382 w 562031"/>
              <a:gd name="connsiteY13" fmla="*/ 572394 h 757121"/>
              <a:gd name="connsiteX14" fmla="*/ 277091 w 562031"/>
              <a:gd name="connsiteY14" fmla="*/ 489266 h 757121"/>
              <a:gd name="connsiteX15" fmla="*/ 314036 w 562031"/>
              <a:gd name="connsiteY15" fmla="*/ 406139 h 757121"/>
              <a:gd name="connsiteX16" fmla="*/ 323273 w 562031"/>
              <a:gd name="connsiteY16" fmla="*/ 369194 h 757121"/>
              <a:gd name="connsiteX17" fmla="*/ 369454 w 562031"/>
              <a:gd name="connsiteY17" fmla="*/ 295303 h 757121"/>
              <a:gd name="connsiteX18" fmla="*/ 387927 w 562031"/>
              <a:gd name="connsiteY18" fmla="*/ 267594 h 757121"/>
              <a:gd name="connsiteX19" fmla="*/ 461818 w 562031"/>
              <a:gd name="connsiteY19" fmla="*/ 138285 h 757121"/>
              <a:gd name="connsiteX20" fmla="*/ 489527 w 562031"/>
              <a:gd name="connsiteY20" fmla="*/ 101339 h 757121"/>
              <a:gd name="connsiteX21" fmla="*/ 517236 w 562031"/>
              <a:gd name="connsiteY21" fmla="*/ 73630 h 757121"/>
              <a:gd name="connsiteX22" fmla="*/ 535709 w 562031"/>
              <a:gd name="connsiteY22" fmla="*/ 36685 h 757121"/>
              <a:gd name="connsiteX23" fmla="*/ 554182 w 562031"/>
              <a:gd name="connsiteY23" fmla="*/ 8976 h 757121"/>
              <a:gd name="connsiteX24" fmla="*/ 517236 w 562031"/>
              <a:gd name="connsiteY24" fmla="*/ 18212 h 757121"/>
              <a:gd name="connsiteX25" fmla="*/ 461818 w 562031"/>
              <a:gd name="connsiteY25" fmla="*/ 64394 h 757121"/>
              <a:gd name="connsiteX26" fmla="*/ 434109 w 562031"/>
              <a:gd name="connsiteY26" fmla="*/ 101339 h 757121"/>
              <a:gd name="connsiteX27" fmla="*/ 378691 w 562031"/>
              <a:gd name="connsiteY27" fmla="*/ 156757 h 757121"/>
              <a:gd name="connsiteX28" fmla="*/ 350982 w 562031"/>
              <a:gd name="connsiteY28" fmla="*/ 184466 h 757121"/>
              <a:gd name="connsiteX29" fmla="*/ 304800 w 562031"/>
              <a:gd name="connsiteY29" fmla="*/ 239885 h 757121"/>
              <a:gd name="connsiteX30" fmla="*/ 277091 w 562031"/>
              <a:gd name="connsiteY30" fmla="*/ 258357 h 757121"/>
              <a:gd name="connsiteX31" fmla="*/ 240145 w 562031"/>
              <a:gd name="connsiteY31" fmla="*/ 313776 h 757121"/>
              <a:gd name="connsiteX32" fmla="*/ 221673 w 562031"/>
              <a:gd name="connsiteY32" fmla="*/ 341485 h 757121"/>
              <a:gd name="connsiteX33" fmla="*/ 166254 w 562031"/>
              <a:gd name="connsiteY33" fmla="*/ 396903 h 757121"/>
              <a:gd name="connsiteX34" fmla="*/ 157018 w 562031"/>
              <a:gd name="connsiteY34" fmla="*/ 443085 h 757121"/>
              <a:gd name="connsiteX35" fmla="*/ 129309 w 562031"/>
              <a:gd name="connsiteY35" fmla="*/ 433848 h 757121"/>
              <a:gd name="connsiteX36" fmla="*/ 101600 w 562031"/>
              <a:gd name="connsiteY36" fmla="*/ 406139 h 757121"/>
              <a:gd name="connsiteX37" fmla="*/ 46182 w 562031"/>
              <a:gd name="connsiteY37" fmla="*/ 378430 h 757121"/>
              <a:gd name="connsiteX38" fmla="*/ 0 w 562031"/>
              <a:gd name="connsiteY38" fmla="*/ 359957 h 75712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</a:cxnLst>
            <a:rect l="l" t="t" r="r" b="b"/>
            <a:pathLst>
              <a:path w="562031" h="757121">
                <a:moveTo>
                  <a:pt x="0" y="359957"/>
                </a:moveTo>
                <a:lnTo>
                  <a:pt x="0" y="359957"/>
                </a:lnTo>
                <a:cubicBezTo>
                  <a:pt x="15394" y="384587"/>
                  <a:pt x="29098" y="410358"/>
                  <a:pt x="46182" y="433848"/>
                </a:cubicBezTo>
                <a:cubicBezTo>
                  <a:pt x="53865" y="444412"/>
                  <a:pt x="65872" y="451246"/>
                  <a:pt x="73891" y="461557"/>
                </a:cubicBezTo>
                <a:cubicBezTo>
                  <a:pt x="87521" y="479082"/>
                  <a:pt x="98521" y="498503"/>
                  <a:pt x="110836" y="516976"/>
                </a:cubicBezTo>
                <a:cubicBezTo>
                  <a:pt x="116994" y="526212"/>
                  <a:pt x="124344" y="534756"/>
                  <a:pt x="129309" y="544685"/>
                </a:cubicBezTo>
                <a:cubicBezTo>
                  <a:pt x="135467" y="557000"/>
                  <a:pt x="142358" y="568975"/>
                  <a:pt x="147782" y="581630"/>
                </a:cubicBezTo>
                <a:cubicBezTo>
                  <a:pt x="151617" y="590579"/>
                  <a:pt x="152664" y="600631"/>
                  <a:pt x="157018" y="609339"/>
                </a:cubicBezTo>
                <a:cubicBezTo>
                  <a:pt x="161982" y="619268"/>
                  <a:pt x="169333" y="627812"/>
                  <a:pt x="175491" y="637048"/>
                </a:cubicBezTo>
                <a:cubicBezTo>
                  <a:pt x="181649" y="655521"/>
                  <a:pt x="189242" y="673575"/>
                  <a:pt x="193964" y="692466"/>
                </a:cubicBezTo>
                <a:cubicBezTo>
                  <a:pt x="205561" y="738857"/>
                  <a:pt x="199186" y="717369"/>
                  <a:pt x="212436" y="757121"/>
                </a:cubicBezTo>
                <a:cubicBezTo>
                  <a:pt x="215515" y="726333"/>
                  <a:pt x="216968" y="695339"/>
                  <a:pt x="221673" y="664757"/>
                </a:cubicBezTo>
                <a:cubicBezTo>
                  <a:pt x="223153" y="655134"/>
                  <a:pt x="228234" y="646409"/>
                  <a:pt x="230909" y="637048"/>
                </a:cubicBezTo>
                <a:cubicBezTo>
                  <a:pt x="254096" y="555891"/>
                  <a:pt x="227241" y="638811"/>
                  <a:pt x="249382" y="572394"/>
                </a:cubicBezTo>
                <a:cubicBezTo>
                  <a:pt x="270180" y="447604"/>
                  <a:pt x="242458" y="567189"/>
                  <a:pt x="277091" y="489266"/>
                </a:cubicBezTo>
                <a:cubicBezTo>
                  <a:pt x="321059" y="390340"/>
                  <a:pt x="272230" y="468850"/>
                  <a:pt x="314036" y="406139"/>
                </a:cubicBezTo>
                <a:cubicBezTo>
                  <a:pt x="317115" y="393824"/>
                  <a:pt x="317596" y="380548"/>
                  <a:pt x="323273" y="369194"/>
                </a:cubicBezTo>
                <a:cubicBezTo>
                  <a:pt x="336262" y="343215"/>
                  <a:pt x="353860" y="319807"/>
                  <a:pt x="369454" y="295303"/>
                </a:cubicBezTo>
                <a:cubicBezTo>
                  <a:pt x="375414" y="285938"/>
                  <a:pt x="382963" y="277523"/>
                  <a:pt x="387927" y="267594"/>
                </a:cubicBezTo>
                <a:cubicBezTo>
                  <a:pt x="418609" y="206231"/>
                  <a:pt x="422653" y="190506"/>
                  <a:pt x="461818" y="138285"/>
                </a:cubicBezTo>
                <a:cubicBezTo>
                  <a:pt x="471054" y="125970"/>
                  <a:pt x="479509" y="113027"/>
                  <a:pt x="489527" y="101339"/>
                </a:cubicBezTo>
                <a:cubicBezTo>
                  <a:pt x="498028" y="91421"/>
                  <a:pt x="509644" y="84259"/>
                  <a:pt x="517236" y="73630"/>
                </a:cubicBezTo>
                <a:cubicBezTo>
                  <a:pt x="525239" y="62426"/>
                  <a:pt x="528878" y="48639"/>
                  <a:pt x="535709" y="36685"/>
                </a:cubicBezTo>
                <a:cubicBezTo>
                  <a:pt x="541217" y="27047"/>
                  <a:pt x="562031" y="16825"/>
                  <a:pt x="554182" y="8976"/>
                </a:cubicBezTo>
                <a:cubicBezTo>
                  <a:pt x="545206" y="0"/>
                  <a:pt x="529551" y="15133"/>
                  <a:pt x="517236" y="18212"/>
                </a:cubicBezTo>
                <a:cubicBezTo>
                  <a:pt x="488732" y="37215"/>
                  <a:pt x="485524" y="36738"/>
                  <a:pt x="461818" y="64394"/>
                </a:cubicBezTo>
                <a:cubicBezTo>
                  <a:pt x="451800" y="76082"/>
                  <a:pt x="444407" y="89897"/>
                  <a:pt x="434109" y="101339"/>
                </a:cubicBezTo>
                <a:cubicBezTo>
                  <a:pt x="416633" y="120757"/>
                  <a:pt x="397164" y="138284"/>
                  <a:pt x="378691" y="156757"/>
                </a:cubicBezTo>
                <a:cubicBezTo>
                  <a:pt x="369455" y="165993"/>
                  <a:pt x="358227" y="173598"/>
                  <a:pt x="350982" y="184466"/>
                </a:cubicBezTo>
                <a:cubicBezTo>
                  <a:pt x="332819" y="211712"/>
                  <a:pt x="331469" y="217661"/>
                  <a:pt x="304800" y="239885"/>
                </a:cubicBezTo>
                <a:cubicBezTo>
                  <a:pt x="296272" y="246991"/>
                  <a:pt x="286327" y="252200"/>
                  <a:pt x="277091" y="258357"/>
                </a:cubicBezTo>
                <a:lnTo>
                  <a:pt x="240145" y="313776"/>
                </a:lnTo>
                <a:cubicBezTo>
                  <a:pt x="233988" y="323012"/>
                  <a:pt x="229522" y="333636"/>
                  <a:pt x="221673" y="341485"/>
                </a:cubicBezTo>
                <a:lnTo>
                  <a:pt x="166254" y="396903"/>
                </a:lnTo>
                <a:cubicBezTo>
                  <a:pt x="163175" y="412297"/>
                  <a:pt x="168119" y="431984"/>
                  <a:pt x="157018" y="443085"/>
                </a:cubicBezTo>
                <a:cubicBezTo>
                  <a:pt x="150134" y="449969"/>
                  <a:pt x="137410" y="439249"/>
                  <a:pt x="129309" y="433848"/>
                </a:cubicBezTo>
                <a:cubicBezTo>
                  <a:pt x="118441" y="426602"/>
                  <a:pt x="111635" y="414501"/>
                  <a:pt x="101600" y="406139"/>
                </a:cubicBezTo>
                <a:cubicBezTo>
                  <a:pt x="77726" y="386244"/>
                  <a:pt x="73954" y="387687"/>
                  <a:pt x="46182" y="378430"/>
                </a:cubicBezTo>
                <a:cubicBezTo>
                  <a:pt x="8226" y="353126"/>
                  <a:pt x="7697" y="363036"/>
                  <a:pt x="0" y="359957"/>
                </a:cubicBezTo>
                <a:close/>
              </a:path>
            </a:pathLst>
          </a:custGeom>
          <a:solidFill>
            <a:srgbClr val="24A850"/>
          </a:solidFill>
          <a:ln w="254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sp>
        <p:nvSpPr>
          <p:cNvPr id="30" name="Полилиния 29"/>
          <p:cNvSpPr/>
          <p:nvPr/>
        </p:nvSpPr>
        <p:spPr>
          <a:xfrm>
            <a:off x="3059832" y="4293096"/>
            <a:ext cx="562031" cy="757121"/>
          </a:xfrm>
          <a:custGeom>
            <a:avLst/>
            <a:gdLst>
              <a:gd name="connsiteX0" fmla="*/ 0 w 562031"/>
              <a:gd name="connsiteY0" fmla="*/ 359957 h 757121"/>
              <a:gd name="connsiteX1" fmla="*/ 0 w 562031"/>
              <a:gd name="connsiteY1" fmla="*/ 359957 h 757121"/>
              <a:gd name="connsiteX2" fmla="*/ 46182 w 562031"/>
              <a:gd name="connsiteY2" fmla="*/ 433848 h 757121"/>
              <a:gd name="connsiteX3" fmla="*/ 73891 w 562031"/>
              <a:gd name="connsiteY3" fmla="*/ 461557 h 757121"/>
              <a:gd name="connsiteX4" fmla="*/ 110836 w 562031"/>
              <a:gd name="connsiteY4" fmla="*/ 516976 h 757121"/>
              <a:gd name="connsiteX5" fmla="*/ 129309 w 562031"/>
              <a:gd name="connsiteY5" fmla="*/ 544685 h 757121"/>
              <a:gd name="connsiteX6" fmla="*/ 147782 w 562031"/>
              <a:gd name="connsiteY6" fmla="*/ 581630 h 757121"/>
              <a:gd name="connsiteX7" fmla="*/ 157018 w 562031"/>
              <a:gd name="connsiteY7" fmla="*/ 609339 h 757121"/>
              <a:gd name="connsiteX8" fmla="*/ 175491 w 562031"/>
              <a:gd name="connsiteY8" fmla="*/ 637048 h 757121"/>
              <a:gd name="connsiteX9" fmla="*/ 193964 w 562031"/>
              <a:gd name="connsiteY9" fmla="*/ 692466 h 757121"/>
              <a:gd name="connsiteX10" fmla="*/ 212436 w 562031"/>
              <a:gd name="connsiteY10" fmla="*/ 757121 h 757121"/>
              <a:gd name="connsiteX11" fmla="*/ 221673 w 562031"/>
              <a:gd name="connsiteY11" fmla="*/ 664757 h 757121"/>
              <a:gd name="connsiteX12" fmla="*/ 230909 w 562031"/>
              <a:gd name="connsiteY12" fmla="*/ 637048 h 757121"/>
              <a:gd name="connsiteX13" fmla="*/ 249382 w 562031"/>
              <a:gd name="connsiteY13" fmla="*/ 572394 h 757121"/>
              <a:gd name="connsiteX14" fmla="*/ 277091 w 562031"/>
              <a:gd name="connsiteY14" fmla="*/ 489266 h 757121"/>
              <a:gd name="connsiteX15" fmla="*/ 314036 w 562031"/>
              <a:gd name="connsiteY15" fmla="*/ 406139 h 757121"/>
              <a:gd name="connsiteX16" fmla="*/ 323273 w 562031"/>
              <a:gd name="connsiteY16" fmla="*/ 369194 h 757121"/>
              <a:gd name="connsiteX17" fmla="*/ 369454 w 562031"/>
              <a:gd name="connsiteY17" fmla="*/ 295303 h 757121"/>
              <a:gd name="connsiteX18" fmla="*/ 387927 w 562031"/>
              <a:gd name="connsiteY18" fmla="*/ 267594 h 757121"/>
              <a:gd name="connsiteX19" fmla="*/ 461818 w 562031"/>
              <a:gd name="connsiteY19" fmla="*/ 138285 h 757121"/>
              <a:gd name="connsiteX20" fmla="*/ 489527 w 562031"/>
              <a:gd name="connsiteY20" fmla="*/ 101339 h 757121"/>
              <a:gd name="connsiteX21" fmla="*/ 517236 w 562031"/>
              <a:gd name="connsiteY21" fmla="*/ 73630 h 757121"/>
              <a:gd name="connsiteX22" fmla="*/ 535709 w 562031"/>
              <a:gd name="connsiteY22" fmla="*/ 36685 h 757121"/>
              <a:gd name="connsiteX23" fmla="*/ 554182 w 562031"/>
              <a:gd name="connsiteY23" fmla="*/ 8976 h 757121"/>
              <a:gd name="connsiteX24" fmla="*/ 517236 w 562031"/>
              <a:gd name="connsiteY24" fmla="*/ 18212 h 757121"/>
              <a:gd name="connsiteX25" fmla="*/ 461818 w 562031"/>
              <a:gd name="connsiteY25" fmla="*/ 64394 h 757121"/>
              <a:gd name="connsiteX26" fmla="*/ 434109 w 562031"/>
              <a:gd name="connsiteY26" fmla="*/ 101339 h 757121"/>
              <a:gd name="connsiteX27" fmla="*/ 378691 w 562031"/>
              <a:gd name="connsiteY27" fmla="*/ 156757 h 757121"/>
              <a:gd name="connsiteX28" fmla="*/ 350982 w 562031"/>
              <a:gd name="connsiteY28" fmla="*/ 184466 h 757121"/>
              <a:gd name="connsiteX29" fmla="*/ 304800 w 562031"/>
              <a:gd name="connsiteY29" fmla="*/ 239885 h 757121"/>
              <a:gd name="connsiteX30" fmla="*/ 277091 w 562031"/>
              <a:gd name="connsiteY30" fmla="*/ 258357 h 757121"/>
              <a:gd name="connsiteX31" fmla="*/ 240145 w 562031"/>
              <a:gd name="connsiteY31" fmla="*/ 313776 h 757121"/>
              <a:gd name="connsiteX32" fmla="*/ 221673 w 562031"/>
              <a:gd name="connsiteY32" fmla="*/ 341485 h 757121"/>
              <a:gd name="connsiteX33" fmla="*/ 166254 w 562031"/>
              <a:gd name="connsiteY33" fmla="*/ 396903 h 757121"/>
              <a:gd name="connsiteX34" fmla="*/ 157018 w 562031"/>
              <a:gd name="connsiteY34" fmla="*/ 443085 h 757121"/>
              <a:gd name="connsiteX35" fmla="*/ 129309 w 562031"/>
              <a:gd name="connsiteY35" fmla="*/ 433848 h 757121"/>
              <a:gd name="connsiteX36" fmla="*/ 101600 w 562031"/>
              <a:gd name="connsiteY36" fmla="*/ 406139 h 757121"/>
              <a:gd name="connsiteX37" fmla="*/ 46182 w 562031"/>
              <a:gd name="connsiteY37" fmla="*/ 378430 h 757121"/>
              <a:gd name="connsiteX38" fmla="*/ 0 w 562031"/>
              <a:gd name="connsiteY38" fmla="*/ 359957 h 75712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</a:cxnLst>
            <a:rect l="l" t="t" r="r" b="b"/>
            <a:pathLst>
              <a:path w="562031" h="757121">
                <a:moveTo>
                  <a:pt x="0" y="359957"/>
                </a:moveTo>
                <a:lnTo>
                  <a:pt x="0" y="359957"/>
                </a:lnTo>
                <a:cubicBezTo>
                  <a:pt x="15394" y="384587"/>
                  <a:pt x="29098" y="410358"/>
                  <a:pt x="46182" y="433848"/>
                </a:cubicBezTo>
                <a:cubicBezTo>
                  <a:pt x="53865" y="444412"/>
                  <a:pt x="65872" y="451246"/>
                  <a:pt x="73891" y="461557"/>
                </a:cubicBezTo>
                <a:cubicBezTo>
                  <a:pt x="87521" y="479082"/>
                  <a:pt x="98521" y="498503"/>
                  <a:pt x="110836" y="516976"/>
                </a:cubicBezTo>
                <a:cubicBezTo>
                  <a:pt x="116994" y="526212"/>
                  <a:pt x="124344" y="534756"/>
                  <a:pt x="129309" y="544685"/>
                </a:cubicBezTo>
                <a:cubicBezTo>
                  <a:pt x="135467" y="557000"/>
                  <a:pt x="142358" y="568975"/>
                  <a:pt x="147782" y="581630"/>
                </a:cubicBezTo>
                <a:cubicBezTo>
                  <a:pt x="151617" y="590579"/>
                  <a:pt x="152664" y="600631"/>
                  <a:pt x="157018" y="609339"/>
                </a:cubicBezTo>
                <a:cubicBezTo>
                  <a:pt x="161982" y="619268"/>
                  <a:pt x="169333" y="627812"/>
                  <a:pt x="175491" y="637048"/>
                </a:cubicBezTo>
                <a:cubicBezTo>
                  <a:pt x="181649" y="655521"/>
                  <a:pt x="189242" y="673575"/>
                  <a:pt x="193964" y="692466"/>
                </a:cubicBezTo>
                <a:cubicBezTo>
                  <a:pt x="205561" y="738857"/>
                  <a:pt x="199186" y="717369"/>
                  <a:pt x="212436" y="757121"/>
                </a:cubicBezTo>
                <a:cubicBezTo>
                  <a:pt x="215515" y="726333"/>
                  <a:pt x="216968" y="695339"/>
                  <a:pt x="221673" y="664757"/>
                </a:cubicBezTo>
                <a:cubicBezTo>
                  <a:pt x="223153" y="655134"/>
                  <a:pt x="228234" y="646409"/>
                  <a:pt x="230909" y="637048"/>
                </a:cubicBezTo>
                <a:cubicBezTo>
                  <a:pt x="254096" y="555891"/>
                  <a:pt x="227241" y="638811"/>
                  <a:pt x="249382" y="572394"/>
                </a:cubicBezTo>
                <a:cubicBezTo>
                  <a:pt x="270180" y="447604"/>
                  <a:pt x="242458" y="567189"/>
                  <a:pt x="277091" y="489266"/>
                </a:cubicBezTo>
                <a:cubicBezTo>
                  <a:pt x="321059" y="390340"/>
                  <a:pt x="272230" y="468850"/>
                  <a:pt x="314036" y="406139"/>
                </a:cubicBezTo>
                <a:cubicBezTo>
                  <a:pt x="317115" y="393824"/>
                  <a:pt x="317596" y="380548"/>
                  <a:pt x="323273" y="369194"/>
                </a:cubicBezTo>
                <a:cubicBezTo>
                  <a:pt x="336262" y="343215"/>
                  <a:pt x="353860" y="319807"/>
                  <a:pt x="369454" y="295303"/>
                </a:cubicBezTo>
                <a:cubicBezTo>
                  <a:pt x="375414" y="285938"/>
                  <a:pt x="382963" y="277523"/>
                  <a:pt x="387927" y="267594"/>
                </a:cubicBezTo>
                <a:cubicBezTo>
                  <a:pt x="418609" y="206231"/>
                  <a:pt x="422653" y="190506"/>
                  <a:pt x="461818" y="138285"/>
                </a:cubicBezTo>
                <a:cubicBezTo>
                  <a:pt x="471054" y="125970"/>
                  <a:pt x="479509" y="113027"/>
                  <a:pt x="489527" y="101339"/>
                </a:cubicBezTo>
                <a:cubicBezTo>
                  <a:pt x="498028" y="91421"/>
                  <a:pt x="509644" y="84259"/>
                  <a:pt x="517236" y="73630"/>
                </a:cubicBezTo>
                <a:cubicBezTo>
                  <a:pt x="525239" y="62426"/>
                  <a:pt x="528878" y="48639"/>
                  <a:pt x="535709" y="36685"/>
                </a:cubicBezTo>
                <a:cubicBezTo>
                  <a:pt x="541217" y="27047"/>
                  <a:pt x="562031" y="16825"/>
                  <a:pt x="554182" y="8976"/>
                </a:cubicBezTo>
                <a:cubicBezTo>
                  <a:pt x="545206" y="0"/>
                  <a:pt x="529551" y="15133"/>
                  <a:pt x="517236" y="18212"/>
                </a:cubicBezTo>
                <a:cubicBezTo>
                  <a:pt x="488732" y="37215"/>
                  <a:pt x="485524" y="36738"/>
                  <a:pt x="461818" y="64394"/>
                </a:cubicBezTo>
                <a:cubicBezTo>
                  <a:pt x="451800" y="76082"/>
                  <a:pt x="444407" y="89897"/>
                  <a:pt x="434109" y="101339"/>
                </a:cubicBezTo>
                <a:cubicBezTo>
                  <a:pt x="416633" y="120757"/>
                  <a:pt x="397164" y="138284"/>
                  <a:pt x="378691" y="156757"/>
                </a:cubicBezTo>
                <a:cubicBezTo>
                  <a:pt x="369455" y="165993"/>
                  <a:pt x="358227" y="173598"/>
                  <a:pt x="350982" y="184466"/>
                </a:cubicBezTo>
                <a:cubicBezTo>
                  <a:pt x="332819" y="211712"/>
                  <a:pt x="331469" y="217661"/>
                  <a:pt x="304800" y="239885"/>
                </a:cubicBezTo>
                <a:cubicBezTo>
                  <a:pt x="296272" y="246991"/>
                  <a:pt x="286327" y="252200"/>
                  <a:pt x="277091" y="258357"/>
                </a:cubicBezTo>
                <a:lnTo>
                  <a:pt x="240145" y="313776"/>
                </a:lnTo>
                <a:cubicBezTo>
                  <a:pt x="233988" y="323012"/>
                  <a:pt x="229522" y="333636"/>
                  <a:pt x="221673" y="341485"/>
                </a:cubicBezTo>
                <a:lnTo>
                  <a:pt x="166254" y="396903"/>
                </a:lnTo>
                <a:cubicBezTo>
                  <a:pt x="163175" y="412297"/>
                  <a:pt x="168119" y="431984"/>
                  <a:pt x="157018" y="443085"/>
                </a:cubicBezTo>
                <a:cubicBezTo>
                  <a:pt x="150134" y="449969"/>
                  <a:pt x="137410" y="439249"/>
                  <a:pt x="129309" y="433848"/>
                </a:cubicBezTo>
                <a:cubicBezTo>
                  <a:pt x="118441" y="426602"/>
                  <a:pt x="111635" y="414501"/>
                  <a:pt x="101600" y="406139"/>
                </a:cubicBezTo>
                <a:cubicBezTo>
                  <a:pt x="77726" y="386244"/>
                  <a:pt x="73954" y="387687"/>
                  <a:pt x="46182" y="378430"/>
                </a:cubicBezTo>
                <a:cubicBezTo>
                  <a:pt x="8226" y="353126"/>
                  <a:pt x="7697" y="363036"/>
                  <a:pt x="0" y="359957"/>
                </a:cubicBezTo>
                <a:close/>
              </a:path>
            </a:pathLst>
          </a:custGeom>
          <a:solidFill>
            <a:srgbClr val="24A850"/>
          </a:solidFill>
          <a:ln w="254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sp>
        <p:nvSpPr>
          <p:cNvPr id="32" name="Знак запрета 31"/>
          <p:cNvSpPr/>
          <p:nvPr/>
        </p:nvSpPr>
        <p:spPr>
          <a:xfrm>
            <a:off x="7308304" y="3501008"/>
            <a:ext cx="504056" cy="576064"/>
          </a:xfrm>
          <a:prstGeom prst="noSmoking">
            <a:avLst/>
          </a:prstGeom>
          <a:solidFill>
            <a:srgbClr val="C0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>
              <a:solidFill>
                <a:schemeClr val="tx1"/>
              </a:solidFill>
            </a:endParaRPr>
          </a:p>
        </p:txBody>
      </p:sp>
      <p:sp>
        <p:nvSpPr>
          <p:cNvPr id="33" name="Знак запрета 32"/>
          <p:cNvSpPr/>
          <p:nvPr/>
        </p:nvSpPr>
        <p:spPr>
          <a:xfrm>
            <a:off x="7452320" y="4581128"/>
            <a:ext cx="504056" cy="576064"/>
          </a:xfrm>
          <a:prstGeom prst="noSmoking">
            <a:avLst/>
          </a:prstGeom>
          <a:solidFill>
            <a:srgbClr val="C0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>
              <a:solidFill>
                <a:schemeClr val="tx1"/>
              </a:solidFill>
            </a:endParaRPr>
          </a:p>
        </p:txBody>
      </p:sp>
      <p:sp>
        <p:nvSpPr>
          <p:cNvPr id="34" name="Знак запрета 33"/>
          <p:cNvSpPr/>
          <p:nvPr/>
        </p:nvSpPr>
        <p:spPr>
          <a:xfrm>
            <a:off x="3131840" y="5445224"/>
            <a:ext cx="504056" cy="576064"/>
          </a:xfrm>
          <a:prstGeom prst="noSmoking">
            <a:avLst/>
          </a:prstGeom>
          <a:solidFill>
            <a:srgbClr val="C0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>
              <a:solidFill>
                <a:schemeClr val="tx1"/>
              </a:solidFill>
            </a:endParaRPr>
          </a:p>
        </p:txBody>
      </p:sp>
    </p:spTree>
  </p:cSld>
  <p:clrMapOvr>
    <a:masterClrMapping/>
  </p:clrMapOvr>
  <p:transition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3000"/>
                            </p:stCondLst>
                            <p:childTnLst>
                              <p:par>
                                <p:cTn id="15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3500"/>
                            </p:stCondLst>
                            <p:childTnLst>
                              <p:par>
                                <p:cTn id="22" presetID="34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from="(-#ppt_w/2)" to="(#ppt_x)" calcmode="lin" valueType="num">
                                      <p:cBhvr>
                                        <p:cTn id="24" dur="6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0" to="-1.0" calcmode="lin" valueType="num">
                                      <p:cBhvr>
                                        <p:cTn id="25" dur="200" decel="5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xshear</p:attrName>
                                        </p:attrNameLst>
                                      </p:cBhvr>
                                    </p:anim>
                                    <p:animScale>
                                      <p:cBhvr>
                                        <p:cTn id="26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from x="100000" y="100000"/>
                                      <p:to x="80000" y="100000"/>
                                    </p:animScale>
                                    <p:anim by="(#ppt_h/3+#ppt_w*0.1)" calcmode="lin" valueType="num">
                                      <p:cBhvr additive="sum">
                                        <p:cTn id="27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4500"/>
                            </p:stCondLst>
                            <p:childTnLst>
                              <p:par>
                                <p:cTn id="29" presetID="34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from="(-#ppt_w/2)" to="(#ppt_x)" calcmode="lin" valueType="num">
                                      <p:cBhvr>
                                        <p:cTn id="31" dur="6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0" to="-1.0" calcmode="lin" valueType="num">
                                      <p:cBhvr>
                                        <p:cTn id="32" dur="200" decel="5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xshear</p:attrName>
                                        </p:attrNameLst>
                                      </p:cBhvr>
                                    </p:anim>
                                    <p:animScale>
                                      <p:cBhvr>
                                        <p:cTn id="33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from x="100000" y="100000"/>
                                      <p:to x="80000" y="100000"/>
                                    </p:animScale>
                                    <p:anim by="(#ppt_h/3+#ppt_w*0.1)" calcmode="lin" valueType="num">
                                      <p:cBhvr additive="sum">
                                        <p:cTn id="34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5500"/>
                            </p:stCondLst>
                            <p:childTnLst>
                              <p:par>
                                <p:cTn id="36" presetID="34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from="(-#ppt_w/2)" to="(#ppt_x)" calcmode="lin" valueType="num">
                                      <p:cBhvr>
                                        <p:cTn id="38" dur="6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0" to="-1.0" calcmode="lin" valueType="num">
                                      <p:cBhvr>
                                        <p:cTn id="39" dur="200" decel="5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xshear</p:attrName>
                                        </p:attrNameLst>
                                      </p:cBhvr>
                                    </p:anim>
                                    <p:animScale>
                                      <p:cBhvr>
                                        <p:cTn id="40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from x="100000" y="100000"/>
                                      <p:to x="80000" y="100000"/>
                                    </p:animScale>
                                    <p:anim by="(#ppt_h/3+#ppt_w*0.1)" calcmode="lin" valueType="num">
                                      <p:cBhvr additive="sum">
                                        <p:cTn id="41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6500"/>
                            </p:stCondLst>
                            <p:childTnLst>
                              <p:par>
                                <p:cTn id="43" presetID="34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from="(-#ppt_w/2)" to="(#ppt_x)" calcmode="lin" valueType="num">
                                      <p:cBhvr>
                                        <p:cTn id="45" dur="6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0" to="-1.0" calcmode="lin" valueType="num">
                                      <p:cBhvr>
                                        <p:cTn id="46" dur="200" decel="5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xshear</p:attrName>
                                        </p:attrNameLst>
                                      </p:cBhvr>
                                    </p:anim>
                                    <p:animScale>
                                      <p:cBhvr>
                                        <p:cTn id="47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from x="100000" y="100000"/>
                                      <p:to x="80000" y="100000"/>
                                    </p:animScale>
                                    <p:anim by="(#ppt_h/3+#ppt_w*0.1)" calcmode="lin" valueType="num">
                                      <p:cBhvr additive="sum">
                                        <p:cTn id="48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7500"/>
                            </p:stCondLst>
                            <p:childTnLst>
                              <p:par>
                                <p:cTn id="50" presetID="34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from="(-#ppt_w/2)" to="(#ppt_x)" calcmode="lin" valueType="num">
                                      <p:cBhvr>
                                        <p:cTn id="52" dur="6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0" to="-1.0" calcmode="lin" valueType="num">
                                      <p:cBhvr>
                                        <p:cTn id="53" dur="200" decel="5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xshear</p:attrName>
                                        </p:attrNameLst>
                                      </p:cBhvr>
                                    </p:anim>
                                    <p:animScale>
                                      <p:cBhvr>
                                        <p:cTn id="54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from x="100000" y="100000"/>
                                      <p:to x="80000" y="100000"/>
                                    </p:animScale>
                                    <p:anim by="(#ppt_h/3+#ppt_w*0.1)" calcmode="lin" valueType="num">
                                      <p:cBhvr additive="sum">
                                        <p:cTn id="55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8500"/>
                            </p:stCondLst>
                            <p:childTnLst>
                              <p:par>
                                <p:cTn id="57" presetID="34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from="(-#ppt_w/2)" to="(#ppt_x)" calcmode="lin" valueType="num">
                                      <p:cBhvr>
                                        <p:cTn id="59" dur="6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0" to="-1.0" calcmode="lin" valueType="num">
                                      <p:cBhvr>
                                        <p:cTn id="60" dur="200" decel="5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xshear</p:attrName>
                                        </p:attrNameLst>
                                      </p:cBhvr>
                                    </p:anim>
                                    <p:animScale>
                                      <p:cBhvr>
                                        <p:cTn id="61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</p:cBhvr>
                                      <p:from x="100000" y="100000"/>
                                      <p:to x="80000" y="100000"/>
                                    </p:animScale>
                                    <p:anim by="(#ppt_h/3+#ppt_w*0.1)" calcmode="lin" valueType="num">
                                      <p:cBhvr additive="sum">
                                        <p:cTn id="62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9500"/>
                            </p:stCondLst>
                            <p:childTnLst>
                              <p:par>
                                <p:cTn id="64" presetID="34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from="(-#ppt_w/2)" to="(#ppt_x)" calcmode="lin" valueType="num">
                                      <p:cBhvr>
                                        <p:cTn id="66" dur="6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0" to="-1.0" calcmode="lin" valueType="num">
                                      <p:cBhvr>
                                        <p:cTn id="67" dur="200" decel="5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xshear</p:attrName>
                                        </p:attrNameLst>
                                      </p:cBhvr>
                                    </p:anim>
                                    <p:animScale>
                                      <p:cBhvr>
                                        <p:cTn id="68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</p:cBhvr>
                                      <p:from x="100000" y="100000"/>
                                      <p:to x="80000" y="100000"/>
                                    </p:animScale>
                                    <p:anim by="(#ppt_h/3+#ppt_w*0.1)" calcmode="lin" valueType="num">
                                      <p:cBhvr additive="sum">
                                        <p:cTn id="69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0" fill="hold">
                      <p:stCondLst>
                        <p:cond delay="indefinite"/>
                      </p:stCondLst>
                      <p:childTnLst>
                        <p:par>
                          <p:cTn id="71" fill="hold">
                            <p:stCondLst>
                              <p:cond delay="0"/>
                            </p:stCondLst>
                            <p:childTnLst>
                              <p:par>
                                <p:cTn id="72" presetID="1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4" fill="hold">
                      <p:stCondLst>
                        <p:cond delay="indefinite"/>
                      </p:stCondLst>
                      <p:childTnLst>
                        <p:par>
                          <p:cTn id="75" fill="hold">
                            <p:stCondLst>
                              <p:cond delay="0"/>
                            </p:stCondLst>
                            <p:childTnLst>
                              <p:par>
                                <p:cTn id="76" presetID="1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1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2" fill="hold">
                      <p:stCondLst>
                        <p:cond delay="indefinite"/>
                      </p:stCondLst>
                      <p:childTnLst>
                        <p:par>
                          <p:cTn id="83" fill="hold">
                            <p:stCondLst>
                              <p:cond delay="0"/>
                            </p:stCondLst>
                            <p:childTnLst>
                              <p:par>
                                <p:cTn id="84" presetID="1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6" fill="hold">
                      <p:stCondLst>
                        <p:cond delay="indefinite"/>
                      </p:stCondLst>
                      <p:childTnLst>
                        <p:par>
                          <p:cTn id="87" fill="hold">
                            <p:stCondLst>
                              <p:cond delay="0"/>
                            </p:stCondLst>
                            <p:childTnLst>
                              <p:par>
                                <p:cTn id="88" presetID="1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0" fill="hold">
                      <p:stCondLst>
                        <p:cond delay="indefinite"/>
                      </p:stCondLst>
                      <p:childTnLst>
                        <p:par>
                          <p:cTn id="91" fill="hold">
                            <p:stCondLst>
                              <p:cond delay="0"/>
                            </p:stCondLst>
                            <p:childTnLst>
                              <p:par>
                                <p:cTn id="92" presetID="1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4" fill="hold">
                      <p:stCondLst>
                        <p:cond delay="indefinite"/>
                      </p:stCondLst>
                      <p:childTnLst>
                        <p:par>
                          <p:cTn id="95" fill="hold">
                            <p:stCondLst>
                              <p:cond delay="0"/>
                            </p:stCondLst>
                            <p:childTnLst>
                              <p:par>
                                <p:cTn id="96" presetID="1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build="p"/>
      <p:bldP spid="12" grpId="0" animBg="1"/>
      <p:bldP spid="10" grpId="0" animBg="1"/>
      <p:bldP spid="11" grpId="0" animBg="1"/>
      <p:bldP spid="13" grpId="0" animBg="1"/>
      <p:bldP spid="14" grpId="0" animBg="1"/>
      <p:bldP spid="19" grpId="0" animBg="1"/>
      <p:bldP spid="20" grpId="0" animBg="1"/>
      <p:bldP spid="25" grpId="0" animBg="1"/>
      <p:bldP spid="28" grpId="0" animBg="1"/>
      <p:bldP spid="29" grpId="0" animBg="1"/>
      <p:bldP spid="30" grpId="0" animBg="1"/>
      <p:bldP spid="32" grpId="0" animBg="1"/>
      <p:bldP spid="33" grpId="0" animBg="1"/>
      <p:bldP spid="34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323528" y="332656"/>
            <a:ext cx="8496944" cy="6192688"/>
          </a:xfrm>
          <a:solidFill>
            <a:schemeClr val="bg1">
              <a:alpha val="82000"/>
            </a:schemeClr>
          </a:solidFill>
          <a:ln w="25400">
            <a:solidFill>
              <a:srgbClr val="491B6B"/>
            </a:solidFill>
          </a:ln>
        </p:spPr>
        <p:txBody>
          <a:bodyPr/>
          <a:lstStyle/>
          <a:p>
            <a:pPr lvl="0">
              <a:spcBef>
                <a:spcPct val="20000"/>
              </a:spcBef>
              <a:defRPr/>
            </a:pPr>
            <a:r>
              <a:rPr lang="uk-UA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uk-UA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dirty="0" smtClean="0"/>
              <a:t> </a:t>
            </a: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2915816" y="548680"/>
            <a:ext cx="1728192" cy="792088"/>
          </a:xfrm>
          <a:solidFill>
            <a:schemeClr val="bg1"/>
          </a:solidFill>
          <a:ln w="3175">
            <a:solidFill>
              <a:schemeClr val="tx1"/>
            </a:solidFill>
          </a:ln>
          <a:scene3d>
            <a:camera prst="orthographicFront"/>
            <a:lightRig rig="threePt" dir="t"/>
          </a:scene3d>
          <a:sp3d>
            <a:bevelT w="101600" h="101600"/>
          </a:sp3d>
        </p:spPr>
        <p:txBody>
          <a:bodyPr>
            <a:normAutofit fontScale="92500" lnSpcReduction="10000"/>
          </a:bodyPr>
          <a:lstStyle/>
          <a:p>
            <a:r>
              <a:rPr lang="uk-UA" sz="5400" dirty="0" smtClean="0">
                <a:solidFill>
                  <a:srgbClr val="181FB2"/>
                </a:solidFill>
                <a:latin typeface="Times New Roman" pitchFamily="18" charset="0"/>
                <a:cs typeface="Times New Roman" pitchFamily="18" charset="0"/>
              </a:rPr>
              <a:t>ИТО</a:t>
            </a:r>
          </a:p>
        </p:txBody>
      </p:sp>
      <p:sp>
        <p:nvSpPr>
          <p:cNvPr id="22" name="Подзаголовок 2"/>
          <p:cNvSpPr txBox="1">
            <a:spLocks/>
          </p:cNvSpPr>
          <p:nvPr/>
        </p:nvSpPr>
        <p:spPr>
          <a:xfrm>
            <a:off x="2915816" y="1628800"/>
            <a:ext cx="1728192" cy="792088"/>
          </a:xfrm>
          <a:prstGeom prst="rect">
            <a:avLst/>
          </a:prstGeom>
          <a:solidFill>
            <a:schemeClr val="bg1"/>
          </a:solidFill>
          <a:ln w="3175">
            <a:solidFill>
              <a:schemeClr val="tx1"/>
            </a:solidFill>
          </a:ln>
          <a:scene3d>
            <a:camera prst="orthographicFront"/>
            <a:lightRig rig="threePt" dir="t"/>
          </a:scene3d>
          <a:sp3d>
            <a:bevelT w="101600" h="101600"/>
          </a:sp3d>
        </p:spPr>
        <p:txBody>
          <a:bodyPr vert="horz" lIns="91440" tIns="45720" rIns="91440" bIns="45720" rtlCol="0">
            <a:normAutofit fontScale="92500" lnSpcReduction="10000"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/>
              <a:buNone/>
              <a:tabLst/>
              <a:defRPr/>
            </a:pPr>
            <a:r>
              <a:rPr lang="uk-UA" sz="5400" dirty="0" smtClean="0">
                <a:solidFill>
                  <a:srgbClr val="181FB2"/>
                </a:solidFill>
                <a:latin typeface="Times New Roman" pitchFamily="18" charset="0"/>
                <a:cs typeface="Times New Roman" pitchFamily="18" charset="0"/>
              </a:rPr>
              <a:t>А</a:t>
            </a:r>
            <a:r>
              <a:rPr kumimoji="0" lang="uk-UA" sz="5400" b="0" i="0" u="none" strike="noStrike" kern="1200" cap="none" spc="0" normalizeH="0" baseline="0" noProof="0" dirty="0" smtClean="0">
                <a:ln>
                  <a:noFill/>
                </a:ln>
                <a:solidFill>
                  <a:srgbClr val="181FB2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ТИ</a:t>
            </a:r>
          </a:p>
        </p:txBody>
      </p:sp>
      <p:sp>
        <p:nvSpPr>
          <p:cNvPr id="23" name="Подзаголовок 2"/>
          <p:cNvSpPr txBox="1">
            <a:spLocks/>
          </p:cNvSpPr>
          <p:nvPr/>
        </p:nvSpPr>
        <p:spPr>
          <a:xfrm>
            <a:off x="2915816" y="2708920"/>
            <a:ext cx="1728192" cy="792088"/>
          </a:xfrm>
          <a:prstGeom prst="rect">
            <a:avLst/>
          </a:prstGeom>
          <a:solidFill>
            <a:schemeClr val="bg1"/>
          </a:solidFill>
          <a:ln w="3175">
            <a:solidFill>
              <a:schemeClr val="tx1"/>
            </a:solidFill>
          </a:ln>
          <a:scene3d>
            <a:camera prst="orthographicFront"/>
            <a:lightRig rig="threePt" dir="t"/>
          </a:scene3d>
          <a:sp3d>
            <a:bevelT w="101600" h="101600"/>
          </a:sp3d>
        </p:spPr>
        <p:txBody>
          <a:bodyPr vert="horz" lIns="91440" tIns="45720" rIns="91440" bIns="45720" rtlCol="0">
            <a:normAutofit fontScale="92500" lnSpcReduction="10000"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/>
              <a:buNone/>
              <a:tabLst/>
              <a:defRPr/>
            </a:pPr>
            <a:r>
              <a:rPr kumimoji="0" lang="uk-UA" sz="5400" b="0" i="0" u="none" strike="noStrike" kern="1200" cap="none" spc="0" normalizeH="0" baseline="0" noProof="0" dirty="0" smtClean="0">
                <a:ln>
                  <a:noFill/>
                </a:ln>
                <a:solidFill>
                  <a:srgbClr val="181FB2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ИТИ</a:t>
            </a:r>
          </a:p>
        </p:txBody>
      </p:sp>
      <p:sp>
        <p:nvSpPr>
          <p:cNvPr id="24" name="Подзаголовок 2"/>
          <p:cNvSpPr txBox="1">
            <a:spLocks/>
          </p:cNvSpPr>
          <p:nvPr/>
        </p:nvSpPr>
        <p:spPr>
          <a:xfrm>
            <a:off x="2915816" y="5157192"/>
            <a:ext cx="1800200" cy="720080"/>
          </a:xfrm>
          <a:prstGeom prst="rect">
            <a:avLst/>
          </a:prstGeom>
          <a:solidFill>
            <a:schemeClr val="bg1"/>
          </a:solidFill>
          <a:ln w="3175">
            <a:solidFill>
              <a:schemeClr val="tx1"/>
            </a:solidFill>
          </a:ln>
          <a:scene3d>
            <a:camera prst="orthographicFront"/>
            <a:lightRig rig="threePt" dir="t"/>
          </a:scene3d>
          <a:sp3d>
            <a:bevelT w="101600" h="101600"/>
          </a:sp3d>
        </p:spPr>
        <p:txBody>
          <a:bodyPr vert="horz" lIns="91440" tIns="45720" rIns="91440" bIns="45720" rtlCol="0">
            <a:normAutofit fontScale="77500" lnSpcReduction="20000"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/>
              <a:buNone/>
              <a:tabLst/>
              <a:defRPr/>
            </a:pPr>
            <a:r>
              <a:rPr kumimoji="0" lang="uk-UA" sz="5400" b="0" i="0" u="none" strike="noStrike" kern="1200" cap="none" spc="0" normalizeH="0" baseline="0" noProof="0" dirty="0" smtClean="0">
                <a:ln>
                  <a:noFill/>
                </a:ln>
                <a:solidFill>
                  <a:srgbClr val="181FB2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НИВА</a:t>
            </a:r>
          </a:p>
        </p:txBody>
      </p:sp>
      <p:sp>
        <p:nvSpPr>
          <p:cNvPr id="26" name="Подзаголовок 2"/>
          <p:cNvSpPr txBox="1">
            <a:spLocks/>
          </p:cNvSpPr>
          <p:nvPr/>
        </p:nvSpPr>
        <p:spPr>
          <a:xfrm>
            <a:off x="2915816" y="3933056"/>
            <a:ext cx="1800200" cy="792088"/>
          </a:xfrm>
          <a:prstGeom prst="rect">
            <a:avLst/>
          </a:prstGeom>
          <a:solidFill>
            <a:schemeClr val="bg1"/>
          </a:solidFill>
          <a:ln w="3175">
            <a:solidFill>
              <a:schemeClr val="tx1"/>
            </a:solidFill>
          </a:ln>
          <a:scene3d>
            <a:camera prst="orthographicFront"/>
            <a:lightRig rig="threePt" dir="t"/>
          </a:scene3d>
          <a:sp3d>
            <a:bevelT w="101600" h="101600"/>
          </a:sp3d>
        </p:spPr>
        <p:txBody>
          <a:bodyPr vert="horz" lIns="91440" tIns="45720" rIns="91440" bIns="45720" rtlCol="0">
            <a:normAutofit fontScale="92500" lnSpcReduction="10000"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/>
              <a:buNone/>
              <a:tabLst/>
              <a:defRPr/>
            </a:pPr>
            <a:r>
              <a:rPr lang="uk-UA" sz="5400" dirty="0" smtClean="0">
                <a:solidFill>
                  <a:srgbClr val="181FB2"/>
                </a:solidFill>
                <a:latin typeface="Times New Roman" pitchFamily="18" charset="0"/>
                <a:cs typeface="Times New Roman" pitchFamily="18" charset="0"/>
              </a:rPr>
              <a:t>ІНКА</a:t>
            </a:r>
            <a:endParaRPr kumimoji="0" lang="uk-UA" sz="5400" b="0" i="0" u="none" strike="noStrike" kern="1200" cap="none" spc="0" normalizeH="0" baseline="0" noProof="0" dirty="0" smtClean="0">
              <a:ln>
                <a:noFill/>
              </a:ln>
              <a:solidFill>
                <a:srgbClr val="181FB2"/>
              </a:solidFill>
              <a:effectLst/>
              <a:uLnTx/>
              <a:uFillTx/>
              <a:latin typeface="Times New Roman" pitchFamily="18" charset="0"/>
              <a:ea typeface="+mn-ea"/>
              <a:cs typeface="Times New Roman" pitchFamily="18" charset="0"/>
            </a:endParaRPr>
          </a:p>
        </p:txBody>
      </p:sp>
      <p:grpSp>
        <p:nvGrpSpPr>
          <p:cNvPr id="25" name="Группа 24"/>
          <p:cNvGrpSpPr/>
          <p:nvPr/>
        </p:nvGrpSpPr>
        <p:grpSpPr>
          <a:xfrm>
            <a:off x="683568" y="908720"/>
            <a:ext cx="2232248" cy="4464496"/>
            <a:chOff x="683568" y="908720"/>
            <a:chExt cx="2232248" cy="4464496"/>
          </a:xfrm>
        </p:grpSpPr>
        <p:pic>
          <p:nvPicPr>
            <p:cNvPr id="21" name="Рисунок 20" descr="je.jpg"/>
            <p:cNvPicPr>
              <a:picLocks noChangeAspect="1"/>
            </p:cNvPicPr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683568" y="2276872"/>
              <a:ext cx="1440160" cy="1594088"/>
            </a:xfrm>
            <a:prstGeom prst="rect">
              <a:avLst/>
            </a:prstGeom>
            <a:ln w="3175">
              <a:solidFill>
                <a:schemeClr val="tx1"/>
              </a:solidFill>
            </a:ln>
            <a:scene3d>
              <a:camera prst="orthographicFront"/>
              <a:lightRig rig="threePt" dir="t"/>
            </a:scene3d>
            <a:sp3d prstMaterial="matte">
              <a:bevelT w="101600" h="101600"/>
            </a:sp3d>
          </p:spPr>
        </p:pic>
        <p:cxnSp>
          <p:nvCxnSpPr>
            <p:cNvPr id="31" name="Прямая со стрелкой 30"/>
            <p:cNvCxnSpPr/>
            <p:nvPr/>
          </p:nvCxnSpPr>
          <p:spPr>
            <a:xfrm flipV="1">
              <a:off x="2123728" y="908720"/>
              <a:ext cx="720080" cy="2232248"/>
            </a:xfrm>
            <a:prstGeom prst="straightConnector1">
              <a:avLst/>
            </a:prstGeom>
            <a:ln w="44450">
              <a:solidFill>
                <a:srgbClr val="511F6F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5" name="Прямая со стрелкой 34"/>
            <p:cNvCxnSpPr/>
            <p:nvPr/>
          </p:nvCxnSpPr>
          <p:spPr>
            <a:xfrm flipV="1">
              <a:off x="2123728" y="1988840"/>
              <a:ext cx="792088" cy="1152128"/>
            </a:xfrm>
            <a:prstGeom prst="straightConnector1">
              <a:avLst/>
            </a:prstGeom>
            <a:ln w="44450">
              <a:solidFill>
                <a:srgbClr val="511F6F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1" name="Прямая со стрелкой 40"/>
            <p:cNvCxnSpPr/>
            <p:nvPr/>
          </p:nvCxnSpPr>
          <p:spPr>
            <a:xfrm>
              <a:off x="2123728" y="3068960"/>
              <a:ext cx="720080" cy="2304256"/>
            </a:xfrm>
            <a:prstGeom prst="straightConnector1">
              <a:avLst/>
            </a:prstGeom>
            <a:ln w="44450">
              <a:solidFill>
                <a:srgbClr val="511F6F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7" name="Прямая со стрелкой 46"/>
            <p:cNvCxnSpPr/>
            <p:nvPr/>
          </p:nvCxnSpPr>
          <p:spPr>
            <a:xfrm flipV="1">
              <a:off x="2123728" y="3068960"/>
              <a:ext cx="783704" cy="8384"/>
            </a:xfrm>
            <a:prstGeom prst="straightConnector1">
              <a:avLst/>
            </a:prstGeom>
            <a:ln w="44450">
              <a:solidFill>
                <a:srgbClr val="511F6F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9" name="Прямая со стрелкой 48"/>
            <p:cNvCxnSpPr/>
            <p:nvPr/>
          </p:nvCxnSpPr>
          <p:spPr>
            <a:xfrm>
              <a:off x="2123728" y="3068960"/>
              <a:ext cx="792088" cy="1080120"/>
            </a:xfrm>
            <a:prstGeom prst="straightConnector1">
              <a:avLst/>
            </a:prstGeom>
            <a:ln w="44450">
              <a:solidFill>
                <a:srgbClr val="511F6F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54" name="Подзаголовок 2"/>
          <p:cNvSpPr txBox="1">
            <a:spLocks/>
          </p:cNvSpPr>
          <p:nvPr/>
        </p:nvSpPr>
        <p:spPr>
          <a:xfrm>
            <a:off x="5004048" y="1412776"/>
            <a:ext cx="1728192" cy="792088"/>
          </a:xfrm>
          <a:prstGeom prst="rect">
            <a:avLst/>
          </a:prstGeom>
          <a:solidFill>
            <a:schemeClr val="bg1"/>
          </a:solidFill>
          <a:ln w="3175">
            <a:solidFill>
              <a:schemeClr val="tx1"/>
            </a:solidFill>
          </a:ln>
          <a:scene3d>
            <a:camera prst="orthographicFront"/>
            <a:lightRig rig="threePt" dir="t"/>
          </a:scene3d>
          <a:sp3d>
            <a:bevelT w="101600" h="101600"/>
          </a:sp3d>
        </p:spPr>
        <p:txBody>
          <a:bodyPr vert="horz" lIns="91440" tIns="45720" rIns="91440" bIns="45720" rtlCol="0">
            <a:normAutofit fontScale="85000" lnSpcReduction="10000"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/>
              <a:buNone/>
              <a:tabLst/>
              <a:defRPr/>
            </a:pPr>
            <a:r>
              <a:rPr kumimoji="0" lang="uk-UA" sz="5400" b="0" i="0" u="none" strike="noStrike" kern="1200" cap="none" spc="0" normalizeH="0" baseline="0" noProof="0" dirty="0" smtClean="0">
                <a:ln>
                  <a:noFill/>
                </a:ln>
                <a:solidFill>
                  <a:srgbClr val="181FB2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СТРИ</a:t>
            </a:r>
          </a:p>
        </p:txBody>
      </p:sp>
      <p:sp>
        <p:nvSpPr>
          <p:cNvPr id="55" name="Подзаголовок 2"/>
          <p:cNvSpPr txBox="1">
            <a:spLocks/>
          </p:cNvSpPr>
          <p:nvPr/>
        </p:nvSpPr>
        <p:spPr>
          <a:xfrm>
            <a:off x="5004048" y="2564904"/>
            <a:ext cx="1728192" cy="792088"/>
          </a:xfrm>
          <a:prstGeom prst="rect">
            <a:avLst/>
          </a:prstGeom>
          <a:solidFill>
            <a:schemeClr val="bg1"/>
          </a:solidFill>
          <a:ln w="3175">
            <a:solidFill>
              <a:schemeClr val="tx1"/>
            </a:solidFill>
          </a:ln>
          <a:scene3d>
            <a:camera prst="orthographicFront"/>
            <a:lightRig rig="threePt" dir="t"/>
          </a:scene3d>
          <a:sp3d>
            <a:bevelT w="101600" h="101600"/>
          </a:sp3d>
        </p:spPr>
        <p:txBody>
          <a:bodyPr vert="horz" lIns="91440" tIns="45720" rIns="91440" bIns="45720" rtlCol="0">
            <a:normAutofit fontScale="92500" lnSpcReduction="10000"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/>
              <a:buNone/>
              <a:tabLst/>
              <a:defRPr/>
            </a:pPr>
            <a:r>
              <a:rPr kumimoji="0" lang="uk-UA" sz="5400" b="0" i="0" u="none" strike="noStrike" kern="1200" cap="none" spc="0" normalizeH="0" baseline="0" noProof="0" dirty="0" smtClean="0">
                <a:ln>
                  <a:noFill/>
                </a:ln>
                <a:solidFill>
                  <a:srgbClr val="181FB2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МОР</a:t>
            </a:r>
          </a:p>
        </p:txBody>
      </p:sp>
      <p:sp>
        <p:nvSpPr>
          <p:cNvPr id="56" name="Подзаголовок 2"/>
          <p:cNvSpPr txBox="1">
            <a:spLocks/>
          </p:cNvSpPr>
          <p:nvPr/>
        </p:nvSpPr>
        <p:spPr>
          <a:xfrm>
            <a:off x="5004048" y="3573016"/>
            <a:ext cx="1728192" cy="792088"/>
          </a:xfrm>
          <a:prstGeom prst="rect">
            <a:avLst/>
          </a:prstGeom>
          <a:solidFill>
            <a:schemeClr val="bg1"/>
          </a:solidFill>
          <a:ln w="3175">
            <a:solidFill>
              <a:schemeClr val="tx1"/>
            </a:solidFill>
          </a:ln>
          <a:scene3d>
            <a:camera prst="orthographicFront"/>
            <a:lightRig rig="threePt" dir="t"/>
          </a:scene3d>
          <a:sp3d>
            <a:bevelT w="101600" h="101600"/>
          </a:sp3d>
        </p:spPr>
        <p:txBody>
          <a:bodyPr vert="horz" lIns="91440" tIns="45720" rIns="91440" bIns="45720" rtlCol="0">
            <a:normAutofit fontScale="92500" lnSpcReduction="10000"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/>
              <a:buNone/>
              <a:tabLst/>
              <a:defRPr/>
            </a:pPr>
            <a:r>
              <a:rPr kumimoji="0" lang="uk-UA" sz="5400" b="0" i="0" u="none" strike="noStrike" kern="1200" cap="none" spc="0" normalizeH="0" baseline="0" noProof="0" dirty="0" smtClean="0">
                <a:ln>
                  <a:noFill/>
                </a:ln>
                <a:solidFill>
                  <a:srgbClr val="181FB2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КОР</a:t>
            </a:r>
          </a:p>
        </p:txBody>
      </p:sp>
      <p:sp>
        <p:nvSpPr>
          <p:cNvPr id="57" name="Подзаголовок 2"/>
          <p:cNvSpPr txBox="1">
            <a:spLocks/>
          </p:cNvSpPr>
          <p:nvPr/>
        </p:nvSpPr>
        <p:spPr>
          <a:xfrm>
            <a:off x="5004048" y="4581128"/>
            <a:ext cx="1728192" cy="792088"/>
          </a:xfrm>
          <a:prstGeom prst="rect">
            <a:avLst/>
          </a:prstGeom>
          <a:solidFill>
            <a:schemeClr val="bg1"/>
          </a:solidFill>
          <a:ln w="3175">
            <a:solidFill>
              <a:schemeClr val="tx1"/>
            </a:solidFill>
          </a:ln>
          <a:scene3d>
            <a:camera prst="orthographicFront"/>
            <a:lightRig rig="threePt" dir="t"/>
          </a:scene3d>
          <a:sp3d>
            <a:bevelT w="101600" h="101600"/>
          </a:sp3d>
        </p:spPr>
        <p:txBody>
          <a:bodyPr vert="horz" lIns="91440" tIns="45720" rIns="91440" bIns="45720" rtlCol="0">
            <a:normAutofit fontScale="92500" lnSpcReduction="10000"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/>
              <a:buNone/>
              <a:tabLst/>
              <a:defRPr/>
            </a:pPr>
            <a:r>
              <a:rPr kumimoji="0" lang="uk-UA" sz="5400" b="0" i="0" u="none" strike="noStrike" kern="1200" cap="none" spc="0" normalizeH="0" baseline="0" noProof="0" dirty="0" smtClean="0">
                <a:ln>
                  <a:noFill/>
                </a:ln>
                <a:solidFill>
                  <a:srgbClr val="181FB2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НІ</a:t>
            </a:r>
          </a:p>
        </p:txBody>
      </p:sp>
      <p:grpSp>
        <p:nvGrpSpPr>
          <p:cNvPr id="27" name="Группа 26"/>
          <p:cNvGrpSpPr/>
          <p:nvPr/>
        </p:nvGrpSpPr>
        <p:grpSpPr>
          <a:xfrm>
            <a:off x="6732240" y="1808820"/>
            <a:ext cx="2016224" cy="3132348"/>
            <a:chOff x="6732240" y="1808820"/>
            <a:chExt cx="2016224" cy="3132348"/>
          </a:xfrm>
        </p:grpSpPr>
        <p:pic>
          <p:nvPicPr>
            <p:cNvPr id="52" name="Рисунок 51" descr="je.jpg"/>
            <p:cNvPicPr>
              <a:picLocks noChangeAspect="1"/>
            </p:cNvPicPr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7308304" y="2276872"/>
              <a:ext cx="1440160" cy="1594088"/>
            </a:xfrm>
            <a:prstGeom prst="rect">
              <a:avLst/>
            </a:prstGeom>
            <a:ln w="3175">
              <a:solidFill>
                <a:schemeClr val="tx1"/>
              </a:solidFill>
            </a:ln>
            <a:scene3d>
              <a:camera prst="orthographicFront"/>
              <a:lightRig rig="threePt" dir="t"/>
            </a:scene3d>
            <a:sp3d prstMaterial="matte">
              <a:bevelT w="101600" h="101600"/>
            </a:sp3d>
          </p:spPr>
        </p:pic>
        <p:cxnSp>
          <p:nvCxnSpPr>
            <p:cNvPr id="58" name="Прямая со стрелкой 57"/>
            <p:cNvCxnSpPr>
              <a:stCxn id="54" idx="3"/>
              <a:endCxn id="52" idx="1"/>
            </p:cNvCxnSpPr>
            <p:nvPr/>
          </p:nvCxnSpPr>
          <p:spPr>
            <a:xfrm>
              <a:off x="6732240" y="1808820"/>
              <a:ext cx="576064" cy="1265096"/>
            </a:xfrm>
            <a:prstGeom prst="straightConnector1">
              <a:avLst/>
            </a:prstGeom>
            <a:ln w="44450">
              <a:solidFill>
                <a:srgbClr val="511F6F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0" name="Прямая со стрелкой 59"/>
            <p:cNvCxnSpPr/>
            <p:nvPr/>
          </p:nvCxnSpPr>
          <p:spPr>
            <a:xfrm>
              <a:off x="6732240" y="2996952"/>
              <a:ext cx="504056" cy="68580"/>
            </a:xfrm>
            <a:prstGeom prst="straightConnector1">
              <a:avLst/>
            </a:prstGeom>
            <a:ln w="44450">
              <a:solidFill>
                <a:srgbClr val="511F6F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2" name="Прямая со стрелкой 61"/>
            <p:cNvCxnSpPr/>
            <p:nvPr/>
          </p:nvCxnSpPr>
          <p:spPr>
            <a:xfrm flipV="1">
              <a:off x="6732240" y="3212976"/>
              <a:ext cx="576064" cy="720080"/>
            </a:xfrm>
            <a:prstGeom prst="straightConnector1">
              <a:avLst/>
            </a:prstGeom>
            <a:ln w="44450">
              <a:solidFill>
                <a:srgbClr val="511F6F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4" name="Прямая со стрелкой 63"/>
            <p:cNvCxnSpPr/>
            <p:nvPr/>
          </p:nvCxnSpPr>
          <p:spPr>
            <a:xfrm flipV="1">
              <a:off x="6732240" y="3501008"/>
              <a:ext cx="576064" cy="1440160"/>
            </a:xfrm>
            <a:prstGeom prst="straightConnector1">
              <a:avLst/>
            </a:prstGeom>
            <a:ln w="44450">
              <a:solidFill>
                <a:srgbClr val="511F6F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</p:cSld>
  <p:clrMapOvr>
    <a:masterClrMapping/>
  </p:clrMapOvr>
  <p:transition>
    <p:newsfla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2000"/>
                            </p:stCondLst>
                            <p:childTnLst>
                              <p:par>
                                <p:cTn id="22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500"/>
                            </p:stCondLst>
                            <p:childTnLst>
                              <p:par>
                                <p:cTn id="27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3000"/>
                            </p:stCondLst>
                            <p:childTnLst>
                              <p:par>
                                <p:cTn id="32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3500"/>
                            </p:stCondLst>
                            <p:childTnLst>
                              <p:par>
                                <p:cTn id="37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4000"/>
                            </p:stCondLst>
                            <p:childTnLst>
                              <p:par>
                                <p:cTn id="42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4500"/>
                            </p:stCondLst>
                            <p:childTnLst>
                              <p:par>
                                <p:cTn id="47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5000"/>
                            </p:stCondLst>
                            <p:childTnLst>
                              <p:par>
                                <p:cTn id="52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5500"/>
                            </p:stCondLst>
                            <p:childTnLst>
                              <p:par>
                                <p:cTn id="57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6000"/>
                            </p:stCondLst>
                            <p:childTnLst>
                              <p:par>
                                <p:cTn id="62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4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6500"/>
                            </p:stCondLst>
                            <p:childTnLst>
                              <p:par>
                                <p:cTn id="67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build="p" animBg="1"/>
      <p:bldP spid="22" grpId="0" animBg="1"/>
      <p:bldP spid="23" grpId="0" animBg="1"/>
      <p:bldP spid="24" grpId="0" animBg="1"/>
      <p:bldP spid="26" grpId="0" animBg="1"/>
      <p:bldP spid="54" grpId="0" animBg="1"/>
      <p:bldP spid="55" grpId="0" animBg="1"/>
      <p:bldP spid="56" grpId="0" animBg="1"/>
      <p:bldP spid="57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323528" y="332656"/>
            <a:ext cx="8496944" cy="6192688"/>
          </a:xfrm>
          <a:solidFill>
            <a:schemeClr val="bg1">
              <a:alpha val="82000"/>
            </a:schemeClr>
          </a:solidFill>
          <a:ln w="25400">
            <a:solidFill>
              <a:srgbClr val="0C7E2A"/>
            </a:solidFill>
          </a:ln>
        </p:spPr>
        <p:txBody>
          <a:bodyPr/>
          <a:lstStyle/>
          <a:p>
            <a:pPr lvl="0">
              <a:spcBef>
                <a:spcPct val="20000"/>
              </a:spcBef>
              <a:defRPr/>
            </a:pPr>
            <a:r>
              <a:rPr lang="uk-UA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uk-UA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dirty="0" smtClean="0"/>
              <a:t> </a:t>
            </a: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683568" y="548680"/>
            <a:ext cx="7632848" cy="1440160"/>
          </a:xfrm>
        </p:spPr>
        <p:txBody>
          <a:bodyPr>
            <a:normAutofit/>
          </a:bodyPr>
          <a:lstStyle/>
          <a:p>
            <a:r>
              <a:rPr lang="uk-UA" sz="5400" dirty="0" err="1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Звуко-буквений</a:t>
            </a:r>
            <a:r>
              <a:rPr lang="uk-UA" sz="5400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аналіз</a:t>
            </a:r>
          </a:p>
        </p:txBody>
      </p:sp>
      <p:sp>
        <p:nvSpPr>
          <p:cNvPr id="11" name="Подзаголовок 2"/>
          <p:cNvSpPr txBox="1">
            <a:spLocks/>
          </p:cNvSpPr>
          <p:nvPr/>
        </p:nvSpPr>
        <p:spPr>
          <a:xfrm>
            <a:off x="899592" y="1988840"/>
            <a:ext cx="2088232" cy="936104"/>
          </a:xfrm>
          <a:prstGeom prst="rect">
            <a:avLst/>
          </a:prstGeom>
          <a:solidFill>
            <a:srgbClr val="FCFEB8"/>
          </a:solidFill>
          <a:scene3d>
            <a:camera prst="orthographicFront">
              <a:rot lat="0" lon="0" rev="0"/>
            </a:camera>
            <a:lightRig rig="threePt" dir="t"/>
          </a:scene3d>
          <a:sp3d>
            <a:bevelT/>
          </a:sp3d>
        </p:spPr>
        <p:txBody>
          <a:bodyPr vert="horz" lIns="91440" tIns="45720" rIns="91440" bIns="45720" rtlCol="0">
            <a:normAutofit fontScale="77500" lnSpcReduction="20000"/>
          </a:bodyPr>
          <a:lstStyle/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/>
              <a:buNone/>
              <a:tabLst/>
              <a:defRPr/>
            </a:pPr>
            <a:r>
              <a:rPr kumimoji="0" lang="uk-UA" sz="2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accent1">
                    <a:lumMod val="75000"/>
                  </a:schemeClr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                            </a:t>
            </a:r>
          </a:p>
          <a:p>
            <a:pPr lvl="0">
              <a:spcBef>
                <a:spcPct val="20000"/>
              </a:spcBef>
              <a:defRPr/>
            </a:pPr>
            <a:r>
              <a:rPr lang="uk-UA" sz="4000" b="1" dirty="0" smtClean="0">
                <a:latin typeface="Times New Roman" pitchFamily="18" charset="0"/>
                <a:cs typeface="Times New Roman" pitchFamily="18" charset="0"/>
              </a:rPr>
              <a:t>ЖАБЕНЯ</a:t>
            </a:r>
            <a:endParaRPr lang="ru-RU" sz="4000" dirty="0" smtClean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1" name="Подзаголовок 2"/>
          <p:cNvSpPr txBox="1">
            <a:spLocks/>
          </p:cNvSpPr>
          <p:nvPr/>
        </p:nvSpPr>
        <p:spPr>
          <a:xfrm>
            <a:off x="899592" y="3212976"/>
            <a:ext cx="2088232" cy="936104"/>
          </a:xfrm>
          <a:prstGeom prst="rect">
            <a:avLst/>
          </a:prstGeom>
          <a:solidFill>
            <a:srgbClr val="FCFEB8"/>
          </a:solidFill>
          <a:scene3d>
            <a:camera prst="orthographicFront">
              <a:rot lat="0" lon="0" rev="0"/>
            </a:camera>
            <a:lightRig rig="threePt" dir="t"/>
          </a:scene3d>
          <a:sp3d>
            <a:bevelT/>
          </a:sp3d>
        </p:spPr>
        <p:txBody>
          <a:bodyPr vert="horz" lIns="91440" tIns="45720" rIns="91440" bIns="45720" rtlCol="0">
            <a:normAutofit fontScale="85000" lnSpcReduction="10000"/>
          </a:bodyPr>
          <a:lstStyle/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/>
              <a:buNone/>
              <a:tabLst/>
              <a:defRPr/>
            </a:pPr>
            <a:r>
              <a:rPr kumimoji="0" lang="uk-UA" sz="2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accent1">
                    <a:lumMod val="75000"/>
                  </a:schemeClr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                            </a:t>
            </a:r>
            <a:r>
              <a:rPr lang="uk-UA" sz="4000" b="1" dirty="0" smtClean="0">
                <a:latin typeface="Times New Roman" pitchFamily="18" charset="0"/>
                <a:cs typeface="Times New Roman" pitchFamily="18" charset="0"/>
              </a:rPr>
              <a:t>ЖМЕНЯ</a:t>
            </a:r>
            <a:endParaRPr lang="ru-RU" sz="4000" dirty="0" smtClean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2" name="Подзаголовок 2"/>
          <p:cNvSpPr txBox="1">
            <a:spLocks/>
          </p:cNvSpPr>
          <p:nvPr/>
        </p:nvSpPr>
        <p:spPr>
          <a:xfrm>
            <a:off x="899592" y="4437112"/>
            <a:ext cx="2088232" cy="936104"/>
          </a:xfrm>
          <a:prstGeom prst="rect">
            <a:avLst/>
          </a:prstGeom>
          <a:solidFill>
            <a:srgbClr val="FCFEB8"/>
          </a:solidFill>
          <a:scene3d>
            <a:camera prst="orthographicFront">
              <a:rot lat="0" lon="0" rev="0"/>
            </a:camera>
            <a:lightRig rig="threePt" dir="t"/>
          </a:scene3d>
          <a:sp3d>
            <a:bevelT/>
          </a:sp3d>
        </p:spPr>
        <p:txBody>
          <a:bodyPr vert="horz" lIns="91440" tIns="45720" rIns="91440" bIns="45720" rtlCol="0">
            <a:normAutofit fontScale="77500" lnSpcReduction="20000"/>
          </a:bodyPr>
          <a:lstStyle/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/>
              <a:buNone/>
              <a:tabLst/>
              <a:defRPr/>
            </a:pPr>
            <a:r>
              <a:rPr kumimoji="0" lang="uk-UA" sz="2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accent1">
                    <a:lumMod val="75000"/>
                  </a:schemeClr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                            </a:t>
            </a:r>
          </a:p>
          <a:p>
            <a:pPr lvl="0">
              <a:spcBef>
                <a:spcPct val="20000"/>
              </a:spcBef>
              <a:defRPr/>
            </a:pPr>
            <a:r>
              <a:rPr lang="uk-UA" sz="4000" b="1" dirty="0" smtClean="0">
                <a:latin typeface="Times New Roman" pitchFamily="18" charset="0"/>
                <a:cs typeface="Times New Roman" pitchFamily="18" charset="0"/>
              </a:rPr>
              <a:t>БДЖОЛА</a:t>
            </a:r>
            <a:endParaRPr lang="ru-RU" sz="4000" dirty="0" smtClean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3" name="Подзаголовок 2"/>
          <p:cNvSpPr txBox="1">
            <a:spLocks/>
          </p:cNvSpPr>
          <p:nvPr/>
        </p:nvSpPr>
        <p:spPr>
          <a:xfrm>
            <a:off x="3635896" y="2132856"/>
            <a:ext cx="3600400" cy="576064"/>
          </a:xfrm>
          <a:prstGeom prst="rect">
            <a:avLst/>
          </a:prstGeom>
          <a:noFill/>
          <a:ln w="3175">
            <a:noFill/>
          </a:ln>
          <a:scene3d>
            <a:camera prst="orthographicFront"/>
            <a:lightRig rig="threePt" dir="t"/>
          </a:scene3d>
          <a:sp3d>
            <a:bevelT w="0" h="0"/>
          </a:sp3d>
        </p:spPr>
        <p:txBody>
          <a:bodyPr vert="horz" lIns="91440" tIns="45720" rIns="91440" bIns="45720" rtlCol="0">
            <a:normAutofit fontScale="92500" lnSpcReduction="10000"/>
          </a:bodyPr>
          <a:lstStyle/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/>
              <a:buNone/>
              <a:tabLst/>
              <a:defRPr/>
            </a:pPr>
            <a:r>
              <a:rPr kumimoji="0" lang="uk-UA" sz="3600" b="1" i="0" u="none" strike="noStrike" kern="1200" cap="none" spc="0" normalizeH="0" baseline="0" noProof="0" dirty="0" smtClean="0">
                <a:ln>
                  <a:noFill/>
                </a:ln>
                <a:solidFill>
                  <a:srgbClr val="181FB2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-</a:t>
            </a:r>
            <a:r>
              <a:rPr kumimoji="0" lang="uk-UA" sz="3600" b="1" i="0" u="none" strike="noStrike" kern="1200" cap="none" spc="0" normalizeH="0" noProof="0" dirty="0" smtClean="0">
                <a:ln>
                  <a:noFill/>
                </a:ln>
                <a:solidFill>
                  <a:srgbClr val="181FB2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 6 б.,  6 зв., 3 скл</a:t>
            </a:r>
            <a:r>
              <a:rPr kumimoji="0" lang="uk-UA" sz="3600" b="0" i="0" u="none" strike="noStrike" kern="1200" cap="none" spc="0" normalizeH="0" noProof="0" dirty="0" smtClean="0">
                <a:ln>
                  <a:noFill/>
                </a:ln>
                <a:solidFill>
                  <a:srgbClr val="181FB2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. </a:t>
            </a:r>
            <a:endParaRPr kumimoji="0" lang="uk-UA" sz="3600" b="0" i="0" u="none" strike="noStrike" kern="1200" cap="none" spc="0" normalizeH="0" baseline="0" noProof="0" dirty="0" smtClean="0">
              <a:ln>
                <a:noFill/>
              </a:ln>
              <a:solidFill>
                <a:srgbClr val="181FB2"/>
              </a:solidFill>
              <a:effectLst/>
              <a:uLnTx/>
              <a:uFillTx/>
              <a:latin typeface="Times New Roman" pitchFamily="18" charset="0"/>
              <a:ea typeface="+mn-ea"/>
              <a:cs typeface="Times New Roman" pitchFamily="18" charset="0"/>
            </a:endParaRPr>
          </a:p>
        </p:txBody>
      </p:sp>
      <p:sp>
        <p:nvSpPr>
          <p:cNvPr id="24" name="Подзаголовок 2"/>
          <p:cNvSpPr txBox="1">
            <a:spLocks/>
          </p:cNvSpPr>
          <p:nvPr/>
        </p:nvSpPr>
        <p:spPr>
          <a:xfrm>
            <a:off x="3707904" y="3284984"/>
            <a:ext cx="3600400" cy="576064"/>
          </a:xfrm>
          <a:prstGeom prst="rect">
            <a:avLst/>
          </a:prstGeom>
          <a:noFill/>
          <a:ln w="3175">
            <a:noFill/>
          </a:ln>
          <a:scene3d>
            <a:camera prst="orthographicFront"/>
            <a:lightRig rig="threePt" dir="t"/>
          </a:scene3d>
          <a:sp3d>
            <a:bevelT w="0" h="0"/>
          </a:sp3d>
        </p:spPr>
        <p:txBody>
          <a:bodyPr vert="horz" lIns="91440" tIns="45720" rIns="91440" bIns="45720" rtlCol="0">
            <a:normAutofit fontScale="92500" lnSpcReduction="10000"/>
          </a:bodyPr>
          <a:lstStyle/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/>
              <a:buNone/>
              <a:tabLst/>
              <a:defRPr/>
            </a:pPr>
            <a:r>
              <a:rPr kumimoji="0" lang="uk-UA" sz="3600" b="1" i="0" u="none" strike="noStrike" kern="1200" cap="none" spc="0" normalizeH="0" baseline="0" noProof="0" dirty="0" smtClean="0">
                <a:ln>
                  <a:noFill/>
                </a:ln>
                <a:solidFill>
                  <a:srgbClr val="181FB2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-</a:t>
            </a:r>
            <a:r>
              <a:rPr kumimoji="0" lang="uk-UA" sz="3600" b="1" i="0" u="none" strike="noStrike" kern="1200" cap="none" spc="0" normalizeH="0" noProof="0" dirty="0" smtClean="0">
                <a:ln>
                  <a:noFill/>
                </a:ln>
                <a:solidFill>
                  <a:srgbClr val="181FB2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 5 б.,  5 зв., 2 скл</a:t>
            </a:r>
            <a:r>
              <a:rPr kumimoji="0" lang="uk-UA" sz="3600" b="0" i="0" u="none" strike="noStrike" kern="1200" cap="none" spc="0" normalizeH="0" noProof="0" dirty="0" smtClean="0">
                <a:ln>
                  <a:noFill/>
                </a:ln>
                <a:solidFill>
                  <a:srgbClr val="181FB2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. </a:t>
            </a:r>
            <a:endParaRPr kumimoji="0" lang="uk-UA" sz="3600" b="0" i="0" u="none" strike="noStrike" kern="1200" cap="none" spc="0" normalizeH="0" baseline="0" noProof="0" dirty="0" smtClean="0">
              <a:ln>
                <a:noFill/>
              </a:ln>
              <a:solidFill>
                <a:srgbClr val="181FB2"/>
              </a:solidFill>
              <a:effectLst/>
              <a:uLnTx/>
              <a:uFillTx/>
              <a:latin typeface="Times New Roman" pitchFamily="18" charset="0"/>
              <a:ea typeface="+mn-ea"/>
              <a:cs typeface="Times New Roman" pitchFamily="18" charset="0"/>
            </a:endParaRPr>
          </a:p>
        </p:txBody>
      </p:sp>
      <p:sp>
        <p:nvSpPr>
          <p:cNvPr id="26" name="Подзаголовок 2"/>
          <p:cNvSpPr txBox="1">
            <a:spLocks/>
          </p:cNvSpPr>
          <p:nvPr/>
        </p:nvSpPr>
        <p:spPr>
          <a:xfrm>
            <a:off x="3707904" y="4581128"/>
            <a:ext cx="3600400" cy="576064"/>
          </a:xfrm>
          <a:prstGeom prst="rect">
            <a:avLst/>
          </a:prstGeom>
          <a:noFill/>
          <a:ln w="3175">
            <a:noFill/>
          </a:ln>
          <a:scene3d>
            <a:camera prst="orthographicFront"/>
            <a:lightRig rig="threePt" dir="t"/>
          </a:scene3d>
          <a:sp3d>
            <a:bevelT w="0" h="0"/>
          </a:sp3d>
        </p:spPr>
        <p:txBody>
          <a:bodyPr vert="horz" lIns="91440" tIns="45720" rIns="91440" bIns="45720" rtlCol="0">
            <a:normAutofit fontScale="92500" lnSpcReduction="10000"/>
          </a:bodyPr>
          <a:lstStyle/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/>
              <a:buNone/>
              <a:tabLst/>
              <a:defRPr/>
            </a:pPr>
            <a:r>
              <a:rPr kumimoji="0" lang="uk-UA" sz="3600" b="1" i="0" u="none" strike="noStrike" kern="1200" cap="none" spc="0" normalizeH="0" baseline="0" noProof="0" dirty="0" smtClean="0">
                <a:ln>
                  <a:noFill/>
                </a:ln>
                <a:solidFill>
                  <a:srgbClr val="181FB2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-</a:t>
            </a:r>
            <a:r>
              <a:rPr kumimoji="0" lang="uk-UA" sz="3600" b="1" i="0" u="none" strike="noStrike" kern="1200" cap="none" spc="0" normalizeH="0" noProof="0" dirty="0" smtClean="0">
                <a:ln>
                  <a:noFill/>
                </a:ln>
                <a:solidFill>
                  <a:srgbClr val="181FB2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 6 б.,  5 зв., 2 скл</a:t>
            </a:r>
            <a:r>
              <a:rPr kumimoji="0" lang="uk-UA" sz="3600" b="0" i="0" u="none" strike="noStrike" kern="1200" cap="none" spc="0" normalizeH="0" noProof="0" dirty="0" smtClean="0">
                <a:ln>
                  <a:noFill/>
                </a:ln>
                <a:solidFill>
                  <a:srgbClr val="181FB2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. </a:t>
            </a:r>
            <a:endParaRPr kumimoji="0" lang="uk-UA" sz="3600" b="0" i="0" u="none" strike="noStrike" kern="1200" cap="none" spc="0" normalizeH="0" baseline="0" noProof="0" dirty="0" smtClean="0">
              <a:ln>
                <a:noFill/>
              </a:ln>
              <a:solidFill>
                <a:srgbClr val="181FB2"/>
              </a:solidFill>
              <a:effectLst/>
              <a:uLnTx/>
              <a:uFillTx/>
              <a:latin typeface="Times New Roman" pitchFamily="18" charset="0"/>
              <a:ea typeface="+mn-ea"/>
              <a:cs typeface="Times New Roman" pitchFamily="18" charset="0"/>
            </a:endParaRPr>
          </a:p>
        </p:txBody>
      </p:sp>
      <p:sp>
        <p:nvSpPr>
          <p:cNvPr id="27" name="Облако 26"/>
          <p:cNvSpPr/>
          <p:nvPr/>
        </p:nvSpPr>
        <p:spPr>
          <a:xfrm>
            <a:off x="3347864" y="1844824"/>
            <a:ext cx="4176464" cy="936104"/>
          </a:xfrm>
          <a:prstGeom prst="cloud">
            <a:avLst/>
          </a:prstGeom>
          <a:gradFill>
            <a:gsLst>
              <a:gs pos="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5400000" scaled="0"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sp>
        <p:nvSpPr>
          <p:cNvPr id="31" name="Облако 30"/>
          <p:cNvSpPr/>
          <p:nvPr/>
        </p:nvSpPr>
        <p:spPr>
          <a:xfrm>
            <a:off x="3419872" y="3068960"/>
            <a:ext cx="4176464" cy="936104"/>
          </a:xfrm>
          <a:prstGeom prst="cloud">
            <a:avLst/>
          </a:prstGeom>
          <a:gradFill>
            <a:gsLst>
              <a:gs pos="0">
                <a:srgbClr val="5E9EFF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5400000" scaled="0"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sp>
        <p:nvSpPr>
          <p:cNvPr id="35" name="Облако 34"/>
          <p:cNvSpPr/>
          <p:nvPr/>
        </p:nvSpPr>
        <p:spPr>
          <a:xfrm>
            <a:off x="3347864" y="4437112"/>
            <a:ext cx="4176464" cy="936104"/>
          </a:xfrm>
          <a:prstGeom prst="cloud">
            <a:avLst/>
          </a:prstGeom>
          <a:gradFill>
            <a:gsLst>
              <a:gs pos="0">
                <a:srgbClr val="8488C4"/>
              </a:gs>
              <a:gs pos="53000">
                <a:srgbClr val="D4DEFF"/>
              </a:gs>
              <a:gs pos="83000">
                <a:srgbClr val="D4DEFF"/>
              </a:gs>
              <a:gs pos="100000">
                <a:srgbClr val="96AB94"/>
              </a:gs>
            </a:gsLst>
            <a:lin ang="5400000" scaled="0"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</p:spTree>
  </p:cSld>
  <p:clrMapOvr>
    <a:masterClrMapping/>
  </p:clrMapOvr>
  <p:transition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3000"/>
                            </p:stCondLst>
                            <p:childTnLst>
                              <p:par>
                                <p:cTn id="27" presetID="34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from="(-#ppt_w/2)" to="(#ppt_x)" calcmode="lin" valueType="num">
                                      <p:cBhvr>
                                        <p:cTn id="29" dur="6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0" to="-1.0" calcmode="lin" valueType="num">
                                      <p:cBhvr>
                                        <p:cTn id="30" dur="200" decel="5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xshear</p:attrName>
                                        </p:attrNameLst>
                                      </p:cBhvr>
                                    </p:anim>
                                    <p:animScale>
                                      <p:cBhvr>
                                        <p:cTn id="31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from x="100000" y="100000"/>
                                      <p:to x="80000" y="100000"/>
                                    </p:animScale>
                                    <p:anim by="(#ppt_h/3+#ppt_w*0.1)" calcmode="lin" valueType="num">
                                      <p:cBhvr additive="sum">
                                        <p:cTn id="32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4000"/>
                            </p:stCondLst>
                            <p:childTnLst>
                              <p:par>
                                <p:cTn id="34" presetID="34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from="(-#ppt_w/2)" to="(#ppt_x)" calcmode="lin" valueType="num">
                                      <p:cBhvr>
                                        <p:cTn id="36" dur="6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0" to="-1.0" calcmode="lin" valueType="num">
                                      <p:cBhvr>
                                        <p:cTn id="37" dur="200" decel="5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xshear</p:attrName>
                                        </p:attrNameLst>
                                      </p:cBhvr>
                                    </p:anim>
                                    <p:animScale>
                                      <p:cBhvr>
                                        <p:cTn id="38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</p:cBhvr>
                                      <p:from x="100000" y="100000"/>
                                      <p:to x="80000" y="100000"/>
                                    </p:animScale>
                                    <p:anim by="(#ppt_h/3+#ppt_w*0.1)" calcmode="lin" valueType="num">
                                      <p:cBhvr additive="sum">
                                        <p:cTn id="39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5000"/>
                            </p:stCondLst>
                            <p:childTnLst>
                              <p:par>
                                <p:cTn id="41" presetID="34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from="(-#ppt_w/2)" to="(#ppt_x)" calcmode="lin" valueType="num">
                                      <p:cBhvr>
                                        <p:cTn id="43" dur="6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0" to="-1.0" calcmode="lin" valueType="num">
                                      <p:cBhvr>
                                        <p:cTn id="44" dur="200" decel="5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xshear</p:attrName>
                                        </p:attrNameLst>
                                      </p:cBhvr>
                                    </p:anim>
                                    <p:animScale>
                                      <p:cBhvr>
                                        <p:cTn id="45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</p:cBhvr>
                                      <p:from x="100000" y="100000"/>
                                      <p:to x="80000" y="100000"/>
                                    </p:animScale>
                                    <p:anim by="(#ppt_h/3+#ppt_w*0.1)" calcmode="lin" valueType="num">
                                      <p:cBhvr additive="sum">
                                        <p:cTn id="46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3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0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3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5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3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0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build="p"/>
      <p:bldP spid="11" grpId="0" animBg="1"/>
      <p:bldP spid="21" grpId="0" animBg="1"/>
      <p:bldP spid="22" grpId="0" animBg="1"/>
      <p:bldP spid="23" grpId="0"/>
      <p:bldP spid="24" grpId="0"/>
      <p:bldP spid="26" grpId="0"/>
      <p:bldP spid="27" grpId="0" animBg="1"/>
      <p:bldP spid="31" grpId="0" animBg="1"/>
      <p:bldP spid="35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Заголовок 1"/>
          <p:cNvSpPr>
            <a:spLocks noGrp="1"/>
          </p:cNvSpPr>
          <p:nvPr>
            <p:ph type="ctrTitle"/>
          </p:nvPr>
        </p:nvSpPr>
        <p:spPr>
          <a:xfrm>
            <a:off x="251520" y="188640"/>
            <a:ext cx="5976664" cy="1008112"/>
          </a:xfrm>
          <a:solidFill>
            <a:schemeClr val="bg1">
              <a:alpha val="82000"/>
            </a:schemeClr>
          </a:solidFill>
          <a:ln w="25400">
            <a:solidFill>
              <a:srgbClr val="0C7E2A"/>
            </a:solidFill>
          </a:ln>
        </p:spPr>
        <p:txBody>
          <a:bodyPr>
            <a:normAutofit/>
          </a:bodyPr>
          <a:lstStyle/>
          <a:p>
            <a:pPr lvl="0">
              <a:spcBef>
                <a:spcPct val="20000"/>
              </a:spcBef>
              <a:defRPr/>
            </a:pPr>
            <a:r>
              <a:rPr lang="uk-UA" sz="2800" dirty="0" smtClean="0">
                <a:latin typeface="Times New Roman" pitchFamily="18" charset="0"/>
                <a:cs typeface="Times New Roman" pitchFamily="18" charset="0"/>
              </a:rPr>
              <a:t>Гра “ Знайди слова із звуком 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[</a:t>
            </a:r>
            <a:r>
              <a:rPr lang="uk-UA" sz="2800" dirty="0" smtClean="0">
                <a:latin typeface="Times New Roman" pitchFamily="18" charset="0"/>
                <a:cs typeface="Times New Roman" pitchFamily="18" charset="0"/>
              </a:rPr>
              <a:t>ж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]</a:t>
            </a:r>
            <a:r>
              <a:rPr lang="uk-UA" sz="2800" dirty="0" smtClean="0">
                <a:latin typeface="Times New Roman" pitchFamily="18" charset="0"/>
                <a:cs typeface="Times New Roman" pitchFamily="18" charset="0"/>
              </a:rPr>
              <a:t>”</a:t>
            </a:r>
            <a:endParaRPr lang="ru-RU" sz="28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28" name="Picture 4" descr="C:\Documents and Settings\Admin\Рабочий стол\KRSh1 copy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347864" y="2852936"/>
            <a:ext cx="2195736" cy="1885828"/>
          </a:xfrm>
          <a:prstGeom prst="rect">
            <a:avLst/>
          </a:prstGeom>
          <a:noFill/>
        </p:spPr>
      </p:pic>
      <p:pic>
        <p:nvPicPr>
          <p:cNvPr id="17" name="Рисунок 16" descr="pcela.gif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7668344" y="-171400"/>
            <a:ext cx="1989118" cy="2450300"/>
          </a:xfrm>
          <a:prstGeom prst="rect">
            <a:avLst/>
          </a:prstGeom>
        </p:spPr>
      </p:pic>
      <p:pic>
        <p:nvPicPr>
          <p:cNvPr id="1027" name="Picture 3" descr="C:\Documents and Settings\Admin\Рабочий стол\royalty-free-beetle-clipart-illustration-32556 copy.gif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487816" y="5373216"/>
            <a:ext cx="1656184" cy="1738994"/>
          </a:xfrm>
          <a:prstGeom prst="rect">
            <a:avLst/>
          </a:prstGeom>
          <a:noFill/>
        </p:spPr>
      </p:pic>
      <p:pic>
        <p:nvPicPr>
          <p:cNvPr id="1026" name="Picture 2" descr="C:\Documents and Settings\Admin\Рабочий стол\18 copy.gif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0" y="5314759"/>
            <a:ext cx="1547664" cy="1543241"/>
          </a:xfrm>
          <a:prstGeom prst="rect">
            <a:avLst/>
          </a:prstGeom>
          <a:noFill/>
        </p:spPr>
      </p:pic>
      <p:pic>
        <p:nvPicPr>
          <p:cNvPr id="1029" name="Picture 5" descr="C:\Documents and Settings\Admin\Рабочий стол\img1342178436 copy.gif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1691680" y="3212976"/>
            <a:ext cx="1605423" cy="1036836"/>
          </a:xfrm>
          <a:prstGeom prst="rect">
            <a:avLst/>
          </a:prstGeom>
          <a:noFill/>
        </p:spPr>
      </p:pic>
    </p:spTree>
  </p:cSld>
  <p:clrMapOvr>
    <a:masterClrMapping/>
  </p:clrMapOvr>
  <p:transition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.55556E-6 -3.88619E-7 C -0.01024 -0.00439 -0.0026 0.0007 -0.01024 -0.00948 C -0.01545 -0.01642 -0.01318 -0.00624 -0.01962 -0.02035 C -0.02326 -0.02822 -0.0276 -0.03446 -0.02986 -0.04372 C -0.03264 -0.05505 -0.03438 -0.06685 -0.03715 -0.07818 C -0.03941 -0.09854 -0.03733 -0.09044 -0.04115 -0.10293 C -0.04236 -0.11381 -0.04323 -0.12422 -0.04635 -0.13439 C -0.04861 -0.15105 -0.05191 -0.16863 -0.05764 -0.1839 C -0.05938 -0.19523 -0.06111 -0.20657 -0.06493 -0.21698 C -0.06719 -0.23432 -0.07101 -0.25098 -0.07517 -0.26763 C -0.07882 -0.28221 -0.08021 -0.29747 -0.08455 -0.31159 C -0.08524 -0.31968 -0.08524 -0.32546 -0.08854 -0.33217 C -0.08993 -0.34119 -0.09184 -0.35137 -0.09479 -0.3597 C -0.09635 -0.36433 -0.09879 -0.36849 -0.1 -0.37335 C -0.10156 -0.37959 -0.10191 -0.38538 -0.10399 -0.39139 C -0.10642 -0.41059 -0.11476 -0.4254 -0.12153 -0.44205 C -0.12413 -0.4483 -0.12552 -0.45292 -0.12882 -0.45871 C -0.13559 -0.48484 -0.15069 -0.50566 -0.16597 -0.52324 C -0.1717 -0.52972 -0.18073 -0.54337 -0.1875 -0.54661 C -0.19514 -0.55447 -0.20313 -0.56303 -0.21129 -0.56997 C -0.21493 -0.57298 -0.21892 -0.57367 -0.22257 -0.57668 C -0.22986 -0.58292 -0.23767 -0.58963 -0.24635 -0.59195 C -0.25087 -0.59634 -0.25451 -0.59657 -0.25972 -0.59865 C -0.26441 -0.6005 -0.26823 -0.60397 -0.27309 -0.60559 C -0.27865 -0.61045 -0.28524 -0.61184 -0.29167 -0.61392 C -0.30069 -0.62202 -0.31198 -0.62433 -0.32257 -0.62618 C -0.33819 -0.63451 -0.35764 -0.63821 -0.37413 -0.63983 C -0.3816 -0.64237 -0.38924 -0.64422 -0.39688 -0.64538 C -0.40313 -0.64816 -0.41649 -0.64954 -0.41649 -0.64954 C -0.43924 -0.64885 -0.45694 -0.64816 -0.4783 -0.64399 C -0.48663 -0.64029 -0.49549 -0.64006 -0.50399 -0.63867 C -0.51736 -0.6315 -0.53333 -0.63173 -0.5474 -0.63035 C -0.55677 -0.6241 -0.54514 -0.63104 -0.55972 -0.62618 C -0.56129 -0.62572 -0.5625 -0.6241 -0.56389 -0.62341 C -0.56563 -0.62271 -0.56736 -0.62248 -0.5691 -0.62202 C -0.57413 -0.61924 -0.57969 -0.61832 -0.58455 -0.61531 C -0.58733 -0.61369 -0.58976 -0.61045 -0.59271 -0.60976 C -0.5974 -0.6086 -0.59948 -0.60837 -0.60399 -0.60559 C -0.61736 -0.59773 -0.62899 -0.5894 -0.64323 -0.58501 C -0.65174 -0.5783 -0.66076 -0.57413 -0.67014 -0.56997 C -0.68004 -0.56095 -0.69254 -0.5554 -0.70208 -0.54661 C -0.7125 -0.53712 -0.72153 -0.52463 -0.73212 -0.51492 C -0.73594 -0.51145 -0.73993 -0.50589 -0.74427 -0.50404 C -0.76493 -0.48207 -0.78767 -0.46564 -0.81024 -0.4476 C -0.81424 -0.44043 -0.81788 -0.43951 -0.82361 -0.43534 C -0.83038 -0.43048 -0.83281 -0.42632 -0.8401 -0.42424 C -0.85122 -0.41429 -0.88004 -0.41267 -0.89271 -0.41059 C -0.91215 -0.40735 -0.93177 -0.39879 -0.95156 -0.3981 C -0.97257 -0.39717 -0.9934 -0.39717 -1.01441 -0.39671 C -1.01858 -0.39602 -1.02535 -0.39417 -1.02986 -0.39417 " pathEditMode="relative" ptsTypes="fffffffffffffffffffffffffffffffffffffffffffffffffA">
                                      <p:cBhvr>
                                        <p:cTn id="11" dur="20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05556E-6 -3.97872E-6 C 0.00191 0.00741 0.00608 0.01157 0.00903 0.01851 C 0.00851 0.02799 0.0092 0.03771 0.00764 0.04719 C 0.00695 0.05113 0.00348 0.05344 0.00261 0.05714 C 0.00417 0.0694 0.01042 0.07888 0.01789 0.08582 C 0.01997 0.09276 0.02535 0.09901 0.03091 0.10086 C 0.03559 0.10757 0.04844 0.11428 0.05539 0.11937 C 0.05886 0.13348 0.04896 0.14412 0.04393 0.15499 C 0.04202 0.16447 0.04028 0.17095 0.03611 0.17858 C 0.03525 0.18321 0.03438 0.18761 0.03334 0.19223 C 0.0316 0.20172 0.03993 0.21444 0.04514 0.21906 C 0.0592 0.23132 0.07761 0.2378 0.09427 0.24081 C 0.10139 0.24405 0.10747 0.2496 0.11476 0.25261 C 0.11945 0.257 0.12344 0.257 0.125 0.26464 C 0.12552 0.27643 0.12535 0.28823 0.12639 0.2998 C 0.12986 0.33935 0.1783 0.32802 0.19358 0.32848 C 0.20243 0.33264 0.19184 0.32686 0.20139 0.33519 C 0.204 0.3375 0.20729 0.33843 0.21025 0.34051 C 0.21875 0.35578 0.22153 0.37336 0.23229 0.38724 C 0.2382 0.41083 0.27257 0.40805 0.28664 0.40921 C 0.29427 0.4099 0.30191 0.41037 0.30973 0.41106 C 0.31424 0.41176 0.3191 0.41222 0.32379 0.41291 C 0.33299 0.42008 0.34289 0.4291 0.34983 0.43974 C 0.35417 0.44668 0.35712 0.45362 0.36407 0.45663 C 0.37726 0.46866 0.39115 0.46056 0.40903 0.4601 C 0.41771 0.46126 0.42639 0.46172 0.43507 0.46311 C 0.44497 0.46496 0.45261 0.47768 0.46198 0.48161 C 0.48073 0.51608 0.48351 0.50683 0.52257 0.5103 C 0.53282 0.51492 0.54306 0.52071 0.55104 0.53065 C 0.55556 0.53621 0.55851 0.5406 0.56407 0.5443 C 0.56945 0.55448 0.57917 0.57368 0.58993 0.57437 C 0.60035 0.57507 0.61042 0.57437 0.62101 0.57437 " pathEditMode="relative" rAng="0" ptsTypes="fffffffffffffffffffffffffffffffA">
                                      <p:cBhvr>
                                        <p:cTn id="15" dur="2000" fill="hold"/>
                                        <p:tgtEl>
                                          <p:spTgt spid="102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10" y="28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88889E-6 -3.83993E-7 C 0.00712 -0.00254 0.00365 -0.00555 0.00695 -0.01341 C 0.01007 -0.02105 0.0158 -0.02891 0.02118 -0.03377 C 0.02674 -0.04372 0.03334 -0.04857 0.04236 -0.05112 C 0.04375 -0.05204 0.04497 -0.0532 0.04636 -0.05389 C 0.04827 -0.05505 0.05243 -0.05667 0.05243 -0.05667 C 0.05695 -0.05598 0.06198 -0.05736 0.06563 -0.05389 C 0.07205 -0.04811 0.0783 -0.03978 0.08386 -0.03238 C 0.08681 -0.02845 0.08854 -0.02452 0.0908 -0.02012 C 0.09236 -0.01688 0.09584 -0.01087 0.09584 -0.01087 C 0.09688 -0.00647 0.10104 0.00139 0.10104 0.00139 C 0.10139 0.00278 0.10087 0.00532 0.10191 0.00532 C 0.10295 0.00532 0.10261 0.00278 0.10295 0.00139 C 0.10365 -0.00231 0.10452 -0.00578 0.10504 -0.00948 C 0.1066 -0.01966 0.11025 -0.03053 0.11302 -0.04048 C 0.11407 -0.04857 0.11459 -0.05366 0.11806 -0.0606 C 0.11997 -0.06453 0.12518 -0.0717 0.12622 -0.07541 C 0.12657 -0.07679 0.12657 -0.07818 0.12726 -0.07934 C 0.13212 -0.08767 0.14011 -0.09229 0.14549 -0.09969 C 0.14948 -0.10525 0.15347 -0.11172 0.15747 -0.11704 C 0.16181 -0.12283 0.175 -0.12907 0.18073 -0.13069 C 0.18681 -0.13 0.19375 -0.13208 0.19896 -0.12792 C 0.20347 -0.12421 0.20747 -0.11797 0.21111 -0.11311 C 0.21771 -0.10432 0.22709 -0.09969 0.23438 -0.0916 C 0.24097 -0.0842 0.24514 -0.07402 0.25243 -0.06731 C 0.25556 -0.0613 0.25903 -0.05806 0.26163 -0.05112 C 0.26285 -0.04348 0.26389 -0.03377 0.26667 -0.02706 C 0.26858 -0.0222 0.27153 -0.01804 0.27361 -0.01341 C 0.27483 -0.0185 0.27761 -0.02313 0.27882 -0.02822 C 0.2816 -0.04025 0.28351 -0.05274 0.28889 -0.06338 C 0.29011 -0.07147 0.29254 -0.07911 0.29584 -0.08628 C 0.29757 -0.0953 0.3007 -0.10432 0.30504 -0.11172 C 0.30782 -0.12283 0.31511 -0.13046 0.32118 -0.13856 C 0.33993 -0.16354 0.35782 -0.19245 0.38472 -0.20194 C 0.40157 -0.20032 0.4099 -0.19916 0.42413 -0.19523 C 0.43334 -0.18922 0.43542 -0.18274 0.44236 -0.17511 C 0.45035 -0.16632 0.45747 -0.15544 0.46354 -0.14411 C 0.46736 -0.13694 0.47014 -0.12861 0.47466 -0.1226 C 0.47587 -0.11751 0.47795 -0.11357 0.47969 -0.10895 C 0.48403 -0.09692 0.48837 -0.08512 0.49393 -0.07402 C 0.49618 -0.06315 0.49497 -0.06754 0.49688 -0.0606 C 0.49636 -0.08373 0.49722 -0.10039 0.49393 -0.12121 C 0.49306 -0.14688 0.48924 -0.17557 0.50104 -0.19777 C 0.50347 -0.20957 0.51059 -0.21744 0.5191 -0.22068 C 0.52639 -0.23039 0.51719 -0.21929 0.52726 -0.22738 C 0.52847 -0.22831 0.53438 -0.23571 0.53629 -0.23687 C 0.53785 -0.23779 0.53976 -0.23756 0.54132 -0.23826 C 0.54549 -0.23988 0.54966 -0.24103 0.55347 -0.24358 C 0.55834 -0.24705 0.56233 -0.24751 0.56771 -0.24913 C 0.5717 -0.25028 0.57483 -0.25306 0.57882 -0.25445 C 0.58455 -0.25931 0.59566 -0.26046 0.60295 -0.26254 C 0.61302 -0.26208 0.62327 -0.26231 0.63334 -0.26116 C 0.63663 -0.26069 0.64636 -0.24219 0.64844 -0.23826 C 0.65157 -0.22206 0.66302 -0.2135 0.67275 -0.20471 C 0.67483 -0.20286 0.67674 -0.20101 0.67882 -0.19916 C 0.67986 -0.19824 0.68177 -0.19662 0.68177 -0.19662 C 0.68629 -0.1876 0.68438 -0.18112 0.68577 -0.16955 C 0.68646 -0.164 0.68854 -0.15614 0.68993 -0.15082 C 0.69028 -0.14041 0.68907 -0.13 0.6908 -0.11982 C 0.69202 -0.11334 0.69167 -0.13324 0.69184 -0.13994 C 0.69236 -0.1529 0.69219 -0.16608 0.69288 -0.17904 C 0.69288 -0.18089 0.69358 -0.18251 0.69393 -0.18436 C 0.69427 -0.18922 0.69427 -0.19431 0.69497 -0.19916 C 0.69584 -0.20518 0.69966 -0.21119 0.70191 -0.21674 C 0.70972 -0.23525 0.7283 -0.25746 0.74341 -0.26509 C 0.75035 -0.2748 0.75938 -0.28198 0.76771 -0.28938 C 0.77865 -0.29909 0.78768 -0.31066 0.80104 -0.31367 C 0.81459 -0.31991 0.82691 -0.31182 0.83941 -0.30696 C 0.85035 -0.30279 0.86216 -0.30164 0.87275 -0.29609 C 0.89097 -0.28637 0.90556 -0.27642 0.92518 -0.27064 C 0.93316 -0.26509 0.94097 -0.26023 0.94948 -0.25584 C 0.95313 -0.25399 0.95573 -0.25052 0.95955 -0.24913 C 0.96389 -0.24311 0.97188 -0.24034 0.97778 -0.23687 C 0.98698 -0.23132 0.98542 -0.23201 0.99393 -0.22345 C 0.99566 -0.22183 0.99809 -0.22206 1 -0.22068 " pathEditMode="relative" ptsTypes="ffffffffffffffffffffffffffffffffffffffffffffffffffffffffffffffffffffffffffA">
                                      <p:cBhvr>
                                        <p:cTn id="19" dur="2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6.11111E-6 -2.64631E-6 C -0.00468 0.00925 -0.00676 0.01874 -0.01041 0.02868 C -0.01354 0.03701 -0.0118 0.02868 -0.01354 0.03701 C -0.01527 0.04534 -0.01614 0.05367 -0.01857 0.06176 C -0.021 0.0805 -0.01979 0.07263 -0.0217 0.08513 C -0.02621 0.1573 -0.01805 0.23063 -0.0269 0.3021 C -0.02847 0.33033 -0.02829 0.35924 -0.0309 0.38723 C -0.03107 0.38908 -0.03159 0.39093 -0.03194 0.39278 C -0.03263 0.39741 -0.03367 0.4018 -0.03402 0.40643 C -0.03472 0.41406 -0.03593 0.43511 -0.03819 0.44483 C -0.04461 0.47143 -0.04062 0.44506 -0.04444 0.46681 C -0.0467 0.47976 -0.04843 0.49248 -0.05156 0.50544 C -0.05711 0.55309 -0.06041 0.58594 -0.08663 0.62086 C -0.08992 0.62526 -0.09548 0.63521 -0.09999 0.63729 C -0.11006 0.65071 -0.12204 0.65926 -0.13402 0.66875 C -0.14253 0.67523 -0.15069 0.68517 -0.16006 0.69072 C -0.16892 0.69604 -0.16319 0.69096 -0.17013 0.69628 C -0.17968 0.70368 -0.18628 0.709 -0.19704 0.7127 C -0.20902 0.72588 -0.22621 0.73097 -0.24131 0.73329 C -0.24791 0.7356 -0.25416 0.73791 -0.26093 0.73884 C -0.26874 0.74 -0.28454 0.74161 -0.28454 0.74161 C -0.3236 0.75318 -0.37013 0.7504 -0.40937 0.73329 C -0.4184 0.72935 -0.42673 0.72311 -0.4361 0.72103 C -0.44756 0.71316 -0.46006 0.70946 -0.47222 0.7046 C -0.4927 0.69628 -0.51354 0.68934 -0.53402 0.68124 C -0.54288 0.67337 -0.55364 0.66759 -0.56406 0.66482 C -0.58003 0.65394 -0.596 0.64469 -0.61249 0.6359 C -0.61701 0.63359 -0.6217 0.62804 -0.62586 0.62457 C -0.63176 0.62017 -0.63784 0.61832 -0.64444 0.61531 C -0.65885 0.60884 -0.66979 0.59149 -0.68367 0.58501 C -0.68975 0.5783 -0.69635 0.56997 -0.70312 0.56442 C -0.71857 0.5517 -0.69635 0.5746 -0.7144 0.55609 C -0.72586 0.5443 -0.73715 0.5325 -0.74843 0.52047 C -0.75572 0.51284 -0.7611 0.50197 -0.76805 0.49433 C -0.76926 0.49294 -0.771 0.49248 -0.77222 0.49156 C -0.77673 0.48739 -0.78003 0.48184 -0.78454 0.47791 C -0.78854 0.46727 -0.79704 0.46218 -0.80104 0.45177 C -0.80746 0.43465 -0.8118 0.41522 -0.81649 0.39695 C -0.81753 0.3833 -0.81805 0.36919 -0.81249 0.35693 C -0.81128 0.34929 -0.80937 0.34444 -0.80624 0.33773 C -0.80538 0.33356 -0.8052 0.3294 -0.80416 0.32547 C -0.79913 0.30557 -0.78298 0.28776 -0.76805 0.28267 C -0.76284 0.27597 -0.76631 0.27967 -0.75676 0.27319 C -0.75138 0.26949 -0.74617 0.25908 -0.74131 0.25399 C -0.73906 0.25168 -0.73628 0.25052 -0.73402 0.24844 C -0.72499 0.23988 -0.71649 0.22878 -0.70642 0.2223 C -0.69913 0.21767 -0.68854 0.21143 -0.68246 0.20449 C -0.67604 0.19709 -0.66961 0.19385 -0.66301 0.18668 C -0.65867 0.18205 -0.65607 0.17696 -0.65051 0.17442 C -0.64201 0.16539 -0.63281 0.15522 -0.62274 0.14966 C -0.60729 0.14111 -0.58871 0.13833 -0.57222 0.13579 C -0.55659 0.1307 -0.54079 0.12815 -0.52482 0.1263 C -0.45781 0.10224 -0.38888 0.08767 -0.3217 0.06454 C -0.30017 0.05714 -0.27621 0.04534 -0.2559 0.03562 C -0.20781 0.01295 -0.28281 0.04765 -0.24027 0.02868 C -0.23645 0.02706 -0.22899 0.02313 -0.22899 0.02313 C -0.21284 0.02406 -0.1967 0.02452 -0.18055 0.02591 C -0.17777 0.02614 -0.17499 0.02891 -0.17222 0.03007 C -0.16979 0.03123 -0.16406 0.03285 -0.16406 0.03285 C -0.16006 0.03655 -0.1559 0.0384 -0.15156 0.04117 C -0.14635 0.04464 -0.14235 0.04996 -0.13732 0.05343 C -0.12499 0.06153 -0.11301 0.0724 -0.10416 0.08651 C -0.08558 0.11635 -0.07864 0.15707 -0.06805 0.19223 C -0.06909 0.22762 -0.07152 0.28661 -0.10312 0.30072 C -0.10711 0.30604 -0.1111 0.30858 -0.11649 0.31043 C -0.12274 0.31622 -0.14444 0.33195 -0.15156 0.33356 C -0.15833 0.33495 -0.16492 0.33588 -0.17135 0.33773 C -0.18663 0.34212 -0.20173 0.34721 -0.21753 0.35022 C -0.24392 0.35531 -0.27222 0.35438 -0.29895 0.35438 " pathEditMode="relative" ptsTypes="ffffffffffffffffffffffffffffffffffffffffffffffffffffffffffffffffffffA">
                                      <p:cBhvr>
                                        <p:cTn id="23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2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323528" y="332656"/>
            <a:ext cx="8496944" cy="6192688"/>
          </a:xfrm>
          <a:solidFill>
            <a:schemeClr val="bg1">
              <a:alpha val="82000"/>
            </a:schemeClr>
          </a:solidFill>
          <a:ln w="25400">
            <a:solidFill>
              <a:srgbClr val="0C7E2A"/>
            </a:solidFill>
          </a:ln>
        </p:spPr>
        <p:txBody>
          <a:bodyPr/>
          <a:lstStyle/>
          <a:p>
            <a:pPr lvl="0">
              <a:spcBef>
                <a:spcPct val="20000"/>
              </a:spcBef>
              <a:defRPr/>
            </a:pPr>
            <a:r>
              <a:rPr lang="uk-UA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uk-UA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dirty="0" smtClean="0"/>
              <a:t> </a:t>
            </a: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475656" y="476672"/>
            <a:ext cx="6264696" cy="792088"/>
          </a:xfrm>
        </p:spPr>
        <p:txBody>
          <a:bodyPr>
            <a:noAutofit/>
          </a:bodyPr>
          <a:lstStyle/>
          <a:p>
            <a:r>
              <a:rPr lang="uk-UA" sz="4800" b="1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Упізнай слово</a:t>
            </a:r>
          </a:p>
        </p:txBody>
      </p:sp>
      <p:sp>
        <p:nvSpPr>
          <p:cNvPr id="23" name="Подзаголовок 2"/>
          <p:cNvSpPr txBox="1">
            <a:spLocks/>
          </p:cNvSpPr>
          <p:nvPr/>
        </p:nvSpPr>
        <p:spPr>
          <a:xfrm>
            <a:off x="827584" y="1340768"/>
            <a:ext cx="7920880" cy="576064"/>
          </a:xfrm>
          <a:prstGeom prst="rect">
            <a:avLst/>
          </a:prstGeom>
          <a:noFill/>
          <a:ln w="3175">
            <a:noFill/>
          </a:ln>
          <a:scene3d>
            <a:camera prst="orthographicFront"/>
            <a:lightRig rig="threePt" dir="t"/>
          </a:scene3d>
          <a:sp3d>
            <a:bevelT w="0" h="0"/>
          </a:sp3d>
        </p:spPr>
        <p:txBody>
          <a:bodyPr vert="horz" lIns="91440" tIns="45720" rIns="91440" bIns="45720" rtlCol="0">
            <a:normAutofit fontScale="92500" lnSpcReduction="10000"/>
          </a:bodyPr>
          <a:lstStyle/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/>
              <a:buNone/>
              <a:tabLst/>
              <a:defRPr/>
            </a:pPr>
            <a:r>
              <a:rPr lang="uk-UA" sz="3600" b="1" dirty="0" smtClean="0">
                <a:solidFill>
                  <a:srgbClr val="069414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uk-UA" sz="3600" b="1" dirty="0" smtClean="0">
                <a:solidFill>
                  <a:srgbClr val="4F6228"/>
                </a:solidFill>
                <a:latin typeface="Times New Roman" pitchFamily="18" charset="0"/>
                <a:cs typeface="Times New Roman" pitchFamily="18" charset="0"/>
              </a:rPr>
              <a:t>Смугаста, кусюча, трудолюбива…</a:t>
            </a:r>
            <a:endParaRPr kumimoji="0" lang="uk-UA" sz="3600" b="0" i="0" u="none" strike="noStrike" kern="1200" cap="none" spc="0" normalizeH="0" baseline="0" noProof="0" dirty="0" smtClean="0">
              <a:ln>
                <a:noFill/>
              </a:ln>
              <a:solidFill>
                <a:srgbClr val="4F6228"/>
              </a:solidFill>
              <a:effectLst/>
              <a:uLnTx/>
              <a:uFillTx/>
              <a:latin typeface="Times New Roman" pitchFamily="18" charset="0"/>
              <a:ea typeface="+mn-ea"/>
              <a:cs typeface="Times New Roman" pitchFamily="18" charset="0"/>
            </a:endParaRPr>
          </a:p>
        </p:txBody>
      </p:sp>
      <p:sp>
        <p:nvSpPr>
          <p:cNvPr id="18" name="Прямоугольник 17"/>
          <p:cNvSpPr/>
          <p:nvPr/>
        </p:nvSpPr>
        <p:spPr>
          <a:xfrm>
            <a:off x="971600" y="1844824"/>
            <a:ext cx="3457999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5400" b="1" dirty="0" smtClean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rgbClr val="037125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</a:rPr>
              <a:t>БД</a:t>
            </a:r>
            <a:r>
              <a:rPr lang="ru-RU" sz="5400" b="1" dirty="0" smtClean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rgbClr val="C00000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</a:rPr>
              <a:t>Ж</a:t>
            </a:r>
            <a:r>
              <a:rPr lang="ru-RU" sz="5400" b="1" dirty="0" smtClean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rgbClr val="037125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</a:rPr>
              <a:t>ОЛА</a:t>
            </a:r>
            <a:endParaRPr lang="ru-RU" sz="5400" b="1" dirty="0">
              <a:ln w="19050">
                <a:solidFill>
                  <a:schemeClr val="tx2">
                    <a:tint val="1000"/>
                  </a:schemeClr>
                </a:solidFill>
                <a:prstDash val="solid"/>
              </a:ln>
              <a:solidFill>
                <a:srgbClr val="037125"/>
              </a:solidFill>
              <a:effectLst>
                <a:outerShdw blurRad="50000" dist="50800" dir="7500000" algn="tl">
                  <a:srgbClr val="000000">
                    <a:shade val="5000"/>
                    <a:alpha val="35000"/>
                  </a:srgbClr>
                </a:outerShdw>
              </a:effectLst>
            </a:endParaRPr>
          </a:p>
        </p:txBody>
      </p:sp>
      <p:sp>
        <p:nvSpPr>
          <p:cNvPr id="19" name="Подзаголовок 2"/>
          <p:cNvSpPr txBox="1">
            <a:spLocks/>
          </p:cNvSpPr>
          <p:nvPr/>
        </p:nvSpPr>
        <p:spPr>
          <a:xfrm>
            <a:off x="827584" y="3140968"/>
            <a:ext cx="7920880" cy="576064"/>
          </a:xfrm>
          <a:prstGeom prst="rect">
            <a:avLst/>
          </a:prstGeom>
          <a:noFill/>
          <a:ln w="3175">
            <a:noFill/>
          </a:ln>
          <a:scene3d>
            <a:camera prst="orthographicFront"/>
            <a:lightRig rig="threePt" dir="t"/>
          </a:scene3d>
          <a:sp3d>
            <a:bevelT w="0" h="0"/>
          </a:sp3d>
        </p:spPr>
        <p:txBody>
          <a:bodyPr vert="horz" lIns="91440" tIns="45720" rIns="91440" bIns="45720" rtlCol="0">
            <a:normAutofit fontScale="92500" lnSpcReduction="10000"/>
          </a:bodyPr>
          <a:lstStyle/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/>
              <a:buNone/>
              <a:tabLst/>
              <a:defRPr/>
            </a:pPr>
            <a:r>
              <a:rPr lang="uk-UA" sz="3600" b="1" dirty="0" smtClean="0">
                <a:solidFill>
                  <a:srgbClr val="069414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uk-UA" sz="3600" b="1" dirty="0" smtClean="0">
                <a:solidFill>
                  <a:srgbClr val="4F6228"/>
                </a:solidFill>
                <a:latin typeface="Times New Roman" pitchFamily="18" charset="0"/>
                <a:cs typeface="Times New Roman" pitchFamily="18" charset="0"/>
              </a:rPr>
              <a:t>Солодке, холодне, кольорове, смачне…</a:t>
            </a:r>
            <a:endParaRPr kumimoji="0" lang="uk-UA" sz="3600" b="0" i="0" u="none" strike="noStrike" kern="1200" cap="none" spc="0" normalizeH="0" baseline="0" noProof="0" dirty="0" smtClean="0">
              <a:ln>
                <a:noFill/>
              </a:ln>
              <a:solidFill>
                <a:srgbClr val="4F6228"/>
              </a:solidFill>
              <a:effectLst/>
              <a:uLnTx/>
              <a:uFillTx/>
              <a:latin typeface="Times New Roman" pitchFamily="18" charset="0"/>
              <a:ea typeface="+mn-ea"/>
              <a:cs typeface="Times New Roman" pitchFamily="18" charset="0"/>
            </a:endParaRPr>
          </a:p>
        </p:txBody>
      </p:sp>
      <p:sp>
        <p:nvSpPr>
          <p:cNvPr id="20" name="Прямоугольник 19"/>
          <p:cNvSpPr/>
          <p:nvPr/>
        </p:nvSpPr>
        <p:spPr>
          <a:xfrm>
            <a:off x="1043608" y="3573016"/>
            <a:ext cx="2297425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5400" b="1" dirty="0" smtClean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rgbClr val="C00000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</a:rPr>
              <a:t>Ж</a:t>
            </a:r>
            <a:r>
              <a:rPr lang="ru-RU" sz="5400" b="1" dirty="0" smtClean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rgbClr val="037125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</a:rPr>
              <a:t>ЕЛЕ</a:t>
            </a:r>
            <a:endParaRPr lang="ru-RU" sz="5400" b="1" dirty="0">
              <a:ln w="19050">
                <a:solidFill>
                  <a:schemeClr val="tx2">
                    <a:tint val="1000"/>
                  </a:schemeClr>
                </a:solidFill>
                <a:prstDash val="solid"/>
              </a:ln>
              <a:solidFill>
                <a:srgbClr val="037125"/>
              </a:solidFill>
              <a:effectLst>
                <a:outerShdw blurRad="50000" dist="50800" dir="7500000" algn="tl">
                  <a:srgbClr val="000000">
                    <a:shade val="5000"/>
                    <a:alpha val="35000"/>
                  </a:srgbClr>
                </a:outerShdw>
              </a:effectLst>
            </a:endParaRPr>
          </a:p>
        </p:txBody>
      </p:sp>
      <p:sp>
        <p:nvSpPr>
          <p:cNvPr id="25" name="Подзаголовок 2"/>
          <p:cNvSpPr txBox="1">
            <a:spLocks/>
          </p:cNvSpPr>
          <p:nvPr/>
        </p:nvSpPr>
        <p:spPr>
          <a:xfrm>
            <a:off x="827584" y="4797152"/>
            <a:ext cx="7920880" cy="576064"/>
          </a:xfrm>
          <a:prstGeom prst="rect">
            <a:avLst/>
          </a:prstGeom>
          <a:noFill/>
          <a:ln w="3175">
            <a:noFill/>
          </a:ln>
          <a:scene3d>
            <a:camera prst="orthographicFront"/>
            <a:lightRig rig="threePt" dir="t"/>
          </a:scene3d>
          <a:sp3d>
            <a:bevelT w="0" h="0"/>
          </a:sp3d>
        </p:spPr>
        <p:txBody>
          <a:bodyPr vert="horz" lIns="91440" tIns="45720" rIns="91440" bIns="45720" rtlCol="0">
            <a:normAutofit fontScale="92500" lnSpcReduction="10000"/>
          </a:bodyPr>
          <a:lstStyle/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/>
              <a:buNone/>
              <a:tabLst/>
              <a:defRPr/>
            </a:pPr>
            <a:r>
              <a:rPr lang="uk-UA" sz="3600" b="1" dirty="0" smtClean="0">
                <a:solidFill>
                  <a:srgbClr val="069414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uk-UA" sz="3600" b="1" dirty="0" smtClean="0">
                <a:solidFill>
                  <a:srgbClr val="4F6228"/>
                </a:solidFill>
                <a:latin typeface="Times New Roman" pitchFamily="18" charset="0"/>
                <a:cs typeface="Times New Roman" pitchFamily="18" charset="0"/>
              </a:rPr>
              <a:t>Колючий, сірий, лісовий…</a:t>
            </a:r>
            <a:endParaRPr kumimoji="0" lang="uk-UA" sz="3600" b="0" i="0" u="none" strike="noStrike" kern="1200" cap="none" spc="0" normalizeH="0" baseline="0" noProof="0" dirty="0" smtClean="0">
              <a:ln>
                <a:noFill/>
              </a:ln>
              <a:solidFill>
                <a:srgbClr val="4F6228"/>
              </a:solidFill>
              <a:effectLst/>
              <a:uLnTx/>
              <a:uFillTx/>
              <a:latin typeface="Times New Roman" pitchFamily="18" charset="0"/>
              <a:ea typeface="+mn-ea"/>
              <a:cs typeface="Times New Roman" pitchFamily="18" charset="0"/>
            </a:endParaRPr>
          </a:p>
        </p:txBody>
      </p:sp>
      <p:sp>
        <p:nvSpPr>
          <p:cNvPr id="28" name="Прямоугольник 27"/>
          <p:cNvSpPr/>
          <p:nvPr/>
        </p:nvSpPr>
        <p:spPr>
          <a:xfrm>
            <a:off x="1163708" y="5301208"/>
            <a:ext cx="2201244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5400" b="1" dirty="0" smtClean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rgbClr val="037125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</a:rPr>
              <a:t>Ї</a:t>
            </a:r>
            <a:r>
              <a:rPr lang="ru-RU" sz="5400" b="1" dirty="0" smtClean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rgbClr val="C00000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</a:rPr>
              <a:t>Ж</a:t>
            </a:r>
            <a:r>
              <a:rPr lang="ru-RU" sz="5400" b="1" dirty="0" smtClean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rgbClr val="037125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</a:rPr>
              <a:t>АК</a:t>
            </a:r>
            <a:endParaRPr lang="ru-RU" sz="5400" b="1" dirty="0">
              <a:ln w="19050">
                <a:solidFill>
                  <a:schemeClr val="tx2">
                    <a:tint val="1000"/>
                  </a:schemeClr>
                </a:solidFill>
                <a:prstDash val="solid"/>
              </a:ln>
              <a:solidFill>
                <a:srgbClr val="037125"/>
              </a:solidFill>
              <a:effectLst>
                <a:outerShdw blurRad="50000" dist="50800" dir="7500000" algn="tl">
                  <a:srgbClr val="000000">
                    <a:shade val="5000"/>
                    <a:alpha val="35000"/>
                  </a:srgbClr>
                </a:outerShdw>
              </a:effectLst>
            </a:endParaRPr>
          </a:p>
        </p:txBody>
      </p:sp>
      <p:pic>
        <p:nvPicPr>
          <p:cNvPr id="30" name="Рисунок 29" descr="1dcf219ff612352782d100af889f7a6d_600_381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724128" y="3717032"/>
            <a:ext cx="1709295" cy="1085402"/>
          </a:xfrm>
          <a:prstGeom prst="rect">
            <a:avLst/>
          </a:prstGeom>
          <a:ln w="38100">
            <a:solidFill>
              <a:schemeClr val="bg1"/>
            </a:solidFill>
          </a:ln>
        </p:spPr>
      </p:pic>
      <p:pic>
        <p:nvPicPr>
          <p:cNvPr id="1026" name="Picture 2" descr="C:\Documents and Settings\Admin\Рабочий стол\pchela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364088" y="1700808"/>
            <a:ext cx="2002457" cy="1589951"/>
          </a:xfrm>
          <a:prstGeom prst="rect">
            <a:avLst/>
          </a:prstGeom>
          <a:noFill/>
        </p:spPr>
      </p:pic>
      <p:pic>
        <p:nvPicPr>
          <p:cNvPr id="1027" name="Picture 3" descr="C:\Documents and Settings\Admin\Рабочий стол\f7a6fccd256c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724128" y="4941168"/>
            <a:ext cx="1918077" cy="1354386"/>
          </a:xfrm>
          <a:prstGeom prst="rect">
            <a:avLst/>
          </a:prstGeom>
          <a:noFill/>
        </p:spPr>
      </p:pic>
    </p:spTree>
  </p:cSld>
  <p:clrMapOvr>
    <a:masterClrMapping/>
  </p:clrMapOvr>
  <p:transition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3000"/>
                            </p:stCondLst>
                            <p:childTnLst>
                              <p:par>
                                <p:cTn id="1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9" presetClass="entr" presetSubtype="0" ac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20"/>
                                          </p:val>
                                        </p:tav>
                                        <p:tav tm="50000">
                                          <p:val>
                                            <p:strVal val="#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3"/>
                                          </p:val>
                                        </p:tav>
                                        <p:tav tm="5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7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5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41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42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43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1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0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10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build="p"/>
      <p:bldP spid="23" grpId="0"/>
      <p:bldP spid="18" grpId="0"/>
      <p:bldP spid="19" grpId="0" build="p" bldLvl="4" advAuto="1000"/>
      <p:bldP spid="20" grpId="0"/>
      <p:bldP spid="25" grpId="0"/>
      <p:bldP spid="28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323528" y="332656"/>
            <a:ext cx="8496944" cy="6192688"/>
          </a:xfrm>
          <a:solidFill>
            <a:schemeClr val="bg1">
              <a:alpha val="82000"/>
            </a:schemeClr>
          </a:solidFill>
          <a:ln w="25400">
            <a:solidFill>
              <a:srgbClr val="0C7E2A"/>
            </a:solidFill>
          </a:ln>
        </p:spPr>
        <p:txBody>
          <a:bodyPr/>
          <a:lstStyle/>
          <a:p>
            <a:pPr lvl="0">
              <a:spcBef>
                <a:spcPct val="20000"/>
              </a:spcBef>
              <a:defRPr/>
            </a:pPr>
            <a:r>
              <a:rPr lang="uk-UA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uk-UA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dirty="0" smtClean="0"/>
              <a:t> </a:t>
            </a: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475656" y="476672"/>
            <a:ext cx="6264696" cy="792088"/>
          </a:xfrm>
        </p:spPr>
        <p:txBody>
          <a:bodyPr>
            <a:noAutofit/>
          </a:bodyPr>
          <a:lstStyle/>
          <a:p>
            <a:r>
              <a:rPr lang="uk-UA" sz="4800" b="1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ЛІЧИЛКА</a:t>
            </a:r>
          </a:p>
        </p:txBody>
      </p:sp>
      <p:sp>
        <p:nvSpPr>
          <p:cNvPr id="23" name="Подзаголовок 2"/>
          <p:cNvSpPr txBox="1">
            <a:spLocks/>
          </p:cNvSpPr>
          <p:nvPr/>
        </p:nvSpPr>
        <p:spPr>
          <a:xfrm>
            <a:off x="827584" y="1484784"/>
            <a:ext cx="6048672" cy="3024336"/>
          </a:xfrm>
          <a:prstGeom prst="rect">
            <a:avLst/>
          </a:prstGeom>
          <a:noFill/>
          <a:ln w="3175">
            <a:noFill/>
          </a:ln>
          <a:scene3d>
            <a:camera prst="orthographicFront"/>
            <a:lightRig rig="threePt" dir="t"/>
          </a:scene3d>
          <a:sp3d>
            <a:bevelT w="0" h="0"/>
          </a:sp3d>
        </p:spPr>
        <p:txBody>
          <a:bodyPr vert="horz" lIns="91440" tIns="45720" rIns="91440" bIns="45720" rtlCol="0">
            <a:normAutofit/>
          </a:bodyPr>
          <a:lstStyle/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/>
              <a:buNone/>
              <a:tabLst/>
              <a:defRPr/>
            </a:pPr>
            <a:r>
              <a:rPr lang="uk-UA" sz="3600" b="1" dirty="0" err="1" smtClean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Жи-то</a:t>
            </a:r>
            <a:r>
              <a:rPr lang="uk-UA" sz="3600" b="1" dirty="0" smtClean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uk-UA" sz="3600" b="1" dirty="0" err="1" smtClean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спе-ка</a:t>
            </a:r>
            <a:r>
              <a:rPr lang="uk-UA" sz="3600" b="1" dirty="0" smtClean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і </a:t>
            </a:r>
            <a:r>
              <a:rPr lang="uk-UA" sz="3600" b="1" dirty="0" err="1" smtClean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жни-ва</a:t>
            </a:r>
            <a:r>
              <a:rPr lang="uk-UA" sz="3600" b="1" dirty="0" smtClean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,</a:t>
            </a:r>
            <a:br>
              <a:rPr lang="uk-UA" sz="3600" b="1" dirty="0" smtClean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uk-UA" sz="3600" b="1" dirty="0" smtClean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В </a:t>
            </a:r>
            <a:r>
              <a:rPr lang="uk-UA" sz="3600" b="1" dirty="0" err="1" smtClean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жи-ті</a:t>
            </a:r>
            <a:r>
              <a:rPr lang="uk-UA" sz="3600" b="1" dirty="0" smtClean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uk-UA" sz="3600" b="1" dirty="0" err="1" smtClean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зай-чи-ки</a:t>
            </a:r>
            <a:r>
              <a:rPr lang="uk-UA" sz="3600" b="1" dirty="0" smtClean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: аж два!</a:t>
            </a:r>
          </a:p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/>
              <a:buNone/>
              <a:tabLst/>
              <a:defRPr/>
            </a:pPr>
            <a:r>
              <a:rPr kumimoji="0" lang="uk-UA" sz="36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accent3">
                    <a:lumMod val="50000"/>
                  </a:schemeClr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А</a:t>
            </a:r>
            <a:r>
              <a:rPr kumimoji="0" lang="uk-UA" sz="3600" b="1" i="0" u="none" strike="noStrike" kern="1200" cap="none" spc="0" normalizeH="0" noProof="0" dirty="0" smtClean="0">
                <a:ln>
                  <a:noFill/>
                </a:ln>
                <a:solidFill>
                  <a:schemeClr val="accent3">
                    <a:lumMod val="50000"/>
                  </a:schemeClr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 ще джміль та </a:t>
            </a:r>
            <a:r>
              <a:rPr kumimoji="0" lang="uk-UA" sz="3600" b="1" i="0" u="none" strike="noStrike" kern="1200" cap="none" spc="0" normalizeH="0" noProof="0" dirty="0" err="1" smtClean="0">
                <a:ln>
                  <a:noFill/>
                </a:ln>
                <a:solidFill>
                  <a:schemeClr val="accent3">
                    <a:lumMod val="50000"/>
                  </a:schemeClr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бджіл-ка</a:t>
            </a:r>
            <a:r>
              <a:rPr kumimoji="0" lang="uk-UA" sz="3600" b="1" i="0" u="none" strike="noStrike" kern="1200" cap="none" spc="0" normalizeH="0" noProof="0" dirty="0" smtClean="0">
                <a:ln>
                  <a:noFill/>
                </a:ln>
                <a:solidFill>
                  <a:schemeClr val="accent3">
                    <a:lumMod val="50000"/>
                  </a:schemeClr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,</a:t>
            </a:r>
            <a:br>
              <a:rPr kumimoji="0" lang="uk-UA" sz="3600" b="1" i="0" u="none" strike="noStrike" kern="1200" cap="none" spc="0" normalizeH="0" noProof="0" dirty="0" smtClean="0">
                <a:ln>
                  <a:noFill/>
                </a:ln>
                <a:solidFill>
                  <a:schemeClr val="accent3">
                    <a:lumMod val="50000"/>
                  </a:schemeClr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</a:br>
            <a:r>
              <a:rPr kumimoji="0" lang="uk-UA" sz="3600" b="1" i="0" u="none" strike="noStrike" kern="1200" cap="none" spc="0" normalizeH="0" noProof="0" dirty="0" smtClean="0">
                <a:ln>
                  <a:noFill/>
                </a:ln>
                <a:solidFill>
                  <a:schemeClr val="accent3">
                    <a:lumMod val="50000"/>
                  </a:schemeClr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От і вся </a:t>
            </a:r>
            <a:r>
              <a:rPr kumimoji="0" lang="uk-UA" sz="3600" b="1" i="0" u="none" strike="noStrike" kern="1200" cap="none" spc="0" normalizeH="0" noProof="0" dirty="0" err="1" smtClean="0">
                <a:ln>
                  <a:noFill/>
                </a:ln>
                <a:solidFill>
                  <a:schemeClr val="accent3">
                    <a:lumMod val="50000"/>
                  </a:schemeClr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лі-чил-ка</a:t>
            </a:r>
            <a:r>
              <a:rPr kumimoji="0" lang="uk-UA" sz="3600" b="1" i="0" u="none" strike="noStrike" kern="1200" cap="none" spc="0" normalizeH="0" noProof="0" dirty="0" smtClean="0">
                <a:ln>
                  <a:noFill/>
                </a:ln>
                <a:solidFill>
                  <a:schemeClr val="accent3">
                    <a:lumMod val="50000"/>
                  </a:schemeClr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!</a:t>
            </a:r>
            <a:endParaRPr kumimoji="0" lang="uk-UA" sz="3600" b="0" i="0" u="none" strike="noStrike" kern="1200" cap="none" spc="0" normalizeH="0" baseline="0" noProof="0" dirty="0" smtClean="0">
              <a:ln>
                <a:noFill/>
              </a:ln>
              <a:solidFill>
                <a:schemeClr val="accent3">
                  <a:lumMod val="50000"/>
                </a:schemeClr>
              </a:solidFill>
              <a:effectLst/>
              <a:uLnTx/>
              <a:uFillTx/>
              <a:latin typeface="Times New Roman" pitchFamily="18" charset="0"/>
              <a:ea typeface="+mn-ea"/>
              <a:cs typeface="Times New Roman" pitchFamily="18" charset="0"/>
            </a:endParaRPr>
          </a:p>
        </p:txBody>
      </p:sp>
      <p:pic>
        <p:nvPicPr>
          <p:cNvPr id="13" name="Рисунок 12" descr="zhivotnie+zveri+dva+zajtca+45634054795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148064" y="3501008"/>
            <a:ext cx="3323861" cy="2492896"/>
          </a:xfrm>
          <a:prstGeom prst="rect">
            <a:avLst/>
          </a:prstGeom>
          <a:ln w="38100">
            <a:solidFill>
              <a:srgbClr val="069414"/>
            </a:solidFill>
          </a:ln>
        </p:spPr>
      </p:pic>
    </p:spTree>
  </p:cSld>
  <p:clrMapOvr>
    <a:masterClrMapping/>
  </p:clrMapOvr>
  <p:transition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500"/>
                            </p:stCondLst>
                            <p:childTnLst>
                              <p:par>
                                <p:cTn id="15" presetID="27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7" dur="80"/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18" dur="80"/>
                                        <p:tgtEl>
                                          <p:spTgt spid="2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" dur="80"/>
                                        <p:tgtEl>
                                          <p:spTgt spid="2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build="p"/>
      <p:bldP spid="23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323528" y="332656"/>
            <a:ext cx="8496944" cy="6192688"/>
          </a:xfrm>
          <a:solidFill>
            <a:schemeClr val="bg1">
              <a:alpha val="82000"/>
            </a:schemeClr>
          </a:solidFill>
          <a:ln w="25400">
            <a:solidFill>
              <a:srgbClr val="0C7E2A"/>
            </a:solidFill>
          </a:ln>
        </p:spPr>
        <p:txBody>
          <a:bodyPr/>
          <a:lstStyle/>
          <a:p>
            <a:pPr lvl="0">
              <a:spcBef>
                <a:spcPct val="20000"/>
              </a:spcBef>
              <a:defRPr/>
            </a:pPr>
            <a:r>
              <a:rPr lang="uk-UA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uk-UA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dirty="0" smtClean="0"/>
              <a:t> </a:t>
            </a: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475656" y="476672"/>
            <a:ext cx="6264696" cy="792088"/>
          </a:xfrm>
        </p:spPr>
        <p:txBody>
          <a:bodyPr>
            <a:noAutofit/>
          </a:bodyPr>
          <a:lstStyle/>
          <a:p>
            <a:r>
              <a:rPr lang="uk-UA" sz="4800" b="1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Відгадайте загадку</a:t>
            </a:r>
          </a:p>
        </p:txBody>
      </p:sp>
      <p:sp>
        <p:nvSpPr>
          <p:cNvPr id="23" name="Подзаголовок 2"/>
          <p:cNvSpPr txBox="1">
            <a:spLocks/>
          </p:cNvSpPr>
          <p:nvPr/>
        </p:nvSpPr>
        <p:spPr>
          <a:xfrm>
            <a:off x="827584" y="1700808"/>
            <a:ext cx="6264696" cy="3240360"/>
          </a:xfrm>
          <a:prstGeom prst="rect">
            <a:avLst/>
          </a:prstGeom>
          <a:noFill/>
          <a:ln w="3175">
            <a:noFill/>
          </a:ln>
          <a:scene3d>
            <a:camera prst="orthographicFront"/>
            <a:lightRig rig="threePt" dir="t"/>
          </a:scene3d>
          <a:sp3d>
            <a:bevelT w="0" h="0"/>
          </a:sp3d>
        </p:spPr>
        <p:txBody>
          <a:bodyPr vert="horz" lIns="91440" tIns="45720" rIns="91440" bIns="45720" rtlCol="0">
            <a:normAutofit fontScale="92500" lnSpcReduction="20000"/>
          </a:bodyPr>
          <a:lstStyle/>
          <a:p>
            <a:pPr lvl="0">
              <a:lnSpc>
                <a:spcPct val="150000"/>
              </a:lnSpc>
              <a:spcBef>
                <a:spcPct val="20000"/>
              </a:spcBef>
              <a:defRPr/>
            </a:pPr>
            <a:r>
              <a:rPr lang="ru-RU" sz="4000" dirty="0" err="1" smtClean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Хоч</a:t>
            </a:r>
            <a:r>
              <a:rPr lang="ru-RU" sz="4000" dirty="0" smtClean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не олень — </a:t>
            </a:r>
            <a:r>
              <a:rPr lang="ru-RU" sz="4000" dirty="0" err="1" smtClean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роги</a:t>
            </a:r>
            <a:r>
              <a:rPr lang="ru-RU" sz="4000" dirty="0" smtClean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4000" dirty="0" err="1" smtClean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має</a:t>
            </a:r>
            <a:r>
              <a:rPr lang="ru-RU" sz="4000" dirty="0" smtClean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,</a:t>
            </a:r>
            <a:br>
              <a:rPr lang="ru-RU" sz="4000" dirty="0" smtClean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4000" dirty="0" err="1" smtClean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і</a:t>
            </a:r>
            <a:r>
              <a:rPr lang="ru-RU" sz="4000" dirty="0" smtClean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не </a:t>
            </a:r>
            <a:r>
              <a:rPr lang="ru-RU" sz="4000" dirty="0" err="1" smtClean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птиця</a:t>
            </a:r>
            <a:r>
              <a:rPr lang="ru-RU" sz="4000" dirty="0" smtClean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, а </a:t>
            </a:r>
            <a:r>
              <a:rPr lang="ru-RU" sz="4000" dirty="0" err="1" smtClean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літає</a:t>
            </a:r>
            <a:r>
              <a:rPr lang="ru-RU" sz="4000" dirty="0" smtClean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.</a:t>
            </a:r>
            <a:br>
              <a:rPr lang="ru-RU" sz="4000" dirty="0" smtClean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4000" dirty="0" err="1" smtClean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Чорний-чорний</a:t>
            </a:r>
            <a:r>
              <a:rPr lang="ru-RU" sz="4000" dirty="0" smtClean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, а не </a:t>
            </a:r>
            <a:r>
              <a:rPr lang="ru-RU" sz="4000" dirty="0" err="1" smtClean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крук</a:t>
            </a:r>
            <a:r>
              <a:rPr lang="ru-RU" sz="4000" dirty="0" smtClean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,</a:t>
            </a:r>
            <a:br>
              <a:rPr lang="ru-RU" sz="4000" dirty="0" smtClean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4000" dirty="0" err="1" smtClean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це</a:t>
            </a:r>
            <a:r>
              <a:rPr lang="ru-RU" sz="4000" dirty="0" smtClean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4000" dirty="0" err="1" smtClean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малий</a:t>
            </a:r>
            <a:r>
              <a:rPr lang="ru-RU" sz="4000" dirty="0" smtClean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4000" dirty="0" err="1" smtClean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моторний</a:t>
            </a:r>
            <a:r>
              <a:rPr lang="ru-RU" sz="4000" dirty="0" smtClean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… </a:t>
            </a:r>
            <a:r>
              <a:rPr lang="ru-RU" sz="3600" dirty="0" smtClean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  </a:t>
            </a:r>
            <a:endParaRPr kumimoji="0" lang="uk-UA" sz="3600" b="0" i="0" u="none" strike="noStrike" kern="1200" cap="none" spc="0" normalizeH="0" baseline="0" noProof="0" dirty="0" smtClean="0">
              <a:ln>
                <a:noFill/>
              </a:ln>
              <a:solidFill>
                <a:schemeClr val="accent3">
                  <a:lumMod val="50000"/>
                </a:schemeClr>
              </a:solidFill>
              <a:effectLst/>
              <a:uLnTx/>
              <a:uFillTx/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7" name="Рисунок 6" descr="111 copy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004048" y="4437111"/>
            <a:ext cx="2664296" cy="1891649"/>
          </a:xfrm>
          <a:prstGeom prst="rect">
            <a:avLst/>
          </a:prstGeom>
        </p:spPr>
      </p:pic>
      <p:sp>
        <p:nvSpPr>
          <p:cNvPr id="8" name="Прямоугольник 7"/>
          <p:cNvSpPr/>
          <p:nvPr/>
        </p:nvSpPr>
        <p:spPr>
          <a:xfrm>
            <a:off x="1120806" y="4941168"/>
            <a:ext cx="1854996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5400" b="1" dirty="0" smtClean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rgbClr val="C00000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</a:rPr>
              <a:t>Ж</a:t>
            </a:r>
            <a:r>
              <a:rPr lang="ru-RU" sz="5400" b="1" dirty="0" smtClean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rgbClr val="037125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</a:rPr>
              <a:t>УК</a:t>
            </a:r>
            <a:endParaRPr lang="ru-RU" sz="5400" b="1" dirty="0">
              <a:ln w="19050">
                <a:solidFill>
                  <a:schemeClr val="tx2">
                    <a:tint val="1000"/>
                  </a:schemeClr>
                </a:solidFill>
                <a:prstDash val="solid"/>
              </a:ln>
              <a:solidFill>
                <a:srgbClr val="037125"/>
              </a:solidFill>
              <a:effectLst>
                <a:outerShdw blurRad="50000" dist="50800" dir="7500000" algn="tl">
                  <a:srgbClr val="000000">
                    <a:shade val="5000"/>
                    <a:alpha val="35000"/>
                  </a:srgbClr>
                </a:outerShdw>
              </a:effectLst>
            </a:endParaRPr>
          </a:p>
        </p:txBody>
      </p:sp>
    </p:spTree>
  </p:cSld>
  <p:clrMapOvr>
    <a:masterClrMapping/>
  </p:clrMapOvr>
  <p:transition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500"/>
                            </p:stCondLst>
                            <p:childTnLst>
                              <p:par>
                                <p:cTn id="15" presetID="27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7" dur="80"/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18" dur="80"/>
                                        <p:tgtEl>
                                          <p:spTgt spid="2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" dur="80"/>
                                        <p:tgtEl>
                                          <p:spTgt spid="2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3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from="(-#ppt_w/2)" to="(#ppt_x)" calcmode="lin" valueType="num">
                                      <p:cBhvr>
                                        <p:cTn id="24" dur="6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0" to="-1.0" calcmode="lin" valueType="num">
                                      <p:cBhvr>
                                        <p:cTn id="25" dur="200" decel="5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xshear</p:attrName>
                                        </p:attrNameLst>
                                      </p:cBhvr>
                                    </p:anim>
                                    <p:animScale>
                                      <p:cBhvr>
                                        <p:cTn id="26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from x="100000" y="100000"/>
                                      <p:to x="80000" y="100000"/>
                                    </p:animScale>
                                    <p:anim by="(#ppt_h/3+#ppt_w*0.1)" calcmode="lin" valueType="num">
                                      <p:cBhvr additive="sum">
                                        <p:cTn id="27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28" presetID="5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30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31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build="p"/>
      <p:bldP spid="23" grpId="0"/>
      <p:bldP spid="8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323528" y="332656"/>
            <a:ext cx="8496944" cy="6192688"/>
          </a:xfrm>
          <a:solidFill>
            <a:schemeClr val="bg1">
              <a:alpha val="82000"/>
            </a:schemeClr>
          </a:solidFill>
          <a:ln w="25400">
            <a:solidFill>
              <a:srgbClr val="0C7E2A"/>
            </a:solidFill>
          </a:ln>
        </p:spPr>
        <p:txBody>
          <a:bodyPr/>
          <a:lstStyle/>
          <a:p>
            <a:pPr lvl="0">
              <a:spcBef>
                <a:spcPct val="20000"/>
              </a:spcBef>
              <a:defRPr/>
            </a:pPr>
            <a:r>
              <a:rPr lang="uk-UA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uk-UA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dirty="0" smtClean="0"/>
              <a:t> </a:t>
            </a: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475656" y="476672"/>
            <a:ext cx="6264696" cy="792088"/>
          </a:xfrm>
        </p:spPr>
        <p:txBody>
          <a:bodyPr>
            <a:noAutofit/>
          </a:bodyPr>
          <a:lstStyle/>
          <a:p>
            <a:r>
              <a:rPr lang="uk-UA" sz="4800" b="1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Відгадайте загадку</a:t>
            </a:r>
          </a:p>
        </p:txBody>
      </p:sp>
      <p:sp>
        <p:nvSpPr>
          <p:cNvPr id="23" name="Подзаголовок 2"/>
          <p:cNvSpPr txBox="1">
            <a:spLocks/>
          </p:cNvSpPr>
          <p:nvPr/>
        </p:nvSpPr>
        <p:spPr>
          <a:xfrm>
            <a:off x="827584" y="1700808"/>
            <a:ext cx="6048672" cy="3024336"/>
          </a:xfrm>
          <a:prstGeom prst="rect">
            <a:avLst/>
          </a:prstGeom>
          <a:noFill/>
          <a:ln w="3175">
            <a:noFill/>
          </a:ln>
          <a:scene3d>
            <a:camera prst="orthographicFront"/>
            <a:lightRig rig="threePt" dir="t"/>
          </a:scene3d>
          <a:sp3d>
            <a:bevelT w="0" h="0"/>
          </a:sp3d>
        </p:spPr>
        <p:txBody>
          <a:bodyPr vert="horz" lIns="91440" tIns="45720" rIns="91440" bIns="45720" rtlCol="0">
            <a:normAutofit/>
          </a:bodyPr>
          <a:lstStyle/>
          <a:p>
            <a:pPr lvl="0">
              <a:spcBef>
                <a:spcPct val="20000"/>
              </a:spcBef>
              <a:defRPr/>
            </a:pPr>
            <a:r>
              <a:rPr lang="ru-RU" sz="4000" dirty="0" err="1" smtClean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Довжелезну</a:t>
            </a:r>
            <a:r>
              <a:rPr lang="ru-RU" sz="4000" dirty="0" smtClean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4000" dirty="0" err="1" smtClean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шию</a:t>
            </a:r>
            <a:r>
              <a:rPr lang="ru-RU" sz="4000" dirty="0" smtClean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4000" dirty="0" err="1" smtClean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має</a:t>
            </a:r>
            <a:r>
              <a:rPr lang="ru-RU" sz="4000" dirty="0" smtClean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,</a:t>
            </a:r>
          </a:p>
          <a:p>
            <a:pPr lvl="0">
              <a:spcBef>
                <a:spcPct val="20000"/>
              </a:spcBef>
              <a:defRPr/>
            </a:pPr>
            <a:r>
              <a:rPr lang="ru-RU" sz="4000" dirty="0" smtClean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Нею </a:t>
            </a:r>
            <a:r>
              <a:rPr lang="ru-RU" sz="4000" dirty="0" err="1" smtClean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вправно</a:t>
            </a:r>
            <a:r>
              <a:rPr lang="ru-RU" sz="4000" dirty="0" smtClean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4000" dirty="0" err="1" smtClean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повертає</a:t>
            </a:r>
            <a:r>
              <a:rPr lang="ru-RU" sz="4000" dirty="0" smtClean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, </a:t>
            </a:r>
          </a:p>
          <a:p>
            <a:pPr lvl="0">
              <a:spcBef>
                <a:spcPct val="20000"/>
              </a:spcBef>
              <a:defRPr/>
            </a:pPr>
            <a:r>
              <a:rPr lang="ru-RU" sz="4000" dirty="0" err="1" smtClean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Вище</a:t>
            </a:r>
            <a:r>
              <a:rPr lang="ru-RU" sz="4000" dirty="0" smtClean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4000" dirty="0" err="1" smtClean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всіх</a:t>
            </a:r>
            <a:r>
              <a:rPr lang="ru-RU" sz="4000" dirty="0" smtClean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вона на </a:t>
            </a:r>
            <a:r>
              <a:rPr lang="ru-RU" sz="4000" dirty="0" err="1" smtClean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вітах</a:t>
            </a:r>
            <a:endParaRPr lang="ru-RU" sz="4000" dirty="0" smtClean="0">
              <a:solidFill>
                <a:schemeClr val="accent3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 lvl="0">
              <a:spcBef>
                <a:spcPct val="20000"/>
              </a:spcBef>
              <a:defRPr/>
            </a:pPr>
            <a:r>
              <a:rPr lang="ru-RU" sz="4000" dirty="0" err="1" smtClean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Соковитий</a:t>
            </a:r>
            <a:r>
              <a:rPr lang="ru-RU" sz="4000" dirty="0" smtClean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4000" dirty="0" err="1" smtClean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плід</a:t>
            </a:r>
            <a:r>
              <a:rPr lang="ru-RU" sz="4000" dirty="0" smtClean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4000" dirty="0" err="1" smtClean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помітить</a:t>
            </a:r>
            <a:r>
              <a:rPr lang="ru-RU" sz="4000" dirty="0" smtClean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.</a:t>
            </a:r>
            <a:r>
              <a:rPr lang="ru-RU" sz="3600" dirty="0" smtClean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  </a:t>
            </a:r>
            <a:endParaRPr kumimoji="0" lang="uk-UA" sz="3600" b="0" i="0" u="none" strike="noStrike" kern="1200" cap="none" spc="0" normalizeH="0" baseline="0" noProof="0" dirty="0" smtClean="0">
              <a:ln>
                <a:noFill/>
              </a:ln>
              <a:solidFill>
                <a:schemeClr val="accent3">
                  <a:lumMod val="50000"/>
                </a:schemeClr>
              </a:solidFill>
              <a:effectLst/>
              <a:uLnTx/>
              <a:uFillTx/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051" name="Picture 3" descr="C:\Documents and Settings\Admin\Рабочий стол\ziraf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948264" y="1124744"/>
            <a:ext cx="1481613" cy="5201077"/>
          </a:xfrm>
          <a:prstGeom prst="rect">
            <a:avLst/>
          </a:prstGeom>
          <a:noFill/>
        </p:spPr>
      </p:pic>
      <p:sp>
        <p:nvSpPr>
          <p:cNvPr id="8" name="Прямоугольник 7"/>
          <p:cNvSpPr/>
          <p:nvPr/>
        </p:nvSpPr>
        <p:spPr>
          <a:xfrm>
            <a:off x="755576" y="4941168"/>
            <a:ext cx="3456395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5400" b="1" dirty="0" smtClean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rgbClr val="C00000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</a:rPr>
              <a:t>Ж</a:t>
            </a:r>
            <a:r>
              <a:rPr lang="ru-RU" sz="5400" b="1" dirty="0" smtClean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rgbClr val="037125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</a:rPr>
              <a:t>ИРАФА</a:t>
            </a:r>
            <a:endParaRPr lang="ru-RU" sz="5400" b="1" dirty="0">
              <a:ln w="19050">
                <a:solidFill>
                  <a:schemeClr val="tx2">
                    <a:tint val="1000"/>
                  </a:schemeClr>
                </a:solidFill>
                <a:prstDash val="solid"/>
              </a:ln>
              <a:solidFill>
                <a:srgbClr val="037125"/>
              </a:solidFill>
              <a:effectLst>
                <a:outerShdw blurRad="50000" dist="50800" dir="7500000" algn="tl">
                  <a:srgbClr val="000000">
                    <a:shade val="5000"/>
                    <a:alpha val="35000"/>
                  </a:srgbClr>
                </a:outerShdw>
              </a:effectLst>
            </a:endParaRPr>
          </a:p>
        </p:txBody>
      </p:sp>
    </p:spTree>
  </p:cSld>
  <p:clrMapOvr>
    <a:masterClrMapping/>
  </p:clrMapOvr>
  <p:transition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500"/>
                            </p:stCondLst>
                            <p:childTnLst>
                              <p:par>
                                <p:cTn id="15" presetID="27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7" dur="80"/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18" dur="80"/>
                                        <p:tgtEl>
                                          <p:spTgt spid="2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" dur="80"/>
                                        <p:tgtEl>
                                          <p:spTgt spid="2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205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47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build="p"/>
      <p:bldP spid="23" grpId="0"/>
      <p:bldP spid="8" grpId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323528" y="332656"/>
            <a:ext cx="8496944" cy="6192688"/>
          </a:xfrm>
          <a:solidFill>
            <a:schemeClr val="bg1">
              <a:alpha val="82000"/>
            </a:schemeClr>
          </a:solidFill>
          <a:ln w="25400">
            <a:solidFill>
              <a:srgbClr val="0C7E2A"/>
            </a:solidFill>
          </a:ln>
        </p:spPr>
        <p:txBody>
          <a:bodyPr/>
          <a:lstStyle/>
          <a:p>
            <a:pPr lvl="0">
              <a:spcBef>
                <a:spcPct val="20000"/>
              </a:spcBef>
              <a:defRPr/>
            </a:pPr>
            <a:r>
              <a:rPr lang="uk-UA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uk-UA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dirty="0" smtClean="0"/>
              <a:t> </a:t>
            </a: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475656" y="476672"/>
            <a:ext cx="6264696" cy="792088"/>
          </a:xfrm>
        </p:spPr>
        <p:txBody>
          <a:bodyPr>
            <a:noAutofit/>
          </a:bodyPr>
          <a:lstStyle/>
          <a:p>
            <a:r>
              <a:rPr lang="uk-UA" sz="4800" b="1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Назви одним словом:</a:t>
            </a:r>
            <a:endParaRPr lang="uk-UA" sz="4800" b="1" dirty="0" smtClean="0">
              <a:solidFill>
                <a:schemeClr val="accent1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2339752" y="1556792"/>
            <a:ext cx="3096344" cy="70788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r>
              <a:rPr lang="ru-RU" sz="4000" b="1" dirty="0" smtClean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rgbClr val="037125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  <a:cs typeface="Times New Roman" pitchFamily="18" charset="0"/>
              </a:rPr>
              <a:t>ПИРІ</a:t>
            </a:r>
            <a:r>
              <a:rPr lang="ru-RU" sz="4000" b="1" dirty="0" smtClean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rgbClr val="C00000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  <a:cs typeface="Times New Roman" pitchFamily="18" charset="0"/>
              </a:rPr>
              <a:t>Ж</a:t>
            </a:r>
            <a:r>
              <a:rPr lang="ru-RU" sz="4000" b="1" dirty="0" smtClean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rgbClr val="037125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  <a:cs typeface="Times New Roman" pitchFamily="18" charset="0"/>
              </a:rPr>
              <a:t>ОК</a:t>
            </a:r>
            <a:endParaRPr lang="ru-RU" sz="4000" b="1" dirty="0">
              <a:ln w="19050">
                <a:solidFill>
                  <a:schemeClr val="tx2">
                    <a:tint val="1000"/>
                  </a:schemeClr>
                </a:solidFill>
                <a:prstDash val="solid"/>
              </a:ln>
              <a:solidFill>
                <a:srgbClr val="037125"/>
              </a:solidFill>
              <a:effectLst>
                <a:outerShdw blurRad="50000" dist="50800" dir="7500000" algn="tl">
                  <a:srgbClr val="000000">
                    <a:shade val="5000"/>
                    <a:alpha val="35000"/>
                  </a:srgbClr>
                </a:outerShdw>
              </a:effectLst>
              <a:cs typeface="Times New Roman" pitchFamily="18" charset="0"/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2411760" y="2852936"/>
            <a:ext cx="3096344" cy="70788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r>
              <a:rPr lang="ru-RU" sz="4000" b="1" dirty="0" smtClean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rgbClr val="037125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  <a:cs typeface="Times New Roman" pitchFamily="18" charset="0"/>
              </a:rPr>
              <a:t>О</a:t>
            </a:r>
            <a:r>
              <a:rPr lang="ru-RU" sz="4000" b="1" dirty="0" smtClean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rgbClr val="C00000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  <a:cs typeface="Times New Roman" pitchFamily="18" charset="0"/>
              </a:rPr>
              <a:t>Ж</a:t>
            </a:r>
            <a:r>
              <a:rPr lang="ru-RU" sz="4000" b="1" dirty="0" smtClean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rgbClr val="037125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  <a:cs typeface="Times New Roman" pitchFamily="18" charset="0"/>
              </a:rPr>
              <a:t>ИНА</a:t>
            </a:r>
            <a:endParaRPr lang="ru-RU" sz="4000" b="1" dirty="0">
              <a:ln w="19050">
                <a:solidFill>
                  <a:schemeClr val="tx2">
                    <a:tint val="1000"/>
                  </a:schemeClr>
                </a:solidFill>
                <a:prstDash val="solid"/>
              </a:ln>
              <a:solidFill>
                <a:srgbClr val="037125"/>
              </a:solidFill>
              <a:effectLst>
                <a:outerShdw blurRad="50000" dist="50800" dir="7500000" algn="tl">
                  <a:srgbClr val="000000">
                    <a:shade val="5000"/>
                    <a:alpha val="35000"/>
                  </a:srgbClr>
                </a:outerShdw>
              </a:effectLst>
              <a:cs typeface="Times New Roman" pitchFamily="18" charset="0"/>
            </a:endParaRPr>
          </a:p>
        </p:txBody>
      </p:sp>
      <p:sp>
        <p:nvSpPr>
          <p:cNvPr id="10" name="Прямоугольник 9"/>
          <p:cNvSpPr/>
          <p:nvPr/>
        </p:nvSpPr>
        <p:spPr>
          <a:xfrm>
            <a:off x="2555776" y="4149080"/>
            <a:ext cx="1800200" cy="70788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r>
              <a:rPr lang="ru-RU" sz="4000" b="1" dirty="0" smtClean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rgbClr val="C00000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  <a:cs typeface="Times New Roman" pitchFamily="18" charset="0"/>
              </a:rPr>
              <a:t>Ж</a:t>
            </a:r>
            <a:r>
              <a:rPr lang="ru-RU" sz="4000" b="1" dirty="0" smtClean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rgbClr val="037125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  <a:cs typeface="Times New Roman" pitchFamily="18" charset="0"/>
              </a:rPr>
              <a:t>ЕЛЕ</a:t>
            </a:r>
            <a:endParaRPr lang="ru-RU" sz="4000" b="1" dirty="0">
              <a:ln w="19050">
                <a:solidFill>
                  <a:schemeClr val="tx2">
                    <a:tint val="1000"/>
                  </a:schemeClr>
                </a:solidFill>
                <a:prstDash val="solid"/>
              </a:ln>
              <a:solidFill>
                <a:srgbClr val="037125"/>
              </a:solidFill>
              <a:effectLst>
                <a:outerShdw blurRad="50000" dist="50800" dir="7500000" algn="tl">
                  <a:srgbClr val="000000">
                    <a:shade val="5000"/>
                    <a:alpha val="35000"/>
                  </a:srgbClr>
                </a:outerShdw>
              </a:effectLst>
              <a:cs typeface="Times New Roman" pitchFamily="18" charset="0"/>
            </a:endParaRPr>
          </a:p>
        </p:txBody>
      </p:sp>
      <p:sp>
        <p:nvSpPr>
          <p:cNvPr id="11" name="Прямоугольник 10"/>
          <p:cNvSpPr/>
          <p:nvPr/>
        </p:nvSpPr>
        <p:spPr>
          <a:xfrm>
            <a:off x="6300192" y="2852936"/>
            <a:ext cx="1800200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r>
              <a:rPr lang="ru-RU" sz="5400" b="1" dirty="0" smtClean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rgbClr val="7030A0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  <a:cs typeface="Times New Roman" pitchFamily="18" charset="0"/>
              </a:rPr>
              <a:t>Ї</a:t>
            </a:r>
            <a:r>
              <a:rPr lang="ru-RU" sz="5400" b="1" dirty="0" smtClean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rgbClr val="C00000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  <a:cs typeface="Times New Roman" pitchFamily="18" charset="0"/>
              </a:rPr>
              <a:t>Ж</a:t>
            </a:r>
            <a:r>
              <a:rPr lang="ru-RU" sz="5400" b="1" dirty="0" smtClean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rgbClr val="7030A0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  <a:cs typeface="Times New Roman" pitchFamily="18" charset="0"/>
              </a:rPr>
              <a:t>А</a:t>
            </a:r>
            <a:endParaRPr lang="ru-RU" sz="5400" b="1" dirty="0">
              <a:ln w="19050">
                <a:solidFill>
                  <a:schemeClr val="tx2">
                    <a:tint val="1000"/>
                  </a:schemeClr>
                </a:solidFill>
                <a:prstDash val="solid"/>
              </a:ln>
              <a:solidFill>
                <a:srgbClr val="7030A0"/>
              </a:solidFill>
              <a:effectLst>
                <a:outerShdw blurRad="50000" dist="50800" dir="7500000" algn="tl">
                  <a:srgbClr val="000000">
                    <a:shade val="5000"/>
                    <a:alpha val="35000"/>
                  </a:srgbClr>
                </a:outerShdw>
              </a:effectLst>
              <a:cs typeface="Times New Roman" pitchFamily="18" charset="0"/>
            </a:endParaRPr>
          </a:p>
        </p:txBody>
      </p:sp>
      <p:cxnSp>
        <p:nvCxnSpPr>
          <p:cNvPr id="13" name="Прямая со стрелкой 12"/>
          <p:cNvCxnSpPr>
            <a:endCxn id="11" idx="1"/>
          </p:cNvCxnSpPr>
          <p:nvPr/>
        </p:nvCxnSpPr>
        <p:spPr>
          <a:xfrm>
            <a:off x="5148064" y="1988840"/>
            <a:ext cx="1152128" cy="1325761"/>
          </a:xfrm>
          <a:prstGeom prst="straightConnector1">
            <a:avLst/>
          </a:prstGeom>
          <a:ln w="38100">
            <a:solidFill>
              <a:schemeClr val="accent3">
                <a:lumMod val="75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Прямая со стрелкой 13"/>
          <p:cNvCxnSpPr/>
          <p:nvPr/>
        </p:nvCxnSpPr>
        <p:spPr>
          <a:xfrm>
            <a:off x="4572000" y="3140968"/>
            <a:ext cx="1584176" cy="288032"/>
          </a:xfrm>
          <a:prstGeom prst="straightConnector1">
            <a:avLst/>
          </a:prstGeom>
          <a:ln w="38100">
            <a:solidFill>
              <a:schemeClr val="accent3">
                <a:lumMod val="75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Прямая со стрелкой 15"/>
          <p:cNvCxnSpPr/>
          <p:nvPr/>
        </p:nvCxnSpPr>
        <p:spPr>
          <a:xfrm flipV="1">
            <a:off x="4355976" y="3573016"/>
            <a:ext cx="1944216" cy="936104"/>
          </a:xfrm>
          <a:prstGeom prst="straightConnector1">
            <a:avLst/>
          </a:prstGeom>
          <a:ln w="38100">
            <a:solidFill>
              <a:schemeClr val="accent3">
                <a:lumMod val="75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026" name="Picture 2" descr="C:\Documents and Settings\Admin\Рабочий стол\1282759093_ezhevika-sadovaya copy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51520" y="2564904"/>
            <a:ext cx="2176984" cy="1451323"/>
          </a:xfrm>
          <a:prstGeom prst="rect">
            <a:avLst/>
          </a:prstGeom>
          <a:noFill/>
        </p:spPr>
      </p:pic>
      <p:pic>
        <p:nvPicPr>
          <p:cNvPr id="1027" name="Picture 3" descr="C:\Documents and Settings\Admin\Рабочий стол\pirozhok copy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55576" y="1484784"/>
            <a:ext cx="1339658" cy="972592"/>
          </a:xfrm>
          <a:prstGeom prst="rect">
            <a:avLst/>
          </a:prstGeom>
          <a:noFill/>
        </p:spPr>
      </p:pic>
      <p:pic>
        <p:nvPicPr>
          <p:cNvPr id="1028" name="Picture 4" descr="C:\Documents and Settings\Admin\Рабочий стол\gele copy.gif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827584" y="4149080"/>
            <a:ext cx="1325899" cy="1774925"/>
          </a:xfrm>
          <a:prstGeom prst="rect">
            <a:avLst/>
          </a:prstGeom>
          <a:noFill/>
        </p:spPr>
      </p:pic>
    </p:spTree>
  </p:cSld>
  <p:clrMapOvr>
    <a:masterClrMapping/>
  </p:clrMapOvr>
  <p:transition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500"/>
                            </p:stCondLst>
                            <p:childTnLst>
                              <p:par>
                                <p:cTn id="15" presetID="5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7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18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500"/>
                            </p:stCondLst>
                            <p:childTnLst>
                              <p:par>
                                <p:cTn id="26" presetID="5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28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29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3500"/>
                            </p:stCondLst>
                            <p:childTnLst>
                              <p:par>
                                <p:cTn id="37" presetID="5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39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40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41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1000"/>
                                        <p:tgtEl>
                                          <p:spTgt spid="10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4500"/>
                            </p:stCondLst>
                            <p:childTnLst>
                              <p:par>
                                <p:cTn id="48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8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1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38" presetClass="entr" presetSubtype="0" accel="5000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6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6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build="p"/>
      <p:bldP spid="8" grpId="0"/>
      <p:bldP spid="9" grpId="0"/>
      <p:bldP spid="10" grpId="0"/>
      <p:bldP spid="11" grpId="0"/>
    </p:bld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589</TotalTime>
  <Words>301</Words>
  <Application>Microsoft Office PowerPoint</Application>
  <PresentationFormat>Экран (4:3)</PresentationFormat>
  <Paragraphs>134</Paragraphs>
  <Slides>17</Slides>
  <Notes>13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17</vt:i4>
      </vt:variant>
    </vt:vector>
  </HeadingPairs>
  <TitlesOfParts>
    <vt:vector size="18" baseType="lpstr">
      <vt:lpstr>Тема Office</vt:lpstr>
      <vt:lpstr> </vt:lpstr>
      <vt:lpstr> </vt:lpstr>
      <vt:lpstr> </vt:lpstr>
      <vt:lpstr> </vt:lpstr>
      <vt:lpstr>  </vt:lpstr>
      <vt:lpstr>  </vt:lpstr>
      <vt:lpstr>  </vt:lpstr>
      <vt:lpstr>  </vt:lpstr>
      <vt:lpstr>  </vt:lpstr>
      <vt:lpstr>  </vt:lpstr>
      <vt:lpstr>  </vt:lpstr>
      <vt:lpstr>Гра “ Знайди слова із звуком [ж]”</vt:lpstr>
      <vt:lpstr>  </vt:lpstr>
      <vt:lpstr>  </vt:lpstr>
      <vt:lpstr>  </vt:lpstr>
      <vt:lpstr>  </vt:lpstr>
      <vt:lpstr>  </vt:lpstr>
    </vt:vector>
  </TitlesOfParts>
  <Company>Microsoft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 </dc:title>
  <dc:creator>Sv</dc:creator>
  <cp:lastModifiedBy>Sv</cp:lastModifiedBy>
  <cp:revision>95</cp:revision>
  <dcterms:created xsi:type="dcterms:W3CDTF">2013-03-19T11:37:32Z</dcterms:created>
  <dcterms:modified xsi:type="dcterms:W3CDTF">2013-03-20T19:45:38Z</dcterms:modified>
</cp:coreProperties>
</file>