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8" r:id="rId2"/>
    <p:sldId id="257" r:id="rId3"/>
    <p:sldId id="259" r:id="rId4"/>
    <p:sldId id="263" r:id="rId5"/>
    <p:sldId id="256" r:id="rId6"/>
    <p:sldId id="262" r:id="rId7"/>
    <p:sldId id="266" r:id="rId8"/>
    <p:sldId id="261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781" autoAdjust="0"/>
    <p:restoredTop sz="94660"/>
  </p:normalViewPr>
  <p:slideViewPr>
    <p:cSldViewPr>
      <p:cViewPr varScale="1">
        <p:scale>
          <a:sx n="41" d="100"/>
          <a:sy n="41" d="100"/>
        </p:scale>
        <p:origin x="1260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F6266C-AC29-4A10-8EB0-6D70B3F0C372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DFE0E6-DAE9-4A42-9D90-E5F52604970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05262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40FCE-CA57-42CC-AB12-50A3F655A4EE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F0D5F-3270-46EB-A915-CCAA2E6DB22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9313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40FCE-CA57-42CC-AB12-50A3F655A4EE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F0D5F-3270-46EB-A915-CCAA2E6DB22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4159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40FCE-CA57-42CC-AB12-50A3F655A4EE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F0D5F-3270-46EB-A915-CCAA2E6DB22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209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40FCE-CA57-42CC-AB12-50A3F655A4EE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F0D5F-3270-46EB-A915-CCAA2E6DB22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9264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40FCE-CA57-42CC-AB12-50A3F655A4EE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F0D5F-3270-46EB-A915-CCAA2E6DB22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78716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40FCE-CA57-42CC-AB12-50A3F655A4EE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F0D5F-3270-46EB-A915-CCAA2E6DB22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6361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40FCE-CA57-42CC-AB12-50A3F655A4EE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F0D5F-3270-46EB-A915-CCAA2E6DB22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9272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40FCE-CA57-42CC-AB12-50A3F655A4EE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F0D5F-3270-46EB-A915-CCAA2E6DB22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2757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40FCE-CA57-42CC-AB12-50A3F655A4EE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F0D5F-3270-46EB-A915-CCAA2E6DB22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63087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40FCE-CA57-42CC-AB12-50A3F655A4EE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F0D5F-3270-46EB-A915-CCAA2E6DB22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6638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40FCE-CA57-42CC-AB12-50A3F655A4EE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F0D5F-3270-46EB-A915-CCAA2E6DB22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10800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C40FCE-CA57-42CC-AB12-50A3F655A4EE}" type="datetimeFigureOut">
              <a:rPr lang="ru-RU" smtClean="0"/>
              <a:pPr/>
              <a:t>26.02.2020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AF0D5F-3270-46EB-A915-CCAA2E6DB22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7322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microsoft.com/office/2007/relationships/hdphoto" Target="../media/hdphoto5.wdp"/><Relationship Id="rId18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2.png"/><Relationship Id="rId17" Type="http://schemas.microsoft.com/office/2007/relationships/hdphoto" Target="../media/hdphoto7.wdp"/><Relationship Id="rId2" Type="http://schemas.openxmlformats.org/officeDocument/2006/relationships/image" Target="../media/image4.png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image" Target="../media/image11.png"/><Relationship Id="rId5" Type="http://schemas.openxmlformats.org/officeDocument/2006/relationships/image" Target="../media/image7.png"/><Relationship Id="rId15" Type="http://schemas.microsoft.com/office/2007/relationships/hdphoto" Target="../media/hdphoto6.wdp"/><Relationship Id="rId10" Type="http://schemas.microsoft.com/office/2007/relationships/hdphoto" Target="../media/hdphoto4.wdp"/><Relationship Id="rId4" Type="http://schemas.openxmlformats.org/officeDocument/2006/relationships/image" Target="../media/image6.png"/><Relationship Id="rId9" Type="http://schemas.openxmlformats.org/officeDocument/2006/relationships/image" Target="../media/image10.png"/><Relationship Id="rId1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gif"/><Relationship Id="rId4" Type="http://schemas.microsoft.com/office/2007/relationships/hdphoto" Target="../media/hdphoto7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microsoft.com/office/2007/relationships/hdphoto" Target="../media/hdphoto7.wdp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10.wdp"/><Relationship Id="rId3" Type="http://schemas.openxmlformats.org/officeDocument/2006/relationships/image" Target="../media/image17.png"/><Relationship Id="rId7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microsoft.com/office/2007/relationships/hdphoto" Target="../media/hdphoto9.wdp"/><Relationship Id="rId5" Type="http://schemas.openxmlformats.org/officeDocument/2006/relationships/image" Target="../media/image18.png"/><Relationship Id="rId4" Type="http://schemas.microsoft.com/office/2007/relationships/hdphoto" Target="../media/hdphoto8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1.wdp"/><Relationship Id="rId5" Type="http://schemas.openxmlformats.org/officeDocument/2006/relationships/image" Target="../media/image20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фони 2\post-25331-117426613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49683" y="1120676"/>
            <a:ext cx="6300251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72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Звуки </a:t>
            </a:r>
            <a:r>
              <a:rPr lang="en-US" sz="72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[</a:t>
            </a:r>
            <a:r>
              <a:rPr lang="uk-UA" sz="72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ж</a:t>
            </a:r>
            <a:r>
              <a:rPr lang="en-US" sz="72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], [</a:t>
            </a:r>
            <a:r>
              <a:rPr lang="ru-RU" sz="72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ж</a:t>
            </a:r>
            <a:r>
              <a:rPr lang="en-US" sz="72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’]</a:t>
            </a:r>
            <a:r>
              <a:rPr lang="uk-UA" sz="72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;</a:t>
            </a:r>
          </a:p>
          <a:p>
            <a:pPr algn="ctr"/>
            <a:r>
              <a:rPr lang="uk-UA" sz="7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буква </a:t>
            </a:r>
            <a:r>
              <a:rPr lang="uk-UA" sz="72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Жж</a:t>
            </a:r>
            <a:endParaRPr lang="ru-RU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247376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13" y="-2"/>
            <a:ext cx="9174413" cy="6858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446" l="0" r="100000"/>
                    </a14:imgEffect>
                    <a14:imgEffect>
                      <a14:sharpenSoften amount="50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43608" y="3573016"/>
            <a:ext cx="3653933" cy="3068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87554" y="17658"/>
            <a:ext cx="8433078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Назвіть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всі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вивчені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букви</a:t>
            </a:r>
            <a:endParaRPr lang="ru-RU" sz="6600" b="1" cap="none" spc="-300" dirty="0">
              <a:ln w="28575">
                <a:solidFill>
                  <a:srgbClr val="C0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-40887" y="188640"/>
            <a:ext cx="9184887" cy="29361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70000"/>
              </a:lnSpc>
            </a:pPr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Назвіть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букви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на </a:t>
            </a:r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позначен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</a:t>
            </a:r>
          </a:p>
          <a:p>
            <a:pPr algn="ctr">
              <a:lnSpc>
                <a:spcPct val="70000"/>
              </a:lnSpc>
            </a:pPr>
            <a:r>
              <a:rPr lang="ru-RU" sz="6600" b="1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</a:t>
            </a:r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я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голосних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звуків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що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поз-</a:t>
            </a:r>
          </a:p>
          <a:p>
            <a:pPr algn="ctr">
              <a:lnSpc>
                <a:spcPct val="70000"/>
              </a:lnSpc>
            </a:pPr>
            <a:r>
              <a:rPr lang="ru-RU" sz="6600" b="1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</a:t>
            </a:r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ачають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твердість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приго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</a:t>
            </a:r>
          </a:p>
          <a:p>
            <a:pPr algn="ctr">
              <a:lnSpc>
                <a:spcPct val="70000"/>
              </a:lnSpc>
            </a:pPr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лосних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0" y="196013"/>
            <a:ext cx="9184887" cy="29361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70000"/>
              </a:lnSpc>
            </a:pPr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Назвіть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букви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на </a:t>
            </a:r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позначен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</a:t>
            </a:r>
          </a:p>
          <a:p>
            <a:pPr algn="ctr">
              <a:lnSpc>
                <a:spcPct val="70000"/>
              </a:lnSpc>
            </a:pPr>
            <a:r>
              <a:rPr lang="ru-RU" sz="6600" b="1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</a:t>
            </a:r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я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голосних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звуків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що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поз-</a:t>
            </a:r>
          </a:p>
          <a:p>
            <a:pPr algn="ctr">
              <a:lnSpc>
                <a:spcPct val="70000"/>
              </a:lnSpc>
            </a:pPr>
            <a:r>
              <a:rPr lang="ru-RU" sz="6600" b="1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</a:t>
            </a:r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ачають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м</a:t>
            </a:r>
            <a:r>
              <a:rPr lang="en-US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’</a:t>
            </a:r>
            <a:r>
              <a:rPr lang="uk-UA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якість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приго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</a:t>
            </a:r>
          </a:p>
          <a:p>
            <a:pPr algn="ctr">
              <a:lnSpc>
                <a:spcPct val="70000"/>
              </a:lnSpc>
            </a:pPr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лосних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720122" y="188640"/>
            <a:ext cx="7662867" cy="222522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70000"/>
              </a:lnSpc>
            </a:pPr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Букви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що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позначають</a:t>
            </a:r>
            <a:endParaRPr lang="ru-RU" sz="6600" b="1" cap="none" spc="-300" dirty="0">
              <a:ln w="28575">
                <a:solidFill>
                  <a:srgbClr val="C0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>
              <a:lnSpc>
                <a:spcPct val="70000"/>
              </a:lnSpc>
            </a:pPr>
            <a:r>
              <a:rPr lang="ru-RU" sz="6600" b="1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парні</a:t>
            </a:r>
            <a:r>
              <a:rPr lang="ru-RU" sz="6600" b="1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6600" b="1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тверді</a:t>
            </a:r>
            <a:r>
              <a:rPr lang="ru-RU" sz="6600" b="1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та м</a:t>
            </a:r>
            <a:r>
              <a:rPr lang="en-US" sz="6600" b="1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’</a:t>
            </a:r>
            <a:r>
              <a:rPr lang="uk-UA" sz="6600" b="1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які </a:t>
            </a:r>
          </a:p>
          <a:p>
            <a:pPr algn="ctr">
              <a:lnSpc>
                <a:spcPct val="70000"/>
              </a:lnSpc>
            </a:pPr>
            <a:r>
              <a:rPr lang="uk-UA" sz="6600" b="1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приголосні 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звуки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46521" y="368523"/>
            <a:ext cx="8800359" cy="151426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70000"/>
              </a:lnSpc>
            </a:pP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Букву, </a:t>
            </a:r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що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позначає</a:t>
            </a:r>
            <a:endParaRPr lang="ru-RU" sz="6600" b="1" cap="none" spc="-300" dirty="0">
              <a:ln w="28575">
                <a:solidFill>
                  <a:srgbClr val="C0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>
              <a:lnSpc>
                <a:spcPct val="70000"/>
              </a:lnSpc>
            </a:pPr>
            <a:r>
              <a:rPr lang="ru-RU" sz="6600" b="1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приголосний</a:t>
            </a:r>
            <a:r>
              <a:rPr lang="ru-RU" sz="6600" b="1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м</a:t>
            </a:r>
            <a:r>
              <a:rPr lang="en-US" sz="6600" b="1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’</a:t>
            </a:r>
            <a:r>
              <a:rPr lang="uk-UA" sz="6600" b="1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який 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звук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9600" y="366416"/>
            <a:ext cx="9020418" cy="222522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70000"/>
              </a:lnSpc>
            </a:pP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Букву, </a:t>
            </a:r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що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не </a:t>
            </a:r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позначає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зву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</a:t>
            </a:r>
          </a:p>
          <a:p>
            <a:pPr algn="ctr">
              <a:lnSpc>
                <a:spcPct val="70000"/>
              </a:lnSpc>
            </a:pPr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ків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а</a:t>
            </a:r>
            <a:r>
              <a:rPr lang="ru-RU" sz="6600" b="1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6600" b="1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вказує</a:t>
            </a:r>
            <a:r>
              <a:rPr lang="ru-RU" sz="6600" b="1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на м</a:t>
            </a:r>
            <a:r>
              <a:rPr lang="en-US" sz="6600" b="1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’</a:t>
            </a:r>
            <a:r>
              <a:rPr lang="uk-UA" sz="6600" b="1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якість</a:t>
            </a:r>
          </a:p>
          <a:p>
            <a:pPr algn="ctr">
              <a:lnSpc>
                <a:spcPct val="70000"/>
              </a:lnSpc>
            </a:pPr>
            <a:r>
              <a:rPr lang="uk-UA" sz="6600" b="1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приголосного</a:t>
            </a:r>
            <a:endParaRPr lang="ru-RU" sz="6600" b="1" cap="none" spc="-300" dirty="0">
              <a:ln w="28575">
                <a:solidFill>
                  <a:srgbClr val="C0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58167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13" y="-2"/>
            <a:ext cx="9174413" cy="6858002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21293" y="3209440"/>
            <a:ext cx="1202573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50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406874" y="2712800"/>
            <a:ext cx="1202573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50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731695" y="961183"/>
            <a:ext cx="1095172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50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у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777654" y="2947746"/>
            <a:ext cx="1133645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50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а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694198" y="4457343"/>
            <a:ext cx="1255473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50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и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8000301" y="1147721"/>
            <a:ext cx="657552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50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і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7776579" y="3757563"/>
            <a:ext cx="1143262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50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я</a:t>
            </a:r>
          </a:p>
        </p:txBody>
      </p:sp>
      <p:cxnSp>
        <p:nvCxnSpPr>
          <p:cNvPr id="13" name="Прямая со стрелкой 12"/>
          <p:cNvCxnSpPr/>
          <p:nvPr/>
        </p:nvCxnSpPr>
        <p:spPr>
          <a:xfrm flipV="1">
            <a:off x="1723866" y="2753584"/>
            <a:ext cx="1173691" cy="1656184"/>
          </a:xfrm>
          <a:prstGeom prst="straightConnector1">
            <a:avLst/>
          </a:prstGeom>
          <a:ln w="571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1723866" y="4409768"/>
            <a:ext cx="1007829" cy="1353102"/>
          </a:xfrm>
          <a:prstGeom prst="straightConnector1">
            <a:avLst/>
          </a:prstGeom>
          <a:ln w="571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1723866" y="4409768"/>
            <a:ext cx="1031247" cy="0"/>
          </a:xfrm>
          <a:prstGeom prst="straightConnector1">
            <a:avLst/>
          </a:prstGeom>
          <a:ln w="571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flipV="1">
            <a:off x="6609447" y="2587881"/>
            <a:ext cx="1390854" cy="1416352"/>
          </a:xfrm>
          <a:prstGeom prst="straightConnector1">
            <a:avLst/>
          </a:prstGeom>
          <a:ln w="571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6609447" y="4004233"/>
            <a:ext cx="1167132" cy="1014702"/>
          </a:xfrm>
          <a:prstGeom prst="straightConnector1">
            <a:avLst/>
          </a:prstGeom>
          <a:ln w="571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Прямоугольник 31"/>
          <p:cNvSpPr/>
          <p:nvPr/>
        </p:nvSpPr>
        <p:spPr>
          <a:xfrm>
            <a:off x="58056" y="147262"/>
            <a:ext cx="8861785" cy="199163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60000"/>
              </a:lnSpc>
            </a:pPr>
            <a:r>
              <a:rPr lang="ru-RU" sz="6600" b="1" cap="none" spc="-3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Який</a:t>
            </a:r>
            <a:r>
              <a:rPr lang="ru-RU" sz="6600" b="1" cap="none" spc="-3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звук </a:t>
            </a:r>
            <a:r>
              <a:rPr lang="ru-RU" sz="6600" b="1" cap="none" spc="-3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позначає</a:t>
            </a:r>
            <a:r>
              <a:rPr lang="ru-RU" sz="6600" b="1" cap="none" spc="-3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6600" b="1" cap="none" spc="-3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літера</a:t>
            </a:r>
            <a:endParaRPr lang="ru-RU" sz="6600" b="1" cap="none" spc="-30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>
              <a:lnSpc>
                <a:spcPct val="60000"/>
              </a:lnSpc>
            </a:pPr>
            <a:r>
              <a:rPr lang="ru-RU" sz="6600" b="1" cap="none" spc="-3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л у </a:t>
            </a:r>
            <a:r>
              <a:rPr lang="ru-RU" sz="6600" b="1" cap="none" spc="-3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першому</a:t>
            </a:r>
            <a:r>
              <a:rPr lang="ru-RU" sz="6600" b="1" cap="none" spc="-3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6600" b="1" cap="none" spc="-3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стовпчику</a:t>
            </a:r>
            <a:r>
              <a:rPr lang="ru-RU" sz="6600" b="1" cap="none" spc="-3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</a:t>
            </a:r>
          </a:p>
          <a:p>
            <a:pPr algn="ctr">
              <a:lnSpc>
                <a:spcPct val="60000"/>
              </a:lnSpc>
            </a:pPr>
            <a:r>
              <a:rPr lang="ru-RU" sz="6600" b="1" cap="none" spc="-3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у другому </a:t>
            </a:r>
            <a:r>
              <a:rPr lang="ru-RU" sz="6600" b="1" cap="none" spc="-300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стовпчику</a:t>
            </a:r>
            <a:r>
              <a:rPr lang="ru-RU" sz="6600" b="1" cap="none" spc="-3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234438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3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509120"/>
            <a:ext cx="2952328" cy="22100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540012" y="5028526"/>
            <a:ext cx="2243547" cy="1879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135" b="98558" l="4667" r="8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05894">
            <a:off x="4530215" y="-165147"/>
            <a:ext cx="2857500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781465" y="2312876"/>
            <a:ext cx="5760640" cy="22322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984609" y="2228671"/>
            <a:ext cx="5354351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5000" b="1" cap="none" spc="0" dirty="0">
                <a:ln w="3810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0 </a:t>
            </a:r>
            <a:r>
              <a:rPr lang="ru-RU" sz="15000" b="1" dirty="0">
                <a:ln w="3810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=</a:t>
            </a:r>
            <a:r>
              <a:rPr lang="ru-RU" sz="15000" b="1" cap="none" spc="0" dirty="0">
                <a:ln w="3810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0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323" y="2629300"/>
            <a:ext cx="1438275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043608" y="1628800"/>
            <a:ext cx="5760640" cy="22322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246752" y="1628800"/>
            <a:ext cx="5354351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5000" b="1" cap="none" spc="0" dirty="0">
                <a:ln w="3810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0 – 0</a:t>
            </a:r>
          </a:p>
        </p:txBody>
      </p:sp>
    </p:spTree>
    <p:extLst>
      <p:ext uri="{BB962C8B-B14F-4D97-AF65-F5344CB8AC3E}">
        <p14:creationId xmlns:p14="http://schemas.microsoft.com/office/powerpoint/2010/main" val="1514122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1" grpId="0"/>
      <p:bldP spid="11" grpId="1"/>
      <p:bldP spid="6" grpId="0" animBg="1"/>
      <p:bldP spid="6" grpId="1" animBg="1"/>
      <p:bldP spid="7" grpId="0"/>
      <p:bldP spid="7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806820"/>
            <a:ext cx="2672089" cy="200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8" y="4776163"/>
            <a:ext cx="2452117" cy="205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135" b="98558" l="4667" r="8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0451" y="116632"/>
            <a:ext cx="2857500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794" b="95361" l="9653" r="8996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9664" y="2097831"/>
            <a:ext cx="1948171" cy="1459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2111" b="90000" l="19750" r="7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302" y="3740973"/>
            <a:ext cx="2801646" cy="2101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5066" y="3065211"/>
            <a:ext cx="1438364" cy="10787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4120" y="1951321"/>
            <a:ext cx="1438364" cy="10787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97022" l="4803" r="9211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48" r="10590" b="22684"/>
          <a:stretch/>
        </p:blipFill>
        <p:spPr bwMode="auto">
          <a:xfrm>
            <a:off x="2170076" y="2917761"/>
            <a:ext cx="1764196" cy="1278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9544" b="89805" l="16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0415" y="3030094"/>
            <a:ext cx="2137420" cy="1642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3093" b="100000" l="1930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959528">
            <a:off x="4532139" y="5276827"/>
            <a:ext cx="2466975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0929" y="131779"/>
            <a:ext cx="1898735" cy="14368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1378440" y="2489490"/>
            <a:ext cx="4550871" cy="22322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1549586" y="2489490"/>
            <a:ext cx="4379725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5000" b="1" cap="none" spc="0" dirty="0">
                <a:ln w="3810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0 – </a:t>
            </a:r>
          </a:p>
        </p:txBody>
      </p:sp>
    </p:spTree>
    <p:extLst>
      <p:ext uri="{BB962C8B-B14F-4D97-AF65-F5344CB8AC3E}">
        <p14:creationId xmlns:p14="http://schemas.microsoft.com/office/powerpoint/2010/main" val="787194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3" grpId="0"/>
      <p:bldP spid="23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13" y="-2"/>
            <a:ext cx="9174413" cy="6858002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93" b="100000" l="1930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19951">
            <a:off x="-775718" y="3431427"/>
            <a:ext cx="3713215" cy="2781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 descr="C:\Users\Елена\Desktop\914595723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79309"/>
            <a:ext cx="6448478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3339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13" y="-2"/>
            <a:ext cx="9174413" cy="6858002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93" b="100000" l="1930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19951">
            <a:off x="-775718" y="3431427"/>
            <a:ext cx="3713215" cy="2781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203848" y="836712"/>
            <a:ext cx="3289683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0" b="1" cap="none" spc="0" dirty="0" err="1">
                <a:ln w="57150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жу</a:t>
            </a:r>
            <a:endParaRPr lang="ru-RU" sz="20000" b="1" cap="none" spc="0" dirty="0">
              <a:ln w="57150">
                <a:solidFill>
                  <a:srgbClr val="C0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173017" y="836712"/>
            <a:ext cx="3409331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0" b="1" cap="none" spc="0" dirty="0" err="1">
                <a:ln w="57150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жо</a:t>
            </a:r>
            <a:endParaRPr lang="ru-RU" sz="20000" b="1" cap="none" spc="0" dirty="0">
              <a:ln w="57150">
                <a:solidFill>
                  <a:srgbClr val="C0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23478" y="871667"/>
            <a:ext cx="3308406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0" b="1" cap="none" spc="0" dirty="0" err="1">
                <a:ln w="57150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жа</a:t>
            </a:r>
            <a:endParaRPr lang="ru-RU" sz="20000" b="1" cap="none" spc="0" dirty="0">
              <a:ln w="57150">
                <a:solidFill>
                  <a:srgbClr val="C0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3493" y="851789"/>
            <a:ext cx="3324949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0" b="1" cap="none" spc="0" dirty="0">
                <a:ln w="57150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же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507583" y="871667"/>
            <a:ext cx="2704587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0" b="1" cap="none" spc="0" dirty="0" err="1">
                <a:ln w="57150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жі</a:t>
            </a:r>
            <a:endParaRPr lang="ru-RU" sz="20000" b="1" cap="none" spc="0" dirty="0">
              <a:ln w="57150">
                <a:solidFill>
                  <a:srgbClr val="C0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256966" y="906622"/>
            <a:ext cx="3289683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0" b="1" cap="none" spc="0" dirty="0">
                <a:ln w="57150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уж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169021" y="871666"/>
            <a:ext cx="3419398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0" b="1" cap="none" spc="0" dirty="0" err="1">
                <a:ln w="57150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ож</a:t>
            </a:r>
            <a:endParaRPr lang="ru-RU" sz="20000" b="1" cap="none" spc="0" dirty="0">
              <a:ln w="57150">
                <a:solidFill>
                  <a:srgbClr val="C0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193778" y="886744"/>
            <a:ext cx="3332194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0" b="1" cap="none" spc="0" dirty="0">
                <a:ln w="57150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аж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196150" y="906622"/>
            <a:ext cx="3327450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0" b="1" cap="none" spc="0" dirty="0">
                <a:ln w="57150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еж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648796" y="989112"/>
            <a:ext cx="2704587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0" b="1" cap="none" spc="0" dirty="0" err="1">
                <a:ln w="57150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іж</a:t>
            </a:r>
            <a:endParaRPr lang="ru-RU" sz="20000" b="1" cap="none" spc="0" dirty="0">
              <a:ln w="57150">
                <a:solidFill>
                  <a:srgbClr val="C0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60993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  <p:bldP spid="14" grpId="0"/>
      <p:bldP spid="14" grpId="1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13" y="-2"/>
            <a:ext cx="9174413" cy="6858002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53" b="97868" l="2455" r="9743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9441" y="172919"/>
            <a:ext cx="2805318" cy="2808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455410" y="976909"/>
            <a:ext cx="227337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cap="none" spc="0" dirty="0">
                <a:ln w="28575" cmpd="sng">
                  <a:solidFill>
                    <a:srgbClr val="000099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жуки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53" b="97868" l="2455" r="9743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0995" y="24337"/>
            <a:ext cx="2805318" cy="2808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6636037" y="828327"/>
            <a:ext cx="225523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cap="none" spc="0" dirty="0">
                <a:ln w="28575" cmpd="sng">
                  <a:solidFill>
                    <a:srgbClr val="000099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жаба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53" b="97868" l="2455" r="9743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8682" y="3212976"/>
            <a:ext cx="2805318" cy="2808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6627735" y="4016966"/>
            <a:ext cx="222721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cap="none" spc="0" dirty="0">
                <a:ln w="28575" cmpd="sng">
                  <a:solidFill>
                    <a:srgbClr val="000099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жито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53" b="97868" l="2455" r="9743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429" y="3813139"/>
            <a:ext cx="2805318" cy="2808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3187615" y="4758418"/>
            <a:ext cx="2980945" cy="9177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70000"/>
              </a:lnSpc>
            </a:pPr>
            <a:r>
              <a:rPr lang="ru-RU" sz="7200" b="1" dirty="0" err="1">
                <a:ln w="28575" cmpd="sng">
                  <a:solidFill>
                    <a:srgbClr val="000099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ж</a:t>
            </a:r>
            <a:r>
              <a:rPr lang="ru-RU" sz="7200" b="1" cap="none" spc="0" dirty="0" err="1">
                <a:ln w="28575" cmpd="sng">
                  <a:solidFill>
                    <a:srgbClr val="000099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олу</a:t>
            </a:r>
            <a:r>
              <a:rPr lang="uk-UA" sz="7200" b="1" dirty="0" err="1">
                <a:ln w="28575" cmpd="sng">
                  <a:solidFill>
                    <a:srgbClr val="000099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ді</a:t>
            </a:r>
            <a:endParaRPr lang="ru-RU" sz="7200" b="1" cap="none" spc="0" dirty="0">
              <a:ln w="28575" cmpd="sng">
                <a:solidFill>
                  <a:srgbClr val="000099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53" b="97868" l="2455" r="9743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297" y="4014799"/>
            <a:ext cx="2805318" cy="2808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795679" y="4818789"/>
            <a:ext cx="197855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cap="none" spc="0" dirty="0" err="1">
                <a:ln w="28575" cmpd="sng">
                  <a:solidFill>
                    <a:srgbClr val="000099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вужі</a:t>
            </a:r>
            <a:endParaRPr lang="ru-RU" sz="7200" b="1" cap="none" spc="0" dirty="0">
              <a:ln w="28575" cmpd="sng">
                <a:solidFill>
                  <a:srgbClr val="000099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6154" name="Picture 10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2878" r="9568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154" t="10046" r="7265" b="21619"/>
          <a:stretch/>
        </p:blipFill>
        <p:spPr bwMode="auto">
          <a:xfrm>
            <a:off x="159025" y="173527"/>
            <a:ext cx="2990216" cy="34354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62654" y="1556686"/>
            <a:ext cx="1745735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10000" b="1" dirty="0" err="1">
                <a:ln w="57150">
                  <a:solidFill>
                    <a:srgbClr val="000099"/>
                  </a:solidFill>
                </a:ln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жа</a:t>
            </a:r>
            <a:endParaRPr lang="ru-RU" sz="10000" b="1" dirty="0">
              <a:ln w="57150">
                <a:solidFill>
                  <a:srgbClr val="000099"/>
                </a:solidFill>
              </a:ln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214435" y="1592174"/>
            <a:ext cx="1842172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10000" b="1" dirty="0" err="1">
                <a:ln w="57150">
                  <a:solidFill>
                    <a:srgbClr val="000099"/>
                  </a:solidFill>
                </a:ln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жи</a:t>
            </a:r>
            <a:endParaRPr lang="ru-RU" sz="10000" b="1" dirty="0">
              <a:ln w="57150">
                <a:solidFill>
                  <a:srgbClr val="000099"/>
                </a:solidFill>
              </a:ln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237423" y="1616340"/>
            <a:ext cx="1796197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10000" b="1" dirty="0" err="1">
                <a:ln w="57150">
                  <a:solidFill>
                    <a:srgbClr val="000099"/>
                  </a:solidFill>
                </a:ln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жо</a:t>
            </a:r>
            <a:endParaRPr lang="ru-RU" sz="10000" b="1" dirty="0">
              <a:ln w="57150">
                <a:solidFill>
                  <a:srgbClr val="000099"/>
                </a:solidFill>
              </a:ln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414009" y="1581760"/>
            <a:ext cx="1443024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10000" b="1" dirty="0" err="1">
                <a:ln w="57150">
                  <a:solidFill>
                    <a:srgbClr val="000099"/>
                  </a:solidFill>
                </a:ln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жі</a:t>
            </a:r>
            <a:endParaRPr lang="ru-RU" sz="10000" b="1" dirty="0">
              <a:ln w="57150">
                <a:solidFill>
                  <a:srgbClr val="000099"/>
                </a:solidFill>
              </a:ln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203475" y="1581760"/>
            <a:ext cx="1736373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10000" b="1" dirty="0" err="1">
                <a:ln w="57150">
                  <a:solidFill>
                    <a:srgbClr val="000099"/>
                  </a:solidFill>
                </a:ln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жу</a:t>
            </a:r>
            <a:endParaRPr lang="ru-RU" sz="10000" b="1" dirty="0">
              <a:ln w="57150">
                <a:solidFill>
                  <a:srgbClr val="000099"/>
                </a:solidFill>
              </a:ln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45371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2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"/>
                            </p:stCondLst>
                            <p:childTnLst>
                              <p:par>
                                <p:cTn id="87" presetID="2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500"/>
                            </p:stCondLst>
                            <p:childTnLst>
                              <p:par>
                                <p:cTn id="9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"/>
                            </p:stCondLst>
                            <p:childTnLst>
                              <p:par>
                                <p:cTn id="11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17" presetID="2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500"/>
                            </p:stCondLst>
                            <p:childTnLst>
                              <p:par>
                                <p:cTn id="12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 tmFilter="0, 0; .2, .5; .8, .5; 1, 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8" dur="250" autoRev="1" fill="hold"/>
                                        <p:tgtEl>
                                          <p:spTgt spid="61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500"/>
                            </p:stCondLst>
                            <p:childTnLst>
                              <p:par>
                                <p:cTn id="14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 tmFilter="0, 0; .2, .5; .8, .5; 1, 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250" autoRev="1" fill="hold"/>
                                        <p:tgtEl>
                                          <p:spTgt spid="61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000"/>
                            </p:stCondLst>
                            <p:childTnLst>
                              <p:par>
                                <p:cTn id="147" presetID="2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 tmFilter="0, 0; .2, .5; .8, .5; 1, 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250" autoRev="1" fill="hold"/>
                                        <p:tgtEl>
                                          <p:spTgt spid="61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500"/>
                            </p:stCondLst>
                            <p:childTnLst>
                              <p:par>
                                <p:cTn id="15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5" grpId="2"/>
      <p:bldP spid="8" grpId="0"/>
      <p:bldP spid="8" grpId="1"/>
      <p:bldP spid="8" grpId="2"/>
      <p:bldP spid="10" grpId="0"/>
      <p:bldP spid="10" grpId="1"/>
      <p:bldP spid="10" grpId="2"/>
      <p:bldP spid="12" grpId="0"/>
      <p:bldP spid="12" grpId="1"/>
      <p:bldP spid="12" grpId="2"/>
      <p:bldP spid="14" grpId="0"/>
      <p:bldP spid="14" grpId="1"/>
      <p:bldP spid="14" grpId="2"/>
      <p:bldP spid="6" grpId="0"/>
      <p:bldP spid="6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13" y="-2"/>
            <a:ext cx="9174413" cy="6858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446" l="0" r="100000"/>
                    </a14:imgEffect>
                    <a14:imgEffect>
                      <a14:sharpenSoften amount="50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43608" y="3573016"/>
            <a:ext cx="3653933" cy="3068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95640" y="260648"/>
            <a:ext cx="6953634" cy="155997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70000"/>
              </a:lnSpc>
            </a:pPr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Чи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сподобалась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вам</a:t>
            </a:r>
          </a:p>
          <a:p>
            <a:pPr algn="ctr">
              <a:lnSpc>
                <a:spcPct val="70000"/>
              </a:lnSpc>
            </a:pP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подорож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?</a:t>
            </a:r>
          </a:p>
        </p:txBody>
      </p:sp>
      <p:pic>
        <p:nvPicPr>
          <p:cNvPr id="7171" name="Picture 3" descr="C:\Users\Елена\Desktop\1260390114.pn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081" y="1040636"/>
            <a:ext cx="1990371" cy="2764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3419872" y="1324863"/>
            <a:ext cx="5432321" cy="155997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70000"/>
              </a:lnSpc>
            </a:pPr>
            <a:r>
              <a:rPr lang="ru-RU" sz="6600" b="1" cap="none" spc="-300" dirty="0" err="1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Попрацюйте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по</a:t>
            </a:r>
          </a:p>
          <a:p>
            <a:pPr algn="ctr">
              <a:lnSpc>
                <a:spcPct val="70000"/>
              </a:lnSpc>
            </a:pPr>
            <a:r>
              <a:rPr lang="ru-RU" sz="6600" b="1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букварю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6600" b="1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</a:t>
            </a:r>
            <a:r>
              <a:rPr lang="ru-RU" sz="6600" b="1" cap="none" spc="-300" dirty="0">
                <a:ln w="2857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 104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97046" y="620298"/>
            <a:ext cx="8320868" cy="240065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5000" b="1" cap="none" spc="0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Молодці</a:t>
            </a:r>
            <a:r>
              <a:rPr lang="ru-RU" sz="150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!</a:t>
            </a:r>
            <a:r>
              <a:rPr lang="ru-RU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01278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4" grpId="0"/>
      <p:bldP spid="14" grpId="1"/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149</Words>
  <Application>Microsoft Office PowerPoint</Application>
  <PresentationFormat>Экран (4:3)</PresentationFormat>
  <Paragraphs>57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2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Елена</dc:creator>
  <cp:lastModifiedBy>Виктория Юрьевна</cp:lastModifiedBy>
  <cp:revision>21</cp:revision>
  <dcterms:created xsi:type="dcterms:W3CDTF">2013-02-14T15:29:02Z</dcterms:created>
  <dcterms:modified xsi:type="dcterms:W3CDTF">2020-02-26T09:06:52Z</dcterms:modified>
</cp:coreProperties>
</file>