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1" r:id="rId2"/>
    <p:sldId id="262" r:id="rId3"/>
    <p:sldId id="256" r:id="rId4"/>
    <p:sldId id="257" r:id="rId5"/>
    <p:sldId id="258" r:id="rId6"/>
    <p:sldId id="259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DB96D-82BA-4780-9659-4678DA1653E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0B9DD-EA53-4A07-99A4-D08365905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97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Подорожувати ми </a:t>
            </a:r>
            <a:r>
              <a:rPr lang="ru-RU" dirty="0" err="1" smtClean="0"/>
              <a:t>будемо</a:t>
            </a:r>
            <a:r>
              <a:rPr lang="ru-RU" dirty="0" smtClean="0"/>
              <a:t> на </a:t>
            </a:r>
            <a:r>
              <a:rPr lang="ru-RU" dirty="0" err="1" smtClean="0"/>
              <a:t>гелікоптері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220838-E424-4FB9-9354-389A1DF15A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674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Гелікоптер буде </a:t>
            </a:r>
            <a:r>
              <a:rPr lang="ru-RU" dirty="0" err="1" smtClean="0"/>
              <a:t>рухатись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по </a:t>
            </a:r>
            <a:r>
              <a:rPr lang="ru-RU" dirty="0" err="1" smtClean="0"/>
              <a:t>черзі</a:t>
            </a:r>
            <a:r>
              <a:rPr lang="ru-RU" dirty="0" smtClean="0"/>
              <a:t> </a:t>
            </a:r>
            <a:r>
              <a:rPr lang="ru-RU" dirty="0" err="1" smtClean="0"/>
              <a:t>виконаного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r>
              <a:rPr lang="ru-RU" dirty="0" smtClean="0"/>
              <a:t> </a:t>
            </a:r>
            <a:r>
              <a:rPr lang="ru-RU" dirty="0" err="1" smtClean="0"/>
              <a:t>натискати</a:t>
            </a:r>
            <a:r>
              <a:rPr lang="ru-RU" dirty="0" smtClean="0"/>
              <a:t> на </a:t>
            </a:r>
            <a:r>
              <a:rPr lang="ru-RU" dirty="0" err="1" smtClean="0"/>
              <a:t>клавішу</a:t>
            </a:r>
            <a:r>
              <a:rPr lang="ru-RU" dirty="0" smtClean="0"/>
              <a:t> мишки для </a:t>
            </a:r>
            <a:r>
              <a:rPr lang="ru-RU" dirty="0" err="1" smtClean="0"/>
              <a:t>преходу</a:t>
            </a:r>
            <a:r>
              <a:rPr lang="ru-RU" dirty="0" smtClean="0"/>
              <a:t> на </a:t>
            </a:r>
            <a:r>
              <a:rPr lang="ru-RU" dirty="0" err="1" smtClean="0"/>
              <a:t>інше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r>
              <a:rPr lang="ru-RU" dirty="0" smtClean="0"/>
              <a:t>. Для того </a:t>
            </a:r>
            <a:r>
              <a:rPr lang="ru-RU" dirty="0" err="1" smtClean="0"/>
              <a:t>щоб</a:t>
            </a:r>
            <a:r>
              <a:rPr lang="ru-RU" dirty="0" smtClean="0"/>
              <a:t> на </a:t>
            </a:r>
            <a:r>
              <a:rPr lang="ru-RU" dirty="0" err="1" smtClean="0"/>
              <a:t>карті</a:t>
            </a:r>
            <a:r>
              <a:rPr lang="ru-RU" dirty="0" smtClean="0"/>
              <a:t> перейти на слайд 3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натиснути</a:t>
            </a:r>
            <a:r>
              <a:rPr lang="ru-RU" dirty="0" smtClean="0"/>
              <a:t> на слово</a:t>
            </a:r>
            <a:r>
              <a:rPr lang="ru-RU" baseline="0" dirty="0" smtClean="0"/>
              <a:t> ДЕНЬ</a:t>
            </a:r>
            <a:r>
              <a:rPr lang="ru-RU" dirty="0" smtClean="0"/>
              <a:t>, для переходу на слайд 4 – на слово</a:t>
            </a:r>
            <a:r>
              <a:rPr lang="ru-RU" baseline="0" dirty="0" smtClean="0"/>
              <a:t> ОСІНЬ</a:t>
            </a:r>
            <a:r>
              <a:rPr lang="ru-RU" dirty="0" smtClean="0"/>
              <a:t>, для переходу на слайд 5 – на букву</a:t>
            </a:r>
            <a:r>
              <a:rPr lang="ru-RU" baseline="0" dirty="0" smtClean="0"/>
              <a:t> Є, для переходу на слайд 6 – на </a:t>
            </a:r>
            <a:r>
              <a:rPr lang="ru-RU" baseline="0" dirty="0" err="1" smtClean="0"/>
              <a:t>вказівник</a:t>
            </a:r>
            <a:r>
              <a:rPr lang="ru-RU" baseline="0" dirty="0" smtClean="0"/>
              <a:t>, для переходу на слайд 7 – на текст.</a:t>
            </a:r>
            <a:endParaRPr lang="ru-RU" dirty="0" smtClean="0"/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0B9DD-EA53-4A07-99A4-D083659059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54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Прослухай початок казки та прочитай слова. </a:t>
            </a:r>
          </a:p>
          <a:p>
            <a:r>
              <a:rPr lang="ru-RU" dirty="0" smtClean="0"/>
              <a:t>Для переходу на слайд 2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натиснути</a:t>
            </a:r>
            <a:r>
              <a:rPr lang="ru-RU" dirty="0" smtClean="0"/>
              <a:t> на </a:t>
            </a:r>
            <a:r>
              <a:rPr lang="ru-RU" dirty="0" err="1" smtClean="0"/>
              <a:t>осінній</a:t>
            </a:r>
            <a:r>
              <a:rPr lang="ru-RU" dirty="0" smtClean="0"/>
              <a:t> орнамент </a:t>
            </a:r>
            <a:r>
              <a:rPr lang="ru-RU" dirty="0" err="1" smtClean="0"/>
              <a:t>праворуч</a:t>
            </a:r>
            <a:r>
              <a:rPr lang="ru-RU" dirty="0" smtClean="0"/>
              <a:t>.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0B9DD-EA53-4A07-99A4-D0836590592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51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Продовження</a:t>
            </a:r>
            <a:r>
              <a:rPr lang="uk-UA" baseline="0" dirty="0" smtClean="0"/>
              <a:t> казки, проаналізувати сюжет. Звернути увагу на те чи можна написати слово ОСІНЬ без м’якого </a:t>
            </a:r>
            <a:r>
              <a:rPr lang="uk-UA" baseline="0" dirty="0" err="1" smtClean="0"/>
              <a:t>знака</a:t>
            </a:r>
            <a:r>
              <a:rPr lang="uk-UA" baseline="0" dirty="0" smtClean="0"/>
              <a:t>.</a:t>
            </a:r>
          </a:p>
          <a:p>
            <a:r>
              <a:rPr lang="ru-RU" dirty="0" smtClean="0"/>
              <a:t>Для переходу на слайд 2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натиснути</a:t>
            </a:r>
            <a:r>
              <a:rPr lang="ru-RU" dirty="0" smtClean="0"/>
              <a:t> на </a:t>
            </a:r>
            <a:r>
              <a:rPr lang="ru-RU" dirty="0" err="1" smtClean="0"/>
              <a:t>осінній</a:t>
            </a:r>
            <a:r>
              <a:rPr lang="ru-RU" dirty="0" smtClean="0"/>
              <a:t> орнамент </a:t>
            </a:r>
            <a:r>
              <a:rPr lang="ru-RU" dirty="0" err="1" smtClean="0"/>
              <a:t>праворуч</a:t>
            </a:r>
            <a:r>
              <a:rPr lang="ru-RU" dirty="0" smtClean="0"/>
              <a:t>.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0B9DD-EA53-4A07-99A4-D083659059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74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Прослухати кінець казки та прочитати утворені склади. Звернути увагу на те що Я Ю Є</a:t>
            </a:r>
            <a:r>
              <a:rPr lang="uk-UA" baseline="0" dirty="0" smtClean="0"/>
              <a:t> та І також як і м’який знак пом’якшують приголосні.</a:t>
            </a:r>
          </a:p>
          <a:p>
            <a:r>
              <a:rPr lang="ru-RU" baseline="0" dirty="0" smtClean="0"/>
              <a:t>Для переходу на слайд 2 </a:t>
            </a:r>
            <a:r>
              <a:rPr lang="ru-RU" baseline="0" dirty="0" err="1" smtClean="0"/>
              <a:t>потрібно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натиснути</a:t>
            </a:r>
            <a:r>
              <a:rPr lang="ru-RU" baseline="0" dirty="0" smtClean="0"/>
              <a:t> на </a:t>
            </a:r>
            <a:r>
              <a:rPr lang="ru-RU" baseline="0" dirty="0" err="1" smtClean="0"/>
              <a:t>осінній</a:t>
            </a:r>
            <a:r>
              <a:rPr lang="ru-RU" baseline="0" dirty="0" smtClean="0"/>
              <a:t> орнамент </a:t>
            </a:r>
            <a:r>
              <a:rPr lang="ru-RU" baseline="0" dirty="0" err="1" smtClean="0"/>
              <a:t>праворуч</a:t>
            </a:r>
            <a:r>
              <a:rPr lang="ru-RU" baseline="0" dirty="0" smtClean="0"/>
              <a:t>. </a:t>
            </a:r>
            <a:endParaRPr lang="uk-UA" baseline="0" dirty="0" smtClean="0"/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0B9DD-EA53-4A07-99A4-D083659059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03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Визнач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правильно </a:t>
            </a:r>
            <a:r>
              <a:rPr lang="ru-RU" dirty="0" err="1" smtClean="0"/>
              <a:t>вказує</a:t>
            </a:r>
            <a:r>
              <a:rPr lang="ru-RU" dirty="0" smtClean="0"/>
              <a:t> </a:t>
            </a:r>
            <a:r>
              <a:rPr lang="ru-RU" dirty="0" err="1" smtClean="0"/>
              <a:t>вказівник</a:t>
            </a:r>
            <a:r>
              <a:rPr lang="ru-RU" dirty="0" smtClean="0"/>
              <a:t>?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Проаналізуй</a:t>
            </a:r>
            <a:r>
              <a:rPr lang="ru-RU" baseline="0" dirty="0" smtClean="0"/>
              <a:t> в </a:t>
            </a:r>
            <a:r>
              <a:rPr lang="ru-RU" baseline="0" dirty="0" err="1" smtClean="0"/>
              <a:t>яких</a:t>
            </a:r>
            <a:r>
              <a:rPr lang="ru-RU" baseline="0" dirty="0" smtClean="0"/>
              <a:t> словах є </a:t>
            </a:r>
            <a:r>
              <a:rPr lang="ru-RU" baseline="0" dirty="0" err="1" smtClean="0"/>
              <a:t>пом’якшені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пригосні</a:t>
            </a:r>
            <a:r>
              <a:rPr lang="ru-RU" baseline="0" dirty="0" smtClean="0"/>
              <a:t>, а в </a:t>
            </a:r>
            <a:r>
              <a:rPr lang="ru-RU" baseline="0" dirty="0" err="1" smtClean="0"/>
              <a:t>яких</a:t>
            </a:r>
            <a:r>
              <a:rPr lang="ru-RU" baseline="0" dirty="0" smtClean="0"/>
              <a:t> є </a:t>
            </a:r>
            <a:r>
              <a:rPr lang="ru-RU" baseline="0" dirty="0" err="1" smtClean="0"/>
              <a:t>тільки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тверді</a:t>
            </a:r>
            <a:r>
              <a:rPr lang="ru-RU" baseline="0" dirty="0" smtClean="0"/>
              <a:t>.</a:t>
            </a:r>
          </a:p>
          <a:p>
            <a:r>
              <a:rPr lang="ru-RU" dirty="0" smtClean="0"/>
              <a:t>Для переходу на слайд 2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натиснути</a:t>
            </a:r>
            <a:r>
              <a:rPr lang="ru-RU" dirty="0" smtClean="0"/>
              <a:t> на </a:t>
            </a:r>
            <a:r>
              <a:rPr lang="ru-RU" dirty="0" err="1" smtClean="0"/>
              <a:t>осінній</a:t>
            </a:r>
            <a:r>
              <a:rPr lang="ru-RU" dirty="0" smtClean="0"/>
              <a:t> орнамент </a:t>
            </a:r>
            <a:r>
              <a:rPr lang="ru-RU" dirty="0" err="1" smtClean="0"/>
              <a:t>праворуч</a:t>
            </a:r>
            <a:r>
              <a:rPr lang="ru-RU" dirty="0" smtClean="0"/>
              <a:t>.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0B9DD-EA53-4A07-99A4-D0836590592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38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Прочитай та</a:t>
            </a:r>
            <a:r>
              <a:rPr lang="ru-RU" baseline="0" dirty="0" smtClean="0"/>
              <a:t> спиши </a:t>
            </a:r>
            <a:r>
              <a:rPr lang="ru-RU" dirty="0" smtClean="0"/>
              <a:t>текст</a:t>
            </a:r>
            <a:r>
              <a:rPr lang="ru-RU" baseline="0" dirty="0" smtClean="0"/>
              <a:t>. П</a:t>
            </a:r>
            <a:r>
              <a:rPr lang="ru-RU" dirty="0" smtClean="0"/>
              <a:t>ідкресли зеленим </a:t>
            </a:r>
            <a:r>
              <a:rPr lang="ru-RU" dirty="0" err="1" smtClean="0"/>
              <a:t>олівцем</a:t>
            </a:r>
            <a:r>
              <a:rPr lang="ru-RU" dirty="0" smtClean="0"/>
              <a:t> слова з </a:t>
            </a:r>
            <a:r>
              <a:rPr lang="ru-RU" dirty="0" err="1" smtClean="0"/>
              <a:t>пом’якшеними</a:t>
            </a:r>
            <a:r>
              <a:rPr lang="ru-RU" baseline="0" dirty="0" smtClean="0"/>
              <a:t> </a:t>
            </a:r>
            <a:r>
              <a:rPr lang="ru-RU" dirty="0" err="1" smtClean="0"/>
              <a:t>приголосними</a:t>
            </a:r>
            <a:r>
              <a:rPr lang="ru-RU" dirty="0" smtClean="0"/>
              <a:t>. Переконайся </a:t>
            </a:r>
            <a:r>
              <a:rPr lang="ru-RU" dirty="0" err="1" smtClean="0"/>
              <a:t>що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вірно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виконав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завдання</a:t>
            </a:r>
            <a:r>
              <a:rPr lang="ru-RU" baseline="0" dirty="0" smtClean="0"/>
              <a:t>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0B9DD-EA53-4A07-99A4-D0836590592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22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65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78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0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71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5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427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843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266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549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784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3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3B6DF-BB23-45A2-8777-8AFFD6F07A44}" type="datetimeFigureOut">
              <a:rPr lang="en-US" smtClean="0"/>
              <a:t>5/1/2020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19D63-A003-4782-9BC4-63206BBBC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56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audio" Target="../media/audio2.wav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5.xml"/><Relationship Id="rId18" Type="http://schemas.openxmlformats.org/officeDocument/2006/relationships/image" Target="../media/image14.png"/><Relationship Id="rId3" Type="http://schemas.openxmlformats.org/officeDocument/2006/relationships/audio" Target="../media/audio2.wav"/><Relationship Id="rId21" Type="http://schemas.openxmlformats.org/officeDocument/2006/relationships/image" Target="../media/image16.png"/><Relationship Id="rId7" Type="http://schemas.openxmlformats.org/officeDocument/2006/relationships/image" Target="../media/image11.png"/><Relationship Id="rId12" Type="http://schemas.openxmlformats.org/officeDocument/2006/relationships/image" Target="../media/image6.png"/><Relationship Id="rId17" Type="http://schemas.openxmlformats.org/officeDocument/2006/relationships/slide" Target="slide6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9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audio" Target="../media/audio3.wav"/><Relationship Id="rId15" Type="http://schemas.openxmlformats.org/officeDocument/2006/relationships/image" Target="../media/image8.png"/><Relationship Id="rId10" Type="http://schemas.openxmlformats.org/officeDocument/2006/relationships/slide" Target="slide4.xml"/><Relationship Id="rId19" Type="http://schemas.openxmlformats.org/officeDocument/2006/relationships/slide" Target="slide7.xml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18" Type="http://schemas.microsoft.com/office/2007/relationships/hdphoto" Target="../media/hdphoto5.wdp"/><Relationship Id="rId26" Type="http://schemas.microsoft.com/office/2007/relationships/hdphoto" Target="../media/hdphoto8.wdp"/><Relationship Id="rId3" Type="http://schemas.openxmlformats.org/officeDocument/2006/relationships/audio" Target="../media/audio1.wav"/><Relationship Id="rId21" Type="http://schemas.openxmlformats.org/officeDocument/2006/relationships/image" Target="../media/image27.png"/><Relationship Id="rId7" Type="http://schemas.microsoft.com/office/2007/relationships/hdphoto" Target="../media/hdphoto1.wdp"/><Relationship Id="rId12" Type="http://schemas.microsoft.com/office/2007/relationships/hdphoto" Target="../media/hdphoto3.wdp"/><Relationship Id="rId17" Type="http://schemas.openxmlformats.org/officeDocument/2006/relationships/image" Target="../media/image25.png"/><Relationship Id="rId25" Type="http://schemas.openxmlformats.org/officeDocument/2006/relationships/image" Target="../media/image30.png"/><Relationship Id="rId3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20" Type="http://schemas.microsoft.com/office/2007/relationships/hdphoto" Target="../media/hdphoto6.wdp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1.png"/><Relationship Id="rId24" Type="http://schemas.openxmlformats.org/officeDocument/2006/relationships/image" Target="../media/image29.png"/><Relationship Id="rId32" Type="http://schemas.openxmlformats.org/officeDocument/2006/relationships/slide" Target="slide2.xml"/><Relationship Id="rId5" Type="http://schemas.openxmlformats.org/officeDocument/2006/relationships/image" Target="../media/image17.png"/><Relationship Id="rId15" Type="http://schemas.microsoft.com/office/2007/relationships/hdphoto" Target="../media/hdphoto4.wdp"/><Relationship Id="rId23" Type="http://schemas.microsoft.com/office/2007/relationships/hdphoto" Target="../media/hdphoto7.wdp"/><Relationship Id="rId28" Type="http://schemas.openxmlformats.org/officeDocument/2006/relationships/image" Target="../media/image32.png"/><Relationship Id="rId10" Type="http://schemas.microsoft.com/office/2007/relationships/hdphoto" Target="../media/hdphoto2.wdp"/><Relationship Id="rId19" Type="http://schemas.openxmlformats.org/officeDocument/2006/relationships/image" Target="../media/image26.png"/><Relationship Id="rId31" Type="http://schemas.openxmlformats.org/officeDocument/2006/relationships/image" Target="../media/image35.png"/><Relationship Id="rId4" Type="http://schemas.openxmlformats.org/officeDocument/2006/relationships/audio" Target="../media/audio2.wav"/><Relationship Id="rId9" Type="http://schemas.openxmlformats.org/officeDocument/2006/relationships/image" Target="../media/image20.png"/><Relationship Id="rId14" Type="http://schemas.openxmlformats.org/officeDocument/2006/relationships/image" Target="../media/image23.png"/><Relationship Id="rId22" Type="http://schemas.openxmlformats.org/officeDocument/2006/relationships/image" Target="../media/image28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36.png"/><Relationship Id="rId3" Type="http://schemas.openxmlformats.org/officeDocument/2006/relationships/audio" Target="../media/audio1.wav"/><Relationship Id="rId7" Type="http://schemas.openxmlformats.org/officeDocument/2006/relationships/image" Target="../media/image38.png"/><Relationship Id="rId12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34.png"/><Relationship Id="rId5" Type="http://schemas.openxmlformats.org/officeDocument/2006/relationships/image" Target="../media/image17.png"/><Relationship Id="rId10" Type="http://schemas.openxmlformats.org/officeDocument/2006/relationships/image" Target="../media/image39.png"/><Relationship Id="rId4" Type="http://schemas.openxmlformats.org/officeDocument/2006/relationships/audio" Target="../media/audio2.wav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audio" Target="../media/audio1.wav"/><Relationship Id="rId21" Type="http://schemas.openxmlformats.org/officeDocument/2006/relationships/image" Target="../media/image52.png"/><Relationship Id="rId7" Type="http://schemas.microsoft.com/office/2007/relationships/hdphoto" Target="../media/hdphoto10.wdp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39.png"/><Relationship Id="rId5" Type="http://schemas.openxmlformats.org/officeDocument/2006/relationships/image" Target="../media/image17.png"/><Relationship Id="rId15" Type="http://schemas.openxmlformats.org/officeDocument/2006/relationships/image" Target="../media/image46.png"/><Relationship Id="rId23" Type="http://schemas.openxmlformats.org/officeDocument/2006/relationships/image" Target="../media/image36.png"/><Relationship Id="rId10" Type="http://schemas.openxmlformats.org/officeDocument/2006/relationships/image" Target="../media/image42.png"/><Relationship Id="rId19" Type="http://schemas.openxmlformats.org/officeDocument/2006/relationships/image" Target="../media/image50.png"/><Relationship Id="rId4" Type="http://schemas.openxmlformats.org/officeDocument/2006/relationships/audio" Target="../media/audio2.wav"/><Relationship Id="rId9" Type="http://schemas.microsoft.com/office/2007/relationships/hdphoto" Target="../media/hdphoto11.wdp"/><Relationship Id="rId14" Type="http://schemas.openxmlformats.org/officeDocument/2006/relationships/image" Target="../media/image45.png"/><Relationship Id="rId22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microsoft.com/office/2007/relationships/hdphoto" Target="../media/hdphoto12.wdp"/><Relationship Id="rId12" Type="http://schemas.openxmlformats.org/officeDocument/2006/relationships/image" Target="../media/image59.png"/><Relationship Id="rId17" Type="http://schemas.microsoft.com/office/2007/relationships/hdphoto" Target="../media/hdphoto14.wdp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2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8.png"/><Relationship Id="rId5" Type="http://schemas.openxmlformats.org/officeDocument/2006/relationships/image" Target="../media/image53.png"/><Relationship Id="rId15" Type="http://schemas.openxmlformats.org/officeDocument/2006/relationships/image" Target="../media/image61.png"/><Relationship Id="rId10" Type="http://schemas.openxmlformats.org/officeDocument/2006/relationships/image" Target="../media/image57.png"/><Relationship Id="rId19" Type="http://schemas.openxmlformats.org/officeDocument/2006/relationships/image" Target="../media/image36.png"/><Relationship Id="rId4" Type="http://schemas.openxmlformats.org/officeDocument/2006/relationships/image" Target="../media/image17.png"/><Relationship Id="rId9" Type="http://schemas.openxmlformats.org/officeDocument/2006/relationships/image" Target="../media/image56.png"/><Relationship Id="rId14" Type="http://schemas.microsoft.com/office/2007/relationships/hdphoto" Target="../media/hdphoto1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9031" y="0"/>
            <a:ext cx="4686650" cy="1142665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Подорож у світ Грамоти</a:t>
            </a:r>
            <a:endParaRPr lang="en-US" sz="3200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34274" y="1481793"/>
            <a:ext cx="3157364" cy="502264"/>
          </a:xfrm>
        </p:spPr>
        <p:txBody>
          <a:bodyPr>
            <a:noAutofit/>
          </a:bodyPr>
          <a:lstStyle/>
          <a:p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Пом’якшені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приголосні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6305" y="993437"/>
            <a:ext cx="5639289" cy="4871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200" y="514722"/>
            <a:ext cx="1396105" cy="12558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1699" y="2487427"/>
            <a:ext cx="1764320" cy="22744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85023" y="1770607"/>
            <a:ext cx="999117" cy="13342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37851" y="4641598"/>
            <a:ext cx="1228575" cy="12229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66426" y="4721106"/>
            <a:ext cx="1127527" cy="12108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68789" y="4779643"/>
            <a:ext cx="1377815" cy="10303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05620" y="4721106"/>
            <a:ext cx="93886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0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25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1.04167E-6 0.00023 C 0.01823 0.00069 0.03437 0.00578 0.05156 -0.00371 C 0.06393 -0.01065 0.05833 -0.01042 0.06667 -0.01713 C 0.07057 -0.02014 0.07448 -0.02269 0.07838 -0.0257 C 0.07982 -0.02686 0.08112 -0.02825 0.08255 -0.0294 C 0.0901 -0.03542 0.08112 -0.02663 0.09284 -0.03797 C 0.09609 -0.04098 0.09922 -0.04468 0.10247 -0.04769 C 0.11758 -0.06181 0.09909 -0.04237 0.11549 -0.05857 C 0.11745 -0.06065 0.11914 -0.06297 0.12109 -0.06482 C 0.12213 -0.06575 0.12331 -0.06644 0.12448 -0.06713 C 0.12695 -0.06922 0.12943 -0.07153 0.13203 -0.07338 C 0.13359 -0.07454 0.13529 -0.07477 0.13685 -0.0757 C 0.1418 -0.07917 0.14648 -0.08311 0.1513 -0.08681 C 0.15364 -0.08843 0.15586 -0.09051 0.1582 -0.09167 C 0.16432 -0.09491 0.17083 -0.09723 0.17682 -0.10139 C 0.17786 -0.10232 0.17904 -0.10348 0.18021 -0.10394 C 0.18568 -0.10625 0.19114 -0.10834 0.19674 -0.10996 C 0.21693 -0.11644 0.19935 -0.10903 0.2125 -0.11482 C 0.24844 -0.1051 0.21328 -0.11551 0.24622 -0.10394 C 0.25156 -0.10209 0.2569 -0.10116 0.26211 -0.09908 C 0.26654 -0.09723 0.2707 -0.09375 0.27513 -0.09167 C 0.28177 -0.08866 0.28854 -0.08704 0.29505 -0.08426 C 0.29739 -0.08334 0.29974 -0.08195 0.30195 -0.08079 C 0.30547 -0.07894 0.30898 -0.07778 0.31237 -0.0757 C 0.31328 -0.07524 0.31406 -0.07385 0.3151 -0.07338 C 0.32357 -0.06829 0.33203 -0.06366 0.34049 -0.05857 C 0.34401 -0.05672 0.34766 -0.05556 0.35091 -0.05255 C 0.37239 -0.03241 0.35963 -0.04538 0.38737 -0.01227 C 0.38802 -0.01135 0.3888 -0.01065 0.38932 -0.00973 C 0.39323 -0.00394 0.39713 0.00185 0.40104 0.0074 C 0.41042 0.0206 0.38346 -0.02639 0.41341 0.02685 C 0.41432 0.02847 0.41471 0.03032 0.41549 0.03194 C 0.41823 0.03726 0.42135 0.04189 0.42383 0.04768 C 0.42891 0.05972 0.43398 0.078 0.43685 0.09166 C 0.43906 0.10254 0.44062 0.11365 0.44232 0.12476 C 0.44258 0.12638 0.44271 0.12777 0.4431 0.12962 C 0.44349 0.13171 0.44401 0.13379 0.4444 0.13587 C 0.44505 0.14236 0.44596 0.14884 0.44648 0.15532 C 0.44687 0.16018 0.44674 0.16527 0.44713 0.17013 C 0.44792 0.17754 0.44935 0.18449 0.44987 0.19189 C 0.45013 0.19537 0.45039 0.19861 0.45065 0.20185 C 0.45104 0.20648 0.45143 0.21157 0.45195 0.21643 C 0.45286 0.22476 0.45469 0.24097 0.45469 0.2412 C 0.4582 0.32129 0.45651 0.27083 0.45547 0.42407 C 0.45521 0.44745 0.45443 0.48263 0.45273 0.50509 C 0.45143 0.52106 0.44987 0.53703 0.44792 0.55254 C 0.44661 0.5625 0.44479 0.57175 0.4431 0.58078 C 0.44258 0.58356 0.44154 0.58587 0.44101 0.58819 C 0.4388 0.59768 0.43698 0.60694 0.43476 0.61643 C 0.43437 0.61805 0.43411 0.6199 0.43346 0.62129 C 0.42943 0.62962 0.42526 0.63796 0.42109 0.64583 C 0.42005 0.64768 0.41888 0.6493 0.41758 0.65069 C 0.41198 0.65671 0.40612 0.66273 0.40039 0.66898 C 0.39896 0.6706 0.39779 0.67268 0.39622 0.67384 C 0.36393 0.70092 0.37435 0.69722 0.35846 0.70208 C 0.34909 0.70995 0.35846 0.70254 0.33503 0.71157 C 0.33359 0.71203 0.33229 0.71365 0.33086 0.71412 C 0.32239 0.71597 0.31393 0.71666 0.30547 0.71805 C 0.27604 0.71712 0.24674 0.71805 0.21732 0.7155 C 0.18294 0.71226 0.20182 0.71064 0.18646 0.70578 C 0.15781 0.69629 0.16445 0.69791 0.14857 0.69467 L 0.12109 0.68217 C 0.11784 0.68078 0.11458 0.68055 0.11146 0.6787 C 0.11016 0.67824 0.0987 0.67129 0.09414 0.66782 C 0.0901 0.66458 0.08581 0.66157 0.08177 0.65787 C 0.07708 0.65347 0.07187 0.65 0.0681 0.64328 C 0.0582 0.62569 0.04687 0.61064 0.03841 0.59074 C 0.03776 0.58912 0.03698 0.5875 0.03646 0.58587 C 0.03333 0.57685 0.03047 0.56782 0.02747 0.55902 C 0.02708 0.55763 0.02643 0.55648 0.02604 0.55509 C 0.01458 0.5118 0.01719 0.52384 0.01094 0.47222 L 0.00547 0.42685 C 0.00417 0.40231 0.00443 0.40972 0.00404 0.37152 C 0.00378 0.33472 0.00364 0.29745 0.00338 0.26064 C 0.00495 0.23726 0.0043 0.24513 0.00885 0.20532 C 0.01042 0.19212 0.01211 0.17916 0.01367 0.1662 C 0.01393 0.16435 0.01406 0.16226 0.01432 0.16018 C 0.01601 0.14953 0.01758 0.13912 0.01914 0.12824 C 0.01953 0.12592 0.02018 0.12361 0.02057 0.12106 C 0.022 0.1118 0.02318 0.10231 0.02474 0.09305 C 0.025 0.09097 0.02565 0.08888 0.02604 0.0868 C 0.03047 0.0655 0.03516 0.04467 0.03919 0.02337 C 0.03932 0.02199 0.03958 0.02083 0.03984 0.01944 C 0.04062 0.01666 0.0418 0.01412 0.04258 0.01111 C 0.04531 0.00069 0.04401 0.00416 0.04531 -0.00371 C 0.04674 -0.01227 0.04674 -0.00834 0.04674 -0.01227 L 0.04674 -0.01088 " pathEditMode="relative" rAng="0" ptsTypes="AAAAAAAAAAAAAAAAAAAAAAAAAAAAAAAAAAAAAAAAAAAAAAAAAAAAAAAAAAAAAAAAAAAAAAAAAAAAAAAAAAAAAAAA">
                                      <p:cBhvr>
                                        <p:cTn id="61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39" y="30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7913" y="-1580248"/>
            <a:ext cx="10766469" cy="9297206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736399">
            <a:off x="4235502" y="568231"/>
            <a:ext cx="1050612" cy="332179"/>
          </a:xfrm>
          <a:prstGeom prst="rect">
            <a:avLst/>
          </a:prstGeom>
          <a:ln>
            <a:solidFill>
              <a:schemeClr val="accent6"/>
            </a:solidFill>
          </a:ln>
        </p:spPr>
      </p:pic>
      <p:pic>
        <p:nvPicPr>
          <p:cNvPr id="10" name="Рисунок 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519251">
            <a:off x="7210482" y="748603"/>
            <a:ext cx="1186107" cy="301175"/>
          </a:xfrm>
          <a:prstGeom prst="rect">
            <a:avLst/>
          </a:prstGeom>
          <a:ln>
            <a:solidFill>
              <a:schemeClr val="accent6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45085" y="2869183"/>
            <a:ext cx="400170" cy="398343"/>
          </a:xfrm>
          <a:prstGeom prst="rect">
            <a:avLst/>
          </a:prstGeom>
        </p:spPr>
      </p:pic>
      <p:pic>
        <p:nvPicPr>
          <p:cNvPr id="12" name="Рисунок 11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20729" y="2718253"/>
            <a:ext cx="511479" cy="5492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83207" y="3267526"/>
            <a:ext cx="516436" cy="3861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41258" y="3665869"/>
            <a:ext cx="400334" cy="467923"/>
          </a:xfrm>
          <a:prstGeom prst="rect">
            <a:avLst/>
          </a:prstGeom>
        </p:spPr>
      </p:pic>
      <p:pic>
        <p:nvPicPr>
          <p:cNvPr id="15" name="Рисунок 14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6903942">
            <a:off x="8909079" y="4804046"/>
            <a:ext cx="910717" cy="1170420"/>
          </a:xfrm>
          <a:prstGeom prst="rect">
            <a:avLst/>
          </a:prstGeom>
        </p:spPr>
      </p:pic>
      <p:pic>
        <p:nvPicPr>
          <p:cNvPr id="16" name="Рисунок 15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4546352">
            <a:off x="2470430" y="4044149"/>
            <a:ext cx="1435858" cy="5455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63525" y="1147621"/>
            <a:ext cx="1396105" cy="12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1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L 1.04167E-6 -1.48148E-6 C 0.003 -0.00047 0.00612 -0.00093 0.00925 -0.00162 C 0.01133 -0.00232 0.01615 -0.00417 0.01849 -0.00533 C 0.02175 -0.00695 0.02318 -0.00857 0.0267 -0.01088 C 0.02774 -0.01158 0.02878 -0.01204 0.02969 -0.01273 C 0.03047 -0.01459 0.03086 -0.0169 0.03177 -0.01806 C 0.03269 -0.01945 0.03412 -0.01852 0.0349 -0.01991 C 0.0431 -0.03472 0.03516 -0.02871 0.04206 -0.03287 C 0.04388 -0.04236 0.04245 -0.03658 0.04727 -0.04931 L 0.04922 -0.05463 C 0.05 -0.05648 0.05026 -0.05903 0.05131 -0.06019 L 0.05443 -0.06389 C 0.05704 -0.07755 0.05352 -0.06065 0.05756 -0.07477 C 0.06042 -0.08542 0.05573 -0.07523 0.06159 -0.08565 C 0.0642 -0.09954 0.06068 -0.08264 0.06472 -0.09676 C 0.06524 -0.09838 0.06537 -0.10047 0.06576 -0.10209 C 0.06954 -0.11806 0.06641 -0.10209 0.06875 -0.11505 C 0.06849 -0.12963 0.06862 -0.14422 0.06784 -0.1588 C 0.06758 -0.16204 0.06641 -0.16482 0.06576 -0.16783 C 0.06498 -0.17153 0.06433 -0.17523 0.06368 -0.17894 C 0.06329 -0.18079 0.06329 -0.18264 0.06263 -0.18426 L 0.0586 -0.19537 C 0.05261 -0.21111 0.05977 -0.19121 0.05547 -0.20625 C 0.05052 -0.22361 0.05664 -0.19445 0.05131 -0.22269 L 0.05026 -0.22824 L 0.04922 -0.23357 C 0.04961 -0.23866 0.04974 -0.24815 0.05131 -0.25371 C 0.05196 -0.25579 0.05248 -0.25787 0.05339 -0.25926 C 0.0543 -0.26042 0.05547 -0.26065 0.05651 -0.26111 L 0.06472 -0.26459 C 0.06784 -0.26412 0.07084 -0.26389 0.07396 -0.26297 C 0.075 -0.2625 0.07605 -0.26158 0.07709 -0.26111 C 0.07865 -0.26042 0.08334 -0.25926 0.08529 -0.25741 C 0.08737 -0.25533 0.08933 -0.25255 0.09141 -0.25 L 0.09454 -0.24653 C 0.09688 -0.23403 0.09362 -0.24746 0.09857 -0.23727 C 0.10026 -0.23403 0.10144 -0.23009 0.10274 -0.22639 C 0.10339 -0.22454 0.10443 -0.22292 0.10482 -0.22084 C 0.10508 -0.21898 0.10534 -0.21713 0.10586 -0.21528 C 0.10951 -0.20232 0.10638 -0.21852 0.1099 -0.20255 C 0.11355 -0.18634 0.11016 -0.19676 0.11407 -0.18611 C 0.11446 -0.1838 0.11459 -0.18125 0.11511 -0.17894 C 0.11563 -0.17685 0.11667 -0.17547 0.11719 -0.17338 C 0.11888 -0.16482 0.11927 -0.15672 0.12019 -0.14792 C 0.12058 -0.14468 0.12097 -0.14167 0.12123 -0.13866 C 0.12097 -0.12408 0.12084 -0.10949 0.12019 -0.09491 C 0.12019 -0.09283 0.11967 -0.09121 0.11914 -0.08935 C 0.11862 -0.0875 0.11784 -0.08565 0.11719 -0.0838 C 0.11446 -0.06505 0.1181 -0.08843 0.11407 -0.06922 C 0.11381 -0.06783 0.11276 -0.05834 0.11198 -0.05648 C 0.1112 -0.0544 0.1099 -0.05278 0.10886 -0.05093 C 0.10743 -0.04329 0.10677 -0.03727 0.10378 -0.03102 C 0.103 -0.02917 0.1017 -0.02847 0.10065 -0.02732 C 0.09883 -0.01713 0.10079 -0.02616 0.09766 -0.01644 C 0.09688 -0.01389 0.09636 -0.01134 0.09558 -0.00903 C 0.09493 -0.00718 0.09401 -0.00556 0.09349 -0.00347 C 0.09297 -0.00185 0.09297 0.00023 0.09245 0.00185 C 0.09193 0.00393 0.09102 0.00555 0.09037 0.00741 C 0.08998 0.00903 0.08985 0.01111 0.08933 0.01296 C 0.08881 0.01481 0.08789 0.01643 0.08737 0.01828 C 0.08373 0.02916 0.08373 0.02916 0.08112 0.03842 C 0.08047 0.04629 0.07969 0.05416 0.07904 0.06227 C 0.07865 0.06828 0.07839 0.0743 0.07813 0.08055 C 0.07839 0.09028 0.07852 0.1 0.07904 0.10972 C 0.0793 0.11227 0.07956 0.11458 0.08008 0.1169 C 0.0806 0.11898 0.08164 0.1206 0.08217 0.12245 C 0.08685 0.13912 0.07761 0.11319 0.08633 0.13518 C 0.08776 0.13889 0.08868 0.14305 0.09037 0.14629 C 0.09336 0.15139 0.09558 0.15602 0.09961 0.15903 C 0.10677 0.16412 0.103 0.16203 0.11094 0.16458 C 0.11511 0.16389 0.11927 0.16366 0.12331 0.16273 C 0.12474 0.16227 0.12618 0.16203 0.12748 0.16088 C 0.12891 0.15949 0.13008 0.15694 0.13151 0.15532 C 0.13282 0.15393 0.13438 0.15301 0.13568 0.15162 C 0.13776 0.14953 0.1418 0.14444 0.1418 0.14444 C 0.14467 0.12916 0.13985 0.15301 0.14701 0.12801 C 0.15378 0.1037 0.14545 0.13403 0.15 0.11504 C 0.15065 0.11273 0.15144 0.11018 0.15209 0.10787 C 0.15248 0.10416 0.15248 0.10046 0.15313 0.09699 C 0.15352 0.09491 0.15469 0.09352 0.15521 0.09143 C 0.15599 0.08727 0.15704 0.06991 0.1573 0.06759 C 0.1569 0.05602 0.15677 0.04444 0.15625 0.03287 C 0.15599 0.02986 0.15573 0.02685 0.15521 0.02384 C 0.15469 0.02176 0.15378 0.02014 0.15313 0.01828 C 0.15261 0.01458 0.15196 0.00926 0.15105 0.00555 C 0.15039 0.00301 0.14961 0.00069 0.14896 -0.00162 C 0.14818 -0.00533 0.14766 -0.00903 0.14701 -0.01273 C 0.14662 -0.01459 0.14649 -0.01667 0.14597 -0.01806 C 0.14271 -0.02685 0.14427 -0.02153 0.1418 -0.03449 L 0.14076 -0.04005 C 0.1405 -0.0419 0.13972 -0.04352 0.13972 -0.0456 L 0.13972 -0.05834 L 0.13972 -0.05834 " pathEditMode="relative" ptsTypes="AAAAAAAAAAAAAAAAAAAAAAAAAAAAAAAAAAAAAAAAA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72 -0.05834 L 0.13972 -0.05834 C 0.13998 -0.06991 0.14011 -0.08148 0.14063 -0.09306 C 0.14076 -0.09537 0.14155 -0.09769 0.14168 -0.10023 C 0.1422 -0.10579 0.14233 -0.11111 0.14272 -0.11667 C 0.14298 -0.11921 0.1435 -0.12153 0.14376 -0.12408 C 0.14532 -0.13935 0.14259 -0.13403 0.14793 -0.14028 C 0.15027 -0.13959 0.15457 -0.13889 0.15717 -0.13681 C 0.15821 -0.13565 0.15912 -0.13426 0.16017 -0.1331 C 0.16095 -0.13125 0.16134 -0.12894 0.16225 -0.12755 C 0.16316 -0.12639 0.16459 -0.12709 0.16537 -0.1257 C 0.17735 -0.1044 0.16381 -0.12153 0.17254 -0.11111 C 0.17501 -0.09815 0.1728 -0.10232 0.17761 -0.09653 C 0.17839 -0.09306 0.17852 -0.08889 0.1797 -0.08565 C 0.18295 -0.07685 0.18139 -0.08218 0.18386 -0.06921 L 0.1849 -0.06366 C 0.18517 -0.06181 0.18569 -0.06019 0.18595 -0.05834 C 0.18621 -0.05533 0.18647 -0.05209 0.18686 -0.04908 C 0.18712 -0.04722 0.18764 -0.0456 0.1879 -0.04375 C 0.18842 -0.04005 0.18855 -0.03634 0.18894 -0.03264 C 0.1892 -0.03079 0.18972 -0.02917 0.18998 -0.02732 C 0.19037 -0.02477 0.19076 -0.02246 0.19102 -0.01991 C 0.19142 -0.0169 0.19168 -0.01389 0.19207 -0.01088 C 0.19233 -0.00903 0.19285 -0.00718 0.19311 -0.00533 C 0.19376 -0.00046 0.19441 0.0044 0.19519 0.00926 C 0.19545 0.0118 0.19571 0.01412 0.1961 0.01666 L 0.19819 0.02754 C 0.2017 0.04583 0.19636 0.01736 0.20027 0.04028 C 0.20092 0.04398 0.20157 0.04768 0.20235 0.05116 C 0.20235 0.05116 0.20444 0.06227 0.20444 0.06227 C 0.20509 0.06412 0.20587 0.06574 0.20639 0.06759 C 0.20691 0.06944 0.20678 0.07153 0.20743 0.07315 C 0.20821 0.07477 0.20938 0.07592 0.21056 0.07685 C 0.21251 0.07824 0.21668 0.08055 0.21668 0.08055 C 0.22254 0.07986 0.22839 0.07963 0.23412 0.0787 C 0.23556 0.07847 0.23686 0.07731 0.23829 0.07685 C 0.24037 0.07616 0.24246 0.07592 0.24441 0.075 C 0.24649 0.07407 0.24845 0.07176 0.25066 0.07129 L 0.26811 0.06759 C 0.2698 0.06713 0.27149 0.0662 0.27319 0.06574 C 0.27761 0.06504 0.28204 0.06458 0.2866 0.06412 L 0.29272 0.06041 C 0.29376 0.05972 0.2948 0.05903 0.29584 0.05856 L 0.29988 0.05671 C 0.30092 0.05555 0.30183 0.05393 0.303 0.05301 C 0.303 0.05301 0.31069 0.04861 0.31225 0.04768 L 0.31537 0.04583 L 0.31837 0.04398 C 0.31902 0.04213 0.31954 0.03981 0.32045 0.03842 C 0.32123 0.03727 0.32254 0.0375 0.32358 0.03657 C 0.32566 0.03449 0.32761 0.03171 0.3297 0.0294 L 0.33282 0.02569 C 0.33347 0.02384 0.33399 0.02176 0.33477 0.02014 C 0.33673 0.01643 0.33933 0.01366 0.34102 0.00926 C 0.34168 0.00741 0.34233 0.00555 0.34311 0.0037 C 0.34363 0.00254 0.34454 0.00162 0.34506 0.00023 C 0.35105 -0.01412 0.34662 -0.00764 0.35235 -0.01435 C 0.353 -0.01806 0.35313 -0.02222 0.35431 -0.02546 C 0.35509 -0.02732 0.35587 -0.02894 0.35639 -0.03079 C 0.35691 -0.03264 0.35691 -0.03472 0.35743 -0.03634 C 0.35795 -0.03843 0.35899 -0.03982 0.35951 -0.0419 C 0.36043 -0.04537 0.3603 -0.04954 0.3616 -0.05278 C 0.36225 -0.05463 0.36303 -0.05625 0.36355 -0.05834 C 0.3672 -0.07269 0.36316 -0.06621 0.36876 -0.07292 C 0.37045 -0.08241 0.36863 -0.07477 0.37175 -0.08195 C 0.37254 -0.0838 0.37293 -0.08611 0.37384 -0.0875 C 0.37475 -0.08866 0.37592 -0.08866 0.37696 -0.08935 C 0.38373 -0.10139 0.37644 -0.09005 0.38308 -0.09653 C 0.38933 -0.10278 0.38777 -0.10371 0.39337 -0.10764 C 0.39545 -0.10903 0.39949 -0.11111 0.39949 -0.11111 C 0.40196 -0.11042 0.40626 -0.10972 0.40873 -0.10764 C 0.41264 -0.10417 0.4116 -0.10347 0.41498 -0.09838 C 0.41589 -0.09699 0.41707 -0.09607 0.41798 -0.09468 C 0.41876 -0.09375 0.41928 -0.0919 0.42006 -0.09121 C 0.42097 -0.09005 0.42214 -0.08982 0.42319 -0.08935 C 0.431 -0.07523 0.42306 -0.08843 0.43347 -0.07477 C 0.43621 -0.07107 0.43855 -0.06644 0.44168 -0.06366 C 0.44298 -0.0625 0.44454 -0.06158 0.44571 -0.06019 C 0.45053 -0.05394 0.44714 -0.0544 0.453 -0.04908 C 0.45496 -0.04746 0.45912 -0.0456 0.45912 -0.0456 C 0.46017 -0.04421 0.46108 -0.04259 0.46225 -0.0419 C 0.46355 -0.04074 0.46498 -0.04074 0.46629 -0.04005 C 0.46733 -0.03959 0.46837 -0.03889 0.46941 -0.0382 C 0.47084 -0.03704 0.47201 -0.03519 0.47345 -0.03449 C 0.47579 -0.03334 0.47826 -0.03334 0.48074 -0.03264 C 0.49597 -0.02847 0.47957 -0.0331 0.49102 -0.02917 C 0.49298 -0.02824 0.49506 -0.02778 0.49714 -0.02732 L 0.54337 -0.02917 C 0.5474 -0.0294 0.54988 -0.03195 0.55365 -0.03449 C 0.5547 -0.03519 0.55561 -0.03588 0.55665 -0.03634 C 0.55938 -0.03773 0.56147 -0.0382 0.56394 -0.04005 C 0.56537 -0.04097 0.56655 -0.04283 0.56798 -0.04375 C 0.57527 -0.04792 0.57123 -0.04213 0.57527 -0.04908 L 0.57527 -0.04722 " pathEditMode="relative" ptsTypes="AAAAAAAAAAAAAAAAAAAAAAAAAAAAAAAAAAAAAAAAAAAAAAAAAAAAAAAAAAAAAAAAAAAAAAAAAAAAAAAAAAAAAAAAAAAA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527 -0.04723 L 0.57527 -0.04723 C 0.57618 -0.05209 0.57735 -0.05695 0.57826 -0.06181 C 0.57879 -0.06436 0.57892 -0.06667 0.57931 -0.06922 C 0.57996 -0.07292 0.58074 -0.07639 0.58139 -0.0801 C 0.58165 -0.08195 0.58178 -0.08403 0.58243 -0.08565 C 0.58334 -0.08797 0.58751 -0.0963 0.58855 -0.10024 C 0.59076 -0.10811 0.58803 -0.10417 0.59168 -0.11297 C 0.59246 -0.11505 0.59376 -0.11667 0.59467 -0.11852 C 0.59584 -0.12431 0.59623 -0.12778 0.59884 -0.13311 C 0.60001 -0.13542 0.60157 -0.13681 0.603 -0.13866 C 0.60639 -0.14306 0.60535 -0.1419 0.60912 -0.14422 C 0.61121 -0.14769 0.61251 -0.15324 0.61524 -0.1551 C 0.61694 -0.15625 0.61876 -0.15718 0.62045 -0.1588 C 0.62149 -0.15973 0.6224 -0.16158 0.62345 -0.1625 C 0.63725 -0.17292 0.61602 -0.15301 0.63269 -0.16783 C 0.63386 -0.16875 0.6349 -0.17014 0.63582 -0.17153 C 0.63699 -0.17315 0.63764 -0.1757 0.63894 -0.17709 C 0.64076 -0.17894 0.64298 -0.1794 0.64506 -0.18056 C 0.64675 -0.18172 0.64845 -0.18311 0.65014 -0.18426 L 0.65938 -0.18982 C 0.66043 -0.19051 0.66147 -0.19098 0.66251 -0.19167 C 0.66524 -0.19352 0.66785 -0.19584 0.67071 -0.19723 C 0.67345 -0.19838 0.67618 -0.19838 0.67892 -0.19885 C 0.69714 -0.20973 0.68308 -0.20209 0.73035 -0.19885 C 0.73334 -0.19885 0.73842 -0.19699 0.74168 -0.19537 C 0.74376 -0.19422 0.7478 -0.19167 0.7478 -0.19167 C 0.74949 -0.18912 0.75105 -0.18635 0.753 -0.18426 C 0.75392 -0.18334 0.75496 -0.18311 0.756 -0.18241 C 0.75769 -0.18125 0.75951 -0.18056 0.76121 -0.17894 C 0.76433 -0.17547 0.76733 -0.17153 0.77045 -0.16783 L 0.77345 -0.16412 C 0.77449 -0.16181 0.77553 -0.15949 0.77657 -0.15695 C 0.778 -0.15324 0.77892 -0.14908 0.78074 -0.14584 L 0.78373 -0.14051 C 0.78517 -0.13264 0.78582 -0.13079 0.78582 -0.12037 C 0.78582 -0.10811 0.78556 -0.08727 0.78373 -0.07292 C 0.78269 -0.06389 0.78269 -0.06968 0.7797 -0.05996 C 0.77879 -0.05718 0.77852 -0.05371 0.77761 -0.05093 C 0.7767 -0.04815 0.77553 -0.04607 0.77449 -0.04352 C 0.7724 -0.03843 0.77175 -0.03473 0.76837 -0.03079 C 0.76681 -0.02894 0.76485 -0.02871 0.76316 -0.02709 C 0.76147 -0.02547 0.7599 -0.02315 0.75808 -0.02176 C 0.75717 -0.02084 0.756 -0.02061 0.75496 -0.01991 C 0.75326 -0.01829 0.7517 -0.01598 0.74988 -0.01436 C 0.74884 -0.01343 0.7478 -0.01297 0.74675 -0.0125 C 0.74441 -0.01135 0.74194 -0.01019 0.73959 -0.0088 C 0.72787 -0.00255 0.74884 -0.01297 0.73139 -0.0051 C 0.73035 -0.00463 0.72931 -0.00394 0.72826 -0.00348 C 0.71928 0.00115 0.72852 -0.00417 0.7211 0.00023 C 0.71694 -0.00024 0.7129 -0.0007 0.70873 -0.00162 C 0.7073 -0.00186 0.70587 -0.00232 0.7047 -0.00348 C 0.70248 -0.00533 0.69845 -0.01065 0.69845 -0.01065 C 0.6978 -0.0125 0.69714 -0.01436 0.69649 -0.01621 C 0.69545 -0.01875 0.69415 -0.02084 0.69337 -0.02338 C 0.68933 -0.03588 0.69636 -0.02176 0.6892 -0.03449 C 0.68764 -0.04561 0.68868 -0.03936 0.68621 -0.05278 L 0.68517 -0.05811 C 0.6853 -0.06042 0.68634 -0.07778 0.68725 -0.08195 C 0.68764 -0.08403 0.68842 -0.08565 0.6892 -0.0875 C 0.69076 -0.09098 0.69714 -0.09977 0.6974 -0.10024 C 0.69949 -0.10278 0.70144 -0.10556 0.70365 -0.10764 C 0.70756 -0.11135 0.70886 -0.11112 0.7129 -0.11297 C 0.71394 -0.11366 0.71485 -0.11436 0.71589 -0.11482 C 0.71967 -0.11667 0.72345 -0.11852 0.72722 -0.12037 C 0.72826 -0.12153 0.72918 -0.12315 0.73035 -0.12408 C 0.73816 -0.12917 0.74428 -0.12848 0.753 -0.1294 C 0.76251 -0.12894 0.77214 -0.12917 0.78165 -0.12755 C 0.78386 -0.12732 0.7879 -0.12408 0.7879 -0.12408 C 0.7935 -0.11389 0.78451 -0.12917 0.79819 -0.11297 C 0.80574 -0.10394 0.79636 -0.11574 0.80431 -0.10394 C 0.80522 -0.10255 0.80652 -0.10186 0.80743 -0.10024 C 0.8086 -0.09815 0.80938 -0.09537 0.81043 -0.09283 C 0.8129 -0.08774 0.81264 -0.09051 0.81459 -0.0838 C 0.81537 -0.08079 0.81576 -0.07755 0.81668 -0.07477 C 0.81889 -0.06667 0.81902 -0.07107 0.82175 -0.06181 C 0.82306 -0.05787 0.82384 -0.05324 0.82488 -0.04908 C 0.82514 -0.04491 0.8254 -0.04051 0.82592 -0.03635 C 0.82644 -0.03125 0.82709 -0.02824 0.828 -0.02338 C 0.82761 -0.00764 0.82774 0.00833 0.82696 0.02407 C 0.8267 0.02777 0.82553 0.03125 0.82488 0.03495 C 0.8241 0.03935 0.82358 0.04351 0.8228 0.04791 C 0.82254 0.04953 0.82227 0.05162 0.82175 0.05324 C 0.82123 0.05532 0.82032 0.05694 0.81967 0.05879 C 0.81863 0.0618 0.81785 0.06504 0.81668 0.06782 C 0.8142 0.07361 0.81069 0.07685 0.80743 0.08078 L 0.80431 0.08426 C 0.80326 0.08564 0.80235 0.08726 0.80118 0.08796 C 0.79727 0.09027 0.79571 0.09143 0.79089 0.09351 C 0.7892 0.09421 0.78751 0.09467 0.78582 0.09537 C 0.78438 0.09652 0.78321 0.09838 0.78165 0.09907 C 0.77839 0.10023 0.77488 0.10092 0.77149 0.10092 C 0.75808 0.10092 0.74467 0.09953 0.73139 0.09907 C 0.72879 0.09768 0.71642 0.09166 0.71498 0.08981 C 0.7129 0.0875 0.71108 0.08426 0.70873 0.08263 C 0.70535 0.08009 0.70183 0.07824 0.69845 0.07523 C 0.69714 0.07407 0.69571 0.07291 0.69441 0.07152 C 0.69298 0.0699 0.69181 0.06759 0.69024 0.06597 C 0.68933 0.06504 0.68816 0.06504 0.68725 0.06435 C 0.68009 0.05787 0.68855 0.0625 0.67996 0.05879 C 0.67905 0.05763 0.67436 0.05092 0.6728 0.04953 C 0.67188 0.04884 0.67071 0.04861 0.66967 0.04791 C 0.66381 0.04259 0.6698 0.04537 0.66251 0.04051 C 0.66121 0.03958 0.65977 0.03958 0.65847 0.03865 C 0.65704 0.03773 0.65574 0.03588 0.65431 0.03495 C 0.65261 0.03402 0.65092 0.03379 0.64923 0.0331 C 0.6478 0.03263 0.64636 0.03194 0.64506 0.03125 C 0.64402 0.03078 0.64298 0.02986 0.64194 0.02963 C 0.63998 0.0287 0.6379 0.02824 0.63582 0.02777 C 0.62826 0.02824 0.62071 0.02847 0.61316 0.02963 C 0.60782 0.03032 0.60925 0.03125 0.60496 0.0331 C 0.59337 0.03842 0.60691 0.03078 0.59376 0.03865 L 0.59063 0.04051 L 0.58751 0.04236 C 0.58347 0.04953 0.58712 0.04189 0.58451 0.05138 C 0.58386 0.05347 0.58269 0.05486 0.58243 0.05694 C 0.58191 0.06041 0.58243 0.06435 0.58243 0.06782 L 0.58243 0.06782 " pathEditMode="relative" ptsTypes="AAAAAAAAAAAAAAAAAAAAAAAAAAAAAAAAAAAAAAAAAAAAAAAAAAAAAAAAAAAAAAAAAAAAAAAAAAAAAAAAAAAAAAAAAAAAAAAAAAAAAAAAAAAAAAAAAAAA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243 0.06805 L 0.58243 0.06805 C 0.58516 0.0655 0.58763 0.06226 0.59063 0.06064 C 0.59323 0.05925 0.5961 0.05902 0.59883 0.05902 C 0.60847 0.05902 0.61797 0.06018 0.62761 0.06064 C 0.62865 0.06134 0.62969 0.06157 0.6306 0.06249 C 0.64128 0.07314 0.63295 0.06759 0.63985 0.07175 C 0.64063 0.07361 0.64102 0.07569 0.64193 0.07708 C 0.64375 0.08009 0.64818 0.08448 0.64818 0.08448 C 0.65157 0.09351 0.64935 0.08842 0.65534 0.09907 C 0.65638 0.10092 0.65756 0.10254 0.65834 0.10462 C 0.65912 0.10648 0.6599 0.1081 0.66042 0.10995 C 0.66094 0.1118 0.66081 0.11411 0.66146 0.1155 C 0.66224 0.11736 0.66355 0.11805 0.66459 0.11921 C 0.66771 0.14212 0.66368 0.11365 0.66667 0.13194 C 0.66706 0.13448 0.66706 0.13703 0.66758 0.13935 C 0.6681 0.1412 0.66914 0.14282 0.66967 0.14467 C 0.67019 0.14652 0.67019 0.14861 0.67071 0.15023 C 0.67188 0.15416 0.6737 0.15717 0.67487 0.16111 C 0.67761 0.17106 0.67982 0.17939 0.68308 0.18865 C 0.68399 0.1912 0.68516 0.19351 0.68607 0.19583 C 0.6875 0.19953 0.6892 0.203 0.69024 0.20694 C 0.69128 0.21064 0.69206 0.21435 0.69336 0.21782 C 0.69414 0.2199 0.69532 0.22152 0.69636 0.22337 C 0.69896 0.23703 0.69519 0.2206 0.70052 0.2324 C 0.70118 0.23402 0.70092 0.23634 0.70157 0.23796 C 0.70235 0.24004 0.70365 0.24143 0.70456 0.24351 C 0.70547 0.24513 0.70586 0.24722 0.70664 0.24884 C 0.70795 0.25161 0.70951 0.2537 0.71081 0.25624 C 0.71159 0.25786 0.71198 0.26018 0.71289 0.26157 C 0.71368 0.26319 0.71498 0.26388 0.71589 0.26527 C 0.71667 0.26643 0.71719 0.26805 0.71797 0.26898 C 0.71993 0.27152 0.72214 0.27384 0.72409 0.27638 C 0.72618 0.2787 0.72813 0.28171 0.73034 0.28356 C 0.73164 0.28472 0.73308 0.28587 0.73438 0.28726 C 0.73581 0.28888 0.73698 0.29143 0.73855 0.29282 C 0.74219 0.29606 0.74506 0.29629 0.74883 0.29814 C 0.75092 0.2993 0.75287 0.30069 0.75495 0.30185 L 0.75808 0.3037 C 0.76016 0.30486 0.76211 0.30671 0.7642 0.3074 C 0.77318 0.30995 0.76836 0.30833 0.77865 0.31273 L 0.78269 0.31458 L 0.78685 0.31643 C 0.80977 0.31435 0.8017 0.32152 0.81355 0.3074 C 0.81459 0.30624 0.81576 0.30532 0.81654 0.3037 C 0.81927 0.29907 0.82253 0.29374 0.82383 0.28726 L 0.82592 0.27638 C 0.82396 0.2368 0.82735 0.26504 0.82279 0.24884 C 0.82227 0.24722 0.82253 0.24467 0.82175 0.24351 C 0.81706 0.23518 0.81641 0.23703 0.81146 0.23425 C 0.80938 0.2331 0.80534 0.23055 0.80534 0.23055 C 0.79388 0.23217 0.79493 0.23101 0.78685 0.23425 C 0.78568 0.23472 0.78099 0.2368 0.77956 0.23796 C 0.77657 0.24073 0.77175 0.24884 0.77032 0.25254 C 0.76901 0.25624 0.76706 0.25925 0.76628 0.26342 L 0.7642 0.27453 C 0.76381 0.27638 0.76342 0.278 0.76316 0.27986 L 0.76211 0.29097 C 0.7625 0.30439 0.76263 0.31782 0.76316 0.33101 C 0.76329 0.33472 0.76589 0.34745 0.76628 0.3493 L 0.76732 0.35486 C 0.76758 0.35671 0.76784 0.35856 0.76836 0.36041 C 0.76901 0.36273 0.7698 0.36504 0.77032 0.36759 C 0.77175 0.37337 0.77149 0.37546 0.7724 0.38217 C 0.77266 0.38402 0.77318 0.38587 0.77344 0.38773 C 0.77383 0.39004 0.77409 0.39259 0.77448 0.39513 C 0.77513 0.39884 0.77618 0.40231 0.77657 0.40601 C 0.77683 0.40902 0.77696 0.41226 0.77761 0.41504 C 0.78047 0.43078 0.77891 0.41504 0.7806 0.428 C 0.78112 0.43101 0.78125 0.43402 0.78164 0.43703 C 0.78191 0.43888 0.78243 0.44073 0.78269 0.44259 C 0.78308 0.4456 0.78321 0.44861 0.78373 0.45161 C 0.78425 0.45532 0.78516 0.45902 0.78581 0.46273 L 0.78685 0.46805 C 0.78711 0.47291 0.7875 0.47777 0.78789 0.48263 C 0.78816 0.48634 0.78881 0.49004 0.78881 0.49374 C 0.78881 0.49629 0.78881 0.49907 0.78789 0.50092 C 0.7862 0.50439 0.78373 0.50578 0.78164 0.50833 C 0.77696 0.51388 0.78034 0.51064 0.77552 0.51388 C 0.77188 0.5162 0.76993 0.51828 0.76628 0.51921 C 0.76289 0.52013 0.75938 0.52036 0.75599 0.52106 C 0.75326 0.52036 0.75052 0.52036 0.74779 0.51921 C 0.74597 0.51851 0.74441 0.51666 0.74258 0.5155 C 0.74063 0.51435 0.73855 0.51296 0.73646 0.51203 C 0.73516 0.51134 0.73373 0.51111 0.73243 0.51018 C 0.7293 0.5081 0.72579 0.5037 0.72318 0.50092 C 0.71927 0.49722 0.71954 0.49768 0.71589 0.4956 C 0.71485 0.49421 0.71394 0.49282 0.71289 0.49189 C 0.71185 0.49097 0.71068 0.49097 0.70977 0.49004 C 0.70651 0.4868 0.703 0.47939 0.69948 0.47731 L 0.69636 0.47546 C 0.69506 0.47361 0.69349 0.47198 0.69232 0.4699 C 0.68763 0.46157 0.6931 0.4662 0.68711 0.46273 C 0.68008 0.45023 0.68347 0.45462 0.67787 0.44791 C 0.67722 0.44629 0.6767 0.44421 0.67592 0.44259 C 0.67071 0.4324 0.67136 0.43356 0.66667 0.428 C 0.6599 0.41018 0.67071 0.43726 0.66042 0.41689 C 0.65886 0.41365 0.65808 0.40902 0.65638 0.40601 C 0.6543 0.40231 0.65196 0.39907 0.65013 0.39513 C 0.64909 0.39259 0.64805 0.39027 0.64714 0.38773 C 0.64636 0.38587 0.64597 0.38379 0.64506 0.38217 C 0.64349 0.37962 0.63581 0.3706 0.63477 0.36944 C 0.63373 0.36828 0.63269 0.36712 0.63164 0.36573 C 0.63034 0.36388 0.62904 0.3618 0.62761 0.36041 C 0.6267 0.35948 0.62552 0.35925 0.62448 0.35856 C 0.62305 0.3574 0.62175 0.35624 0.62045 0.35486 C 0.61485 0.3493 0.61993 0.35231 0.61316 0.3493 C 0.60691 0.34999 0.59571 0.35069 0.58855 0.353 C 0.5875 0.35347 0.58659 0.35462 0.58542 0.35486 C 0.57995 0.35578 0.57448 0.35601 0.56901 0.35671 C 0.55482 0.36296 0.5767 0.35347 0.55977 0.36041 C 0.55704 0.36157 0.5543 0.36342 0.55157 0.36388 C 0.53959 0.36643 0.54545 0.36504 0.53412 0.36759 L 0.52487 0.37314 C 0.52214 0.37476 0.51914 0.37638 0.51667 0.3787 C 0.5155 0.37962 0.51472 0.38148 0.51355 0.38217 C 0.5112 0.38402 0.5086 0.38379 0.50638 0.38587 C 0.49987 0.39236 0.50092 0.39143 0.49714 0.40046 C 0.49375 0.41851 0.49922 0.39305 0.49297 0.40972 C 0.49219 0.4118 0.49258 0.41481 0.49193 0.41689 C 0.49089 0.42083 0.48789 0.428 0.48789 0.428 C 0.48711 0.43148 0.48659 0.43518 0.48581 0.43888 C 0.48516 0.44189 0.48425 0.4449 0.48373 0.44791 C 0.48321 0.45092 0.48321 0.45416 0.48269 0.45717 C 0.48217 0.46087 0.48073 0.46805 0.48073 0.46805 C 0.48086 0.47407 0.48034 0.49837 0.48269 0.51018 C 0.4836 0.51458 0.48451 0.51874 0.48581 0.52291 C 0.48659 0.52569 0.48789 0.52777 0.48894 0.53032 C 0.4892 0.53194 0.48933 0.53402 0.48998 0.53564 C 0.4918 0.54143 0.49349 0.54282 0.49506 0.54837 C 0.49584 0.55138 0.49597 0.55509 0.49714 0.55763 C 0.49818 0.55995 0.5 0.56087 0.50118 0.56319 C 0.50248 0.56527 0.50313 0.56805 0.5043 0.57036 C 0.50651 0.57523 0.50977 0.57962 0.5125 0.5831 C 0.51355 0.58448 0.51446 0.58587 0.51563 0.5868 C 0.51719 0.58842 0.51901 0.58935 0.52071 0.5905 C 0.52487 0.59305 0.52891 0.59606 0.53308 0.59791 C 0.53829 0.59999 0.53581 0.59884 0.54024 0.60138 C 0.58047 0.59884 0.55977 0.60925 0.57214 0.59606 C 0.57279 0.59536 0.57344 0.59467 0.57409 0.59421 L 0.57409 0.59421 " pathEditMode="relative" ptsTypes="AAAAAAAAAAAAAAAAAAAAAAAAAAAAAAAAAAAAAAAAAAAAAAAAAAAAAAAAAAAAAAAAAAAAAAAAAAAAAAAAAAAAAAAAAAAAAAAAAAAAAAAAAAAAAAAAAAAAAAAAAAAAAAAAAAAAAAAAAAA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409 0.59445 L 0.57409 0.59445 C 0.57513 0.59931 0.5767 0.60394 0.57722 0.60903 C 0.57761 0.6132 0.57553 0.61898 0.57409 0.62176 C 0.57357 0.62315 0.57266 0.62407 0.57214 0.62546 C 0.57136 0.62732 0.57097 0.62963 0.57006 0.63102 C 0.56914 0.63218 0.56797 0.63218 0.56693 0.63287 C 0.56628 0.63403 0.56576 0.63565 0.56485 0.63634 C 0.56133 0.63958 0.55834 0.64005 0.55469 0.6419 C 0.55261 0.64306 0.55053 0.64468 0.54844 0.6456 C 0.54714 0.6463 0.54571 0.64676 0.54441 0.64745 C 0.54271 0.64815 0.54089 0.64838 0.5392 0.64931 C 0.53816 0.64977 0.53711 0.65046 0.53607 0.65116 C 0.53477 0.65185 0.53334 0.65232 0.53204 0.65301 C 0.52292 0.65232 0.50573 0.65394 0.49401 0.64931 C 0.48555 0.64583 0.49649 0.64931 0.48789 0.64375 C 0.48516 0.64213 0.4823 0.64167 0.47956 0.64005 L 0.47344 0.63634 C 0.46941 0.6294 0.4737 0.63565 0.46836 0.63102 C 0.46029 0.62384 0.46993 0.63009 0.46211 0.62546 C 0.46107 0.62361 0.46016 0.62153 0.45912 0.61991 C 0.45717 0.61736 0.45469 0.61574 0.45287 0.61273 L 0.44987 0.60718 C 0.44948 0.60532 0.44948 0.60324 0.44883 0.60185 C 0.44805 0.6 0.44662 0.59954 0.44571 0.59815 C 0.44454 0.59653 0.44349 0.59468 0.44258 0.59259 C 0.44167 0.59051 0.44141 0.58773 0.44063 0.58542 C 0.43763 0.57685 0.43633 0.57546 0.43438 0.56713 C 0.43073 0.5507 0.43425 0.56111 0.43034 0.5507 C 0.42813 0.53542 0.43073 0.55046 0.42722 0.53773 C 0.4267 0.53611 0.4267 0.53403 0.42618 0.53241 C 0.42566 0.53032 0.42461 0.52894 0.42409 0.52685 C 0.42253 0.52083 0.42162 0.51458 0.42006 0.50857 C 0.41928 0.50625 0.41875 0.5037 0.41797 0.50139 C 0.41732 0.49931 0.41641 0.49769 0.41589 0.49583 C 0.41407 0.48912 0.41563 0.48519 0.41081 0.4794 C 0.40873 0.47685 0.40638 0.47523 0.40456 0.47199 C 0.40287 0.46898 0.40144 0.46528 0.39948 0.46296 C 0.39831 0.46157 0.39675 0.46181 0.39532 0.46111 C 0.39428 0.46065 0.39323 0.45995 0.39232 0.45926 C 0.39128 0.45741 0.3905 0.45509 0.3892 0.45394 C 0.38724 0.45185 0.38503 0.45139 0.38308 0.45023 C 0.38204 0.44954 0.38086 0.44931 0.37995 0.44838 C 0.3711 0.43796 0.3823 0.45046 0.37383 0.44282 C 0.36576 0.43588 0.37539 0.4419 0.36758 0.4375 C 0.36459 0.43796 0.36107 0.43657 0.35834 0.43912 C 0.35612 0.4412 0.3556 0.44653 0.3543 0.45023 C 0.35352 0.45208 0.35261 0.45347 0.35222 0.45556 C 0.35157 0.45926 0.35131 0.46343 0.35013 0.46667 C 0.34753 0.47361 0.34896 0.4706 0.34597 0.4757 C 0.34428 0.48542 0.34558 0.47963 0.34089 0.49213 L 0.33477 0.50857 C 0.33399 0.51042 0.33373 0.51296 0.33269 0.51412 L 0.32657 0.5213 C 0.32553 0.52269 0.32461 0.52431 0.32344 0.525 C 0.32136 0.52616 0.31914 0.52708 0.31719 0.5287 C 0.31394 0.53171 0.31081 0.53495 0.30704 0.53611 C 0.29948 0.5382 0.30287 0.53704 0.29675 0.53958 C 0.29115 0.53889 0.28021 0.53773 0.27409 0.53611 C 0.27266 0.53565 0.27136 0.53472 0.26993 0.53426 C 0.26172 0.52454 0.27175 0.53727 0.26485 0.525 C 0.26368 0.52292 0.26198 0.52176 0.26068 0.51968 C 0.2599 0.51806 0.25951 0.51574 0.25873 0.51412 C 0.25625 0.5088 0.2556 0.50857 0.25248 0.50486 C 0.25066 0.49537 0.25209 0.50116 0.2474 0.48843 C 0.24675 0.48681 0.24571 0.48519 0.24532 0.4831 C 0.24493 0.48125 0.24493 0.47917 0.24428 0.47755 C 0.24349 0.47546 0.24128 0.47199 0.24128 0.47199 L 0.24128 0.47199 " pathEditMode="relative" ptsTypes="AAAAAAAAAAAAAAAAAAAAAAAAAAAAAAAAAAAAAAAAAAAAAAAAAAAAAAAAAAAAAAAAAAAAA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583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74006" y="1196675"/>
            <a:ext cx="1911278" cy="25473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6972" y="983742"/>
            <a:ext cx="773930" cy="9943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78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0311" y="1005062"/>
            <a:ext cx="974714" cy="100538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67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4255" y="3437855"/>
            <a:ext cx="1094740" cy="10095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1638733" y="3525841"/>
            <a:ext cx="769070" cy="9937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3053" r="9974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48614" y="3525841"/>
            <a:ext cx="785596" cy="92152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26411" y="1676206"/>
            <a:ext cx="1097375" cy="100592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839" b="100000" l="180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14291" y="1760582"/>
            <a:ext cx="840988" cy="90553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5177872" y="1744906"/>
            <a:ext cx="743420" cy="99373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5120032" y="4714141"/>
            <a:ext cx="804618" cy="99373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8874" l="0" r="8574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17023" y="1760582"/>
            <a:ext cx="915382" cy="96539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689314" y="1723324"/>
            <a:ext cx="841321" cy="90228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88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1828" y="1704197"/>
            <a:ext cx="996159" cy="92939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678232" y="4770648"/>
            <a:ext cx="993734" cy="92667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0548" y="4759979"/>
            <a:ext cx="1097547" cy="948010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686197" y="4656224"/>
            <a:ext cx="1097375" cy="100592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429634" y="4759865"/>
            <a:ext cx="841321" cy="90228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8198" y="983742"/>
            <a:ext cx="1012024" cy="90838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060232" y="4857655"/>
            <a:ext cx="1012024" cy="90838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473010" y="3525841"/>
            <a:ext cx="1012024" cy="90838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8544" y="907615"/>
            <a:ext cx="1070472" cy="1070472"/>
          </a:xfrm>
          <a:prstGeom prst="rect">
            <a:avLst/>
          </a:prstGeom>
        </p:spPr>
      </p:pic>
      <p:pic>
        <p:nvPicPr>
          <p:cNvPr id="50" name="Рисунок 49">
            <a:hlinkClick r:id="rId32" action="ppaction://hlinksldjump"/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270955" y="4632767"/>
            <a:ext cx="2920237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8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0.06041 -0.08356 C 0.07304 -0.10231 0.09205 -0.11226 0.11185 -0.11226 C 0.1345 -0.11226 0.1526 -0.10231 0.16523 -0.08356 L 0.22591 -3.7037E-6 " pathEditMode="relative" rAng="0" ptsTypes="AAA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9" y="-56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0.05768 0.0706 C 0.06966 0.08657 0.08776 0.0956 0.1069 0.0956 C 0.12838 0.0956 0.1457 0.08657 0.15768 0.0706 L 0.21575 -7.40741E-7 " pathEditMode="relative" rAng="0" ptsTypes="AAAAA">
                                      <p:cBhvr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47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9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2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717 L 0.08164 -0.09745 C 0.09883 -0.11759 0.12435 -0.12824 0.15117 -0.12824 C 0.18164 -0.12824 0.20612 -0.11759 0.22318 -0.09745 L 0.30521 -0.00717 " pathEditMode="relative" rAng="0" ptsTypes="AAAAA">
                                      <p:cBhvr>
                                        <p:cTn id="10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60" y="-60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0.05547 -0.00903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-46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L 0.05053 0.00741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" y="16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0.05872 0.05834 C 0.07096 0.07176 0.08945 0.07963 0.10885 0.07963 C 0.13086 0.07963 0.14857 0.07176 0.16081 0.05834 L 0.22018 -1.85185E-6 " pathEditMode="relative" rAng="0" ptsTypes="AAAAA">
                                      <p:cBhvr>
                                        <p:cTn id="1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3" y="39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3185" y="1408045"/>
            <a:ext cx="1786724" cy="23771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5202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40729" y="1826532"/>
            <a:ext cx="1916273" cy="18185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0732" y="1764478"/>
            <a:ext cx="2016692" cy="18805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2051" y="1826532"/>
            <a:ext cx="1456085" cy="17044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77179" y="1689825"/>
            <a:ext cx="1977681" cy="1775148"/>
          </a:xfrm>
          <a:prstGeom prst="rect">
            <a:avLst/>
          </a:prstGeom>
        </p:spPr>
      </p:pic>
      <p:pic>
        <p:nvPicPr>
          <p:cNvPr id="16" name="Рисунок 1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71763" y="4632767"/>
            <a:ext cx="2920237" cy="22252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 flipV="1">
            <a:off x="-1" y="-1"/>
            <a:ext cx="3682171" cy="280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3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196 0.18218 L -0.00196 0.18218 C 0.0095 0.19398 0.01002 0.19537 0.02174 0.20394 C 0.02409 0.20579 0.03281 0.21042 0.03502 0.21134 L 0.04427 0.21505 C 0.05078 0.21435 0.05729 0.21412 0.0638 0.2132 C 0.06484 0.21297 0.06588 0.21204 0.06692 0.21134 C 0.09231 0.19005 0.07122 0.2081 0.09153 0.18565 C 0.09244 0.18472 0.09362 0.18472 0.09466 0.18403 C 0.0957 0.18287 0.09661 0.18125 0.09778 0.18033 C 0.09974 0.17871 0.10182 0.17778 0.1039 0.17662 L 0.10703 0.17477 L 0.11315 0.17107 L 0.11627 0.16945 C 0.1207 0.16991 0.12526 0.16922 0.12955 0.17107 C 0.13177 0.17222 0.13333 0.17963 0.13476 0.18218 C 0.13554 0.18357 0.13672 0.18449 0.13776 0.18565 C 0.13815 0.1875 0.13828 0.18959 0.1388 0.19121 C 0.14062 0.19699 0.14505 0.20764 0.14505 0.20764 C 0.14258 0.24607 0.14075 0.28449 0.13776 0.32269 C 0.1375 0.32616 0.13359 0.33148 0.13268 0.33357 C 0.13047 0.33889 0.12864 0.34468 0.12643 0.35 C 0.12552 0.35255 0.12461 0.35533 0.12343 0.35741 C 0.11419 0.37361 0.11914 0.3632 0.11211 0.37384 C 0.09935 0.39329 0.12161 0.36227 0.1039 0.38472 C 0.10312 0.38588 0.1026 0.3875 0.10182 0.38843 C 0.10052 0.39005 0.09909 0.39074 0.09778 0.39213 C 0.09557 0.39445 0.09375 0.39722 0.09153 0.39931 C 0.08932 0.40162 0.08685 0.40324 0.08437 0.40486 C 0.08164 0.40672 0.0789 0.40857 0.07617 0.41042 C 0.07513 0.41111 0.07409 0.41158 0.07304 0.41227 C 0.07031 0.41343 0.06758 0.41482 0.06484 0.41574 C 0.0625 0.41667 0.06002 0.41713 0.05768 0.41759 C 0.05026 0.42199 0.05911 0.41736 0.04427 0.4213 C 0.04323 0.42153 0.04231 0.42292 0.04127 0.42315 C 0.03789 0.42408 0.03437 0.42431 0.03099 0.425 C 0.0289 0.42547 0.02682 0.42616 0.02474 0.42685 C 0.01797 0.42616 0.01106 0.42593 0.00429 0.425 C 0.00312 0.42477 0.00221 0.42361 0.00117 0.42315 C -0.00287 0.42176 -0.00703 0.42014 -0.0112 0.41945 L -0.02344 0.41759 C -0.03776 0.40926 -0.02513 0.41574 -0.05326 0.41042 C -0.05808 0.40949 -0.06289 0.40764 -0.06771 0.40672 C -0.08542 0.40324 -0.07383 0.40533 -0.10261 0.40116 C -0.11159 0.39815 -0.12852 0.39283 -0.13646 0.38658 C -0.13894 0.38472 -0.14128 0.38264 -0.14375 0.38125 C -0.1461 0.37963 -0.14844 0.37871 -0.15091 0.37755 C -0.153 0.37639 -0.15495 0.37523 -0.15703 0.37384 C -0.15873 0.37269 -0.16042 0.37107 -0.16224 0.37014 C -0.16381 0.36922 -0.16563 0.36922 -0.16732 0.36829 C -0.18594 0.35926 -0.15977 0.37037 -0.18073 0.36111 C -0.18763 0.35787 -0.19519 0.35556 -0.20222 0.35371 C -0.2056 0.35301 -0.20912 0.35255 -0.2125 0.35185 C -0.21563 0.35139 -0.21862 0.35047 -0.22175 0.35 C -0.22891 0.34931 -0.2362 0.34884 -0.24336 0.34838 C -0.25287 0.34954 -0.26263 0.34954 -0.27214 0.35185 C -0.30573 0.36042 -0.37279 0.38125 -0.37279 0.38125 C -0.37513 0.38287 -0.37761 0.38496 -0.37995 0.38658 C -0.38099 0.38727 -0.38203 0.38773 -0.38308 0.38843 C -0.38659 0.39121 -0.38998 0.39445 -0.39336 0.39769 C -0.39974 0.40371 -0.3931 0.39931 -0.39948 0.40301 C -0.40091 0.40556 -0.40209 0.4081 -0.40365 0.41042 C -0.40482 0.41227 -0.40664 0.41343 -0.40769 0.41574 C -0.40873 0.41783 -0.40899 0.42084 -0.40977 0.42315 C -0.41133 0.42801 -0.4112 0.42755 -0.41289 0.43056 L -0.41381 0.43056 " pathEditMode="relative" ptsTypes="AAAAAAAAAAAAAAAAAAA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2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1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53073" y="100551"/>
            <a:ext cx="1381951" cy="102037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12879" y="116654"/>
            <a:ext cx="1333121" cy="13298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7194" y="20598"/>
            <a:ext cx="1227204" cy="13175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22612" y="349530"/>
            <a:ext cx="937112" cy="10969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5806" y="2324547"/>
            <a:ext cx="1427489" cy="17728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584" y="2257228"/>
            <a:ext cx="1599859" cy="117177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4524" y="4097397"/>
            <a:ext cx="1066534" cy="124814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3610" y="2190036"/>
            <a:ext cx="1356614" cy="122545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7211" y="4535292"/>
            <a:ext cx="1288788" cy="140395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793395" y="3920277"/>
            <a:ext cx="1265005" cy="127223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5736" y="873871"/>
            <a:ext cx="2185900" cy="260881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29627" y="117417"/>
            <a:ext cx="1335140" cy="132904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12899" y="15233"/>
            <a:ext cx="1231499" cy="132294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55140" y="100551"/>
            <a:ext cx="1377815" cy="1024217"/>
          </a:xfrm>
          <a:prstGeom prst="rect">
            <a:avLst/>
          </a:prstGeom>
        </p:spPr>
      </p:pic>
      <p:pic>
        <p:nvPicPr>
          <p:cNvPr id="32" name="Рисунок 31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271763" y="4632767"/>
            <a:ext cx="2920237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2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2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2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25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250"/>
                            </p:stCondLst>
                            <p:childTnLst>
                              <p:par>
                                <p:cTn id="89" presetID="42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0013 0.00023 L -0.0901 0.2770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8" y="138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3250"/>
                            </p:stCondLst>
                            <p:childTnLst>
                              <p:par>
                                <p:cTn id="9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111E-6 L 0.13646 0.4335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16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250"/>
                            </p:stCondLst>
                            <p:childTnLst>
                              <p:par>
                                <p:cTn id="9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-0.39154 0.54629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273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7250"/>
                            </p:stCondLst>
                            <p:childTnLst>
                              <p:par>
                                <p:cTn id="9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L 0.11289 0.68079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8" y="340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9250"/>
                            </p:stCondLst>
                            <p:childTnLst>
                              <p:par>
                                <p:cTn id="10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0.3181 0.5882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8" y="293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1250"/>
                            </p:stCondLst>
                            <p:childTnLst>
                              <p:par>
                                <p:cTn id="10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0.05963 0.31551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2" y="15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3250"/>
                            </p:stCondLst>
                            <p:childTnLst>
                              <p:par>
                                <p:cTn id="10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57839 0.27199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19" y="135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7" name="Облако 6"/>
          <p:cNvSpPr/>
          <p:nvPr/>
        </p:nvSpPr>
        <p:spPr>
          <a:xfrm>
            <a:off x="3482237" y="764087"/>
            <a:ext cx="4434214" cy="2393803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999979" y="1176159"/>
            <a:ext cx="3916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На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ліво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підеш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пом’якшені</a:t>
            </a:r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приголосні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знайдеш</a:t>
            </a:r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На право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підеш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тверді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приголосні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</a:rPr>
              <a:t>знайдеш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324" y="2745819"/>
            <a:ext cx="3164039" cy="40656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8385" y="4659772"/>
            <a:ext cx="1803049" cy="12176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1609" y="1264632"/>
            <a:ext cx="1145690" cy="10940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7274" y="3065687"/>
            <a:ext cx="1889924" cy="16338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558385" y="2315707"/>
            <a:ext cx="1967580" cy="19905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52214" y="4975691"/>
            <a:ext cx="1465110" cy="16374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87832" y="4999977"/>
            <a:ext cx="2057235" cy="148121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370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31877" y="1552188"/>
            <a:ext cx="1988960" cy="200369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09571" y="2994764"/>
            <a:ext cx="1562617" cy="14075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6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5579" y="4476927"/>
            <a:ext cx="1855316" cy="1180179"/>
          </a:xfrm>
          <a:prstGeom prst="rect">
            <a:avLst/>
          </a:prstGeom>
        </p:spPr>
      </p:pic>
      <p:pic>
        <p:nvPicPr>
          <p:cNvPr id="19" name="Рисунок 18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71763" y="4660329"/>
            <a:ext cx="2920237" cy="222523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2" y="-19259"/>
            <a:ext cx="3057251" cy="232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1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7899" y="1358037"/>
            <a:ext cx="10236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За малиною</a:t>
            </a:r>
          </a:p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             Настало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літо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Стоїть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сильна жара.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Діти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йдуть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в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ліс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за грибами і ягодами. На кущах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запашні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ягоди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. Ось Оля. Вона любить малину. У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неї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повний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кошик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ягід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Микита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допомагає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Олі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нести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ягоди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Ввечері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жара спала.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З’явилась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чорна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хмара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Діти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швидко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біжать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додому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848100" y="2324100"/>
            <a:ext cx="787400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49800" y="2324100"/>
            <a:ext cx="1041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918200" y="2324100"/>
            <a:ext cx="10541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04200" y="2324100"/>
            <a:ext cx="7239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9093200" y="2324100"/>
            <a:ext cx="9271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0426700" y="2324100"/>
            <a:ext cx="406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667500" y="2767231"/>
            <a:ext cx="12827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9321800" y="2767231"/>
            <a:ext cx="5588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0020300" y="2791262"/>
            <a:ext cx="6096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032000" y="3263900"/>
            <a:ext cx="1155700" cy="12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8356600" y="3276600"/>
            <a:ext cx="7366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073400" y="3733800"/>
            <a:ext cx="508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918200" y="3759200"/>
            <a:ext cx="1390650" cy="12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9556750" y="3733295"/>
            <a:ext cx="1657349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3416300" y="4267200"/>
            <a:ext cx="825500" cy="12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5791200" y="4267201"/>
            <a:ext cx="1016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47" name="Рисунок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7403" y="-297"/>
            <a:ext cx="3682303" cy="280440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800" y="4633064"/>
            <a:ext cx="2920237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0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5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25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25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25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75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6970" y="479654"/>
            <a:ext cx="6169687" cy="53283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1512" y="3259247"/>
            <a:ext cx="2863788" cy="842238"/>
          </a:xfrm>
        </p:spPr>
        <p:txBody>
          <a:bodyPr/>
          <a:lstStyle/>
          <a:p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Молодець!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5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306</Words>
  <Application>Microsoft Office PowerPoint</Application>
  <PresentationFormat>Широкоэкранный</PresentationFormat>
  <Paragraphs>27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Подорож у світ Грамоти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Молодець!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Natasha</cp:lastModifiedBy>
  <cp:revision>28</cp:revision>
  <dcterms:created xsi:type="dcterms:W3CDTF">2020-04-18T17:03:50Z</dcterms:created>
  <dcterms:modified xsi:type="dcterms:W3CDTF">2020-05-01T17:47:14Z</dcterms:modified>
</cp:coreProperties>
</file>