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20" y="-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465F3-BD21-4A6D-BA05-027995E2237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7253D-ABEC-4067-9454-FF7425A03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95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1016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півника</a:t>
            </a:r>
            <a:r>
              <a:rPr lang="ru-RU" dirty="0" smtClean="0"/>
              <a:t>, для переходу на слайд 4 – на </a:t>
            </a:r>
            <a:r>
              <a:rPr lang="ru-RU" dirty="0" err="1" smtClean="0"/>
              <a:t>рись</a:t>
            </a:r>
            <a:r>
              <a:rPr lang="ru-RU" dirty="0" smtClean="0"/>
              <a:t>, для переходу на слайд 5 – на </a:t>
            </a:r>
            <a:r>
              <a:rPr lang="ru-RU" dirty="0" err="1" smtClean="0"/>
              <a:t>будинок</a:t>
            </a:r>
            <a:r>
              <a:rPr lang="ru-RU" dirty="0" smtClean="0"/>
              <a:t>, для переходу на слайд 6 – на журавля, для переходу на слайд 7 – на </a:t>
            </a:r>
            <a:r>
              <a:rPr lang="ru-RU" dirty="0" err="1" smtClean="0"/>
              <a:t>хмаринку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66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Розглянь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 та </a:t>
            </a:r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зайвий</a:t>
            </a:r>
            <a:r>
              <a:rPr lang="ru-RU" dirty="0" smtClean="0"/>
              <a:t>,</a:t>
            </a:r>
            <a:r>
              <a:rPr lang="ru-RU" baseline="0" dirty="0" smtClean="0"/>
              <a:t> на</a:t>
            </a:r>
            <a:r>
              <a:rPr lang="uk-UA" baseline="0" dirty="0" smtClean="0"/>
              <a:t>веди курсор </a:t>
            </a:r>
            <a:r>
              <a:rPr lang="ru-RU" baseline="0" dirty="0" smtClean="0"/>
              <a:t>на </a:t>
            </a:r>
            <a:r>
              <a:rPr lang="ru-RU" baseline="0" dirty="0" err="1" smtClean="0"/>
              <a:t>малюнок</a:t>
            </a:r>
            <a:r>
              <a:rPr lang="ru-RU" baseline="0" dirty="0" smtClean="0"/>
              <a:t> </a:t>
            </a:r>
            <a:r>
              <a:rPr lang="uk-UA" baseline="0" dirty="0" smtClean="0"/>
              <a:t>та натисни</a:t>
            </a:r>
            <a:r>
              <a:rPr lang="ru-RU" dirty="0" smtClean="0"/>
              <a:t>.  </a:t>
            </a:r>
            <a:r>
              <a:rPr lang="ru-RU" dirty="0" smtClean="0"/>
              <a:t>Поясни </a:t>
            </a:r>
            <a:r>
              <a:rPr lang="ru-RU" dirty="0" err="1" smtClean="0"/>
              <a:t>свій</a:t>
            </a:r>
            <a:r>
              <a:rPr lang="ru-RU" dirty="0" smtClean="0"/>
              <a:t> </a:t>
            </a:r>
            <a:r>
              <a:rPr lang="ru-RU" dirty="0" err="1" smtClean="0"/>
              <a:t>вибір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883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тварин</a:t>
            </a:r>
            <a:r>
              <a:rPr lang="ru-RU" dirty="0" smtClean="0"/>
              <a:t> та </a:t>
            </a:r>
            <a:r>
              <a:rPr lang="ru-RU" dirty="0" err="1" smtClean="0"/>
              <a:t>птахів</a:t>
            </a:r>
            <a:r>
              <a:rPr lang="ru-RU" dirty="0" smtClean="0"/>
              <a:t>  та запиши </a:t>
            </a:r>
            <a:r>
              <a:rPr lang="ru-RU" dirty="0" err="1" smtClean="0"/>
              <a:t>лише</a:t>
            </a:r>
            <a:r>
              <a:rPr lang="ru-RU" dirty="0" smtClean="0"/>
              <a:t> тих в </a:t>
            </a:r>
            <a:r>
              <a:rPr lang="ru-RU" dirty="0" err="1" smtClean="0"/>
              <a:t>назві</a:t>
            </a:r>
            <a:r>
              <a:rPr lang="ru-RU" dirty="0" smtClean="0"/>
              <a:t> </a:t>
            </a:r>
            <a:r>
              <a:rPr lang="ru-RU" dirty="0" err="1" smtClean="0"/>
              <a:t>яких</a:t>
            </a:r>
            <a:r>
              <a:rPr lang="ru-RU" dirty="0" smtClean="0"/>
              <a:t> є знак </a:t>
            </a:r>
            <a:r>
              <a:rPr lang="ru-RU" dirty="0" err="1" smtClean="0"/>
              <a:t>м’якшення</a:t>
            </a:r>
            <a:r>
              <a:rPr lang="ru-RU" dirty="0" smtClean="0"/>
              <a:t>. </a:t>
            </a:r>
            <a:r>
              <a:rPr lang="ru-RU" dirty="0" err="1" smtClean="0"/>
              <a:t>Порівняй</a:t>
            </a:r>
            <a:r>
              <a:rPr lang="ru-RU" dirty="0" smtClean="0"/>
              <a:t> з </a:t>
            </a:r>
            <a:r>
              <a:rPr lang="ru-RU" dirty="0" err="1" smtClean="0"/>
              <a:t>відповіддю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149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Розглянь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. «</a:t>
            </a:r>
            <a:r>
              <a:rPr lang="ru-RU" dirty="0" err="1" smtClean="0"/>
              <a:t>Розсели</a:t>
            </a:r>
            <a:r>
              <a:rPr lang="ru-RU" dirty="0" smtClean="0"/>
              <a:t>» </a:t>
            </a:r>
            <a:r>
              <a:rPr lang="ru-RU" dirty="0" err="1" smtClean="0"/>
              <a:t>риб</a:t>
            </a:r>
            <a:r>
              <a:rPr lang="ru-RU" dirty="0" smtClean="0"/>
              <a:t>, </a:t>
            </a:r>
            <a:r>
              <a:rPr lang="ru-RU" dirty="0" err="1" smtClean="0"/>
              <a:t>звірів</a:t>
            </a:r>
            <a:r>
              <a:rPr lang="ru-RU" dirty="0" smtClean="0"/>
              <a:t> та </a:t>
            </a:r>
            <a:r>
              <a:rPr lang="ru-RU" dirty="0" err="1" smtClean="0"/>
              <a:t>птахів</a:t>
            </a:r>
            <a:r>
              <a:rPr lang="ru-RU" dirty="0" smtClean="0"/>
              <a:t> у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домівки</a:t>
            </a:r>
            <a:r>
              <a:rPr lang="ru-RU" dirty="0" smtClean="0"/>
              <a:t>.</a:t>
            </a:r>
            <a:r>
              <a:rPr lang="ru-RU" baseline="0" dirty="0" smtClean="0"/>
              <a:t> О</a:t>
            </a:r>
            <a:r>
              <a:rPr lang="ru-RU" dirty="0" smtClean="0"/>
              <a:t>бведи </a:t>
            </a:r>
            <a:r>
              <a:rPr lang="ru-RU" dirty="0" err="1" smtClean="0"/>
              <a:t>лише</a:t>
            </a:r>
            <a:r>
              <a:rPr lang="ru-RU" dirty="0" smtClean="0"/>
              <a:t> </a:t>
            </a:r>
            <a:r>
              <a:rPr lang="ru-RU" dirty="0" err="1" smtClean="0"/>
              <a:t>ті</a:t>
            </a:r>
            <a:r>
              <a:rPr lang="ru-RU" dirty="0" smtClean="0"/>
              <a:t> в </a:t>
            </a:r>
            <a:r>
              <a:rPr lang="ru-RU" dirty="0" err="1" smtClean="0"/>
              <a:t>яких</a:t>
            </a:r>
            <a:r>
              <a:rPr lang="ru-RU" dirty="0" smtClean="0"/>
              <a:t> є знак </a:t>
            </a:r>
            <a:r>
              <a:rPr lang="ru-RU" dirty="0" err="1" smtClean="0"/>
              <a:t>м’якшення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285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та спиши </a:t>
            </a:r>
            <a:r>
              <a:rPr lang="ru-RU" dirty="0" err="1" smtClean="0"/>
              <a:t>вірш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</a:t>
            </a:r>
            <a:r>
              <a:rPr lang="ru-RU" dirty="0" err="1" smtClean="0"/>
              <a:t>ставляючи</a:t>
            </a:r>
            <a:r>
              <a:rPr lang="ru-RU" dirty="0" smtClean="0"/>
              <a:t> </a:t>
            </a:r>
            <a:r>
              <a:rPr lang="ru-RU" dirty="0" err="1" smtClean="0"/>
              <a:t>пропущені</a:t>
            </a:r>
            <a:r>
              <a:rPr lang="ru-RU" dirty="0" smtClean="0"/>
              <a:t> </a:t>
            </a:r>
            <a:r>
              <a:rPr lang="ru-RU" dirty="0" err="1" smtClean="0"/>
              <a:t>букви</a:t>
            </a:r>
            <a:r>
              <a:rPr lang="ru-RU" dirty="0" smtClean="0"/>
              <a:t> </a:t>
            </a:r>
            <a:r>
              <a:rPr lang="ru-RU" i="1" dirty="0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i="1" dirty="0" smtClean="0"/>
              <a:t>ь</a:t>
            </a:r>
            <a:r>
              <a:rPr lang="ru-RU" dirty="0" smtClean="0"/>
              <a:t>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629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Постав слова в </a:t>
            </a:r>
            <a:r>
              <a:rPr lang="ru-RU" dirty="0" err="1" smtClean="0"/>
              <a:t>множині</a:t>
            </a:r>
            <a:r>
              <a:rPr lang="ru-RU" dirty="0" smtClean="0"/>
              <a:t>. </a:t>
            </a:r>
            <a:r>
              <a:rPr lang="ru-RU" dirty="0" err="1" smtClean="0"/>
              <a:t>Порівнях</a:t>
            </a:r>
            <a:r>
              <a:rPr lang="ru-RU" dirty="0" smtClean="0"/>
              <a:t> з </a:t>
            </a:r>
            <a:r>
              <a:rPr lang="ru-RU" dirty="0" err="1" smtClean="0"/>
              <a:t>відповіддю</a:t>
            </a:r>
            <a:r>
              <a:rPr lang="ru-RU" dirty="0" smtClean="0"/>
              <a:t>.</a:t>
            </a:r>
            <a:r>
              <a:rPr lang="uk-UA" baseline="0" dirty="0" smtClean="0"/>
              <a:t> </a:t>
            </a:r>
            <a:r>
              <a:rPr lang="ru-RU" dirty="0" smtClean="0"/>
              <a:t>Обведи букву </a:t>
            </a:r>
            <a:r>
              <a:rPr lang="ru-RU" i="1" dirty="0" smtClean="0"/>
              <a:t>і</a:t>
            </a:r>
            <a:r>
              <a:rPr lang="ru-RU" dirty="0" smtClean="0"/>
              <a:t>  </a:t>
            </a:r>
            <a:r>
              <a:rPr lang="ru-RU" dirty="0" err="1" smtClean="0"/>
              <a:t>червоним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, а </a:t>
            </a:r>
            <a:r>
              <a:rPr lang="ru-RU" i="1" dirty="0" smtClean="0"/>
              <a:t>ь</a:t>
            </a:r>
            <a:r>
              <a:rPr lang="ru-RU" dirty="0" smtClean="0"/>
              <a:t> – </a:t>
            </a:r>
            <a:r>
              <a:rPr lang="ru-RU" dirty="0" err="1" smtClean="0"/>
              <a:t>оранжевим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. 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16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20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87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92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99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52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015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742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29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46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53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15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82565-F118-40C9-9C40-FADD54757A65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926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slide" Target="slide6.xml"/><Relationship Id="rId3" Type="http://schemas.openxmlformats.org/officeDocument/2006/relationships/audio" Target="../media/audio2.wav"/><Relationship Id="rId7" Type="http://schemas.openxmlformats.org/officeDocument/2006/relationships/slide" Target="slide3.xml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slide" Target="slide5.xml"/><Relationship Id="rId5" Type="http://schemas.openxmlformats.org/officeDocument/2006/relationships/image" Target="../media/image7.png"/><Relationship Id="rId15" Type="http://schemas.openxmlformats.org/officeDocument/2006/relationships/slide" Target="slide7.xml"/><Relationship Id="rId10" Type="http://schemas.openxmlformats.org/officeDocument/2006/relationships/image" Target="../media/image10.png"/><Relationship Id="rId4" Type="http://schemas.openxmlformats.org/officeDocument/2006/relationships/audio" Target="../media/audio1.wav"/><Relationship Id="rId9" Type="http://schemas.openxmlformats.org/officeDocument/2006/relationships/slide" Target="slide4.xml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4.wdp"/><Relationship Id="rId18" Type="http://schemas.microsoft.com/office/2007/relationships/hdphoto" Target="../media/hdphoto6.wdp"/><Relationship Id="rId3" Type="http://schemas.openxmlformats.org/officeDocument/2006/relationships/audio" Target="../media/audio1.wav"/><Relationship Id="rId21" Type="http://schemas.openxmlformats.org/officeDocument/2006/relationships/slide" Target="slide2.xml"/><Relationship Id="rId7" Type="http://schemas.microsoft.com/office/2007/relationships/hdphoto" Target="../media/hdphoto1.wdp"/><Relationship Id="rId12" Type="http://schemas.openxmlformats.org/officeDocument/2006/relationships/image" Target="../media/image19.pn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microsoft.com/office/2007/relationships/hdphoto" Target="../media/hdphoto3.wdp"/><Relationship Id="rId5" Type="http://schemas.openxmlformats.org/officeDocument/2006/relationships/image" Target="../media/image15.png"/><Relationship Id="rId15" Type="http://schemas.microsoft.com/office/2007/relationships/hdphoto" Target="../media/hdphoto5.wdp"/><Relationship Id="rId10" Type="http://schemas.openxmlformats.org/officeDocument/2006/relationships/image" Target="../media/image18.png"/><Relationship Id="rId19" Type="http://schemas.openxmlformats.org/officeDocument/2006/relationships/image" Target="../media/image23.png"/><Relationship Id="rId4" Type="http://schemas.openxmlformats.org/officeDocument/2006/relationships/image" Target="../media/image7.png"/><Relationship Id="rId9" Type="http://schemas.microsoft.com/office/2007/relationships/hdphoto" Target="../media/hdphoto2.wdp"/><Relationship Id="rId14" Type="http://schemas.openxmlformats.org/officeDocument/2006/relationships/image" Target="../media/image20.png"/><Relationship Id="rId22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microsoft.com/office/2007/relationships/hdphoto" Target="../media/hdphoto9.wdp"/><Relationship Id="rId18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image" Target="../media/image27.png"/><Relationship Id="rId12" Type="http://schemas.openxmlformats.org/officeDocument/2006/relationships/image" Target="../media/image31.png"/><Relationship Id="rId17" Type="http://schemas.openxmlformats.org/officeDocument/2006/relationships/slide" Target="slide2.xml"/><Relationship Id="rId2" Type="http://schemas.openxmlformats.org/officeDocument/2006/relationships/notesSlide" Target="../notesSlides/notesSlide4.xml"/><Relationship Id="rId16" Type="http://schemas.microsoft.com/office/2007/relationships/hdphoto" Target="../media/hdphoto10.wdp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5" Type="http://schemas.openxmlformats.org/officeDocument/2006/relationships/image" Target="../media/image33.png"/><Relationship Id="rId10" Type="http://schemas.microsoft.com/office/2007/relationships/hdphoto" Target="../media/hdphoto8.wdp"/><Relationship Id="rId4" Type="http://schemas.openxmlformats.org/officeDocument/2006/relationships/image" Target="../media/image7.png"/><Relationship Id="rId9" Type="http://schemas.openxmlformats.org/officeDocument/2006/relationships/image" Target="../media/image29.pn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microsoft.com/office/2007/relationships/hdphoto" Target="../media/hdphoto14.wdp"/><Relationship Id="rId26" Type="http://schemas.microsoft.com/office/2007/relationships/hdphoto" Target="../media/hdphoto15.wdp"/><Relationship Id="rId3" Type="http://schemas.openxmlformats.org/officeDocument/2006/relationships/audio" Target="../media/audio1.wav"/><Relationship Id="rId21" Type="http://schemas.openxmlformats.org/officeDocument/2006/relationships/image" Target="../media/image44.png"/><Relationship Id="rId7" Type="http://schemas.openxmlformats.org/officeDocument/2006/relationships/image" Target="../media/image34.png"/><Relationship Id="rId12" Type="http://schemas.microsoft.com/office/2007/relationships/hdphoto" Target="../media/hdphoto12.wdp"/><Relationship Id="rId17" Type="http://schemas.openxmlformats.org/officeDocument/2006/relationships/image" Target="../media/image41.png"/><Relationship Id="rId25" Type="http://schemas.openxmlformats.org/officeDocument/2006/relationships/image" Target="../media/image4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0.png"/><Relationship Id="rId20" Type="http://schemas.openxmlformats.org/officeDocument/2006/relationships/image" Target="../media/image43.png"/><Relationship Id="rId29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37.png"/><Relationship Id="rId24" Type="http://schemas.openxmlformats.org/officeDocument/2006/relationships/image" Target="../media/image47.png"/><Relationship Id="rId5" Type="http://schemas.openxmlformats.org/officeDocument/2006/relationships/audio" Target="../media/audio3.wav"/><Relationship Id="rId15" Type="http://schemas.openxmlformats.org/officeDocument/2006/relationships/image" Target="../media/image39.png"/><Relationship Id="rId23" Type="http://schemas.openxmlformats.org/officeDocument/2006/relationships/image" Target="../media/image46.png"/><Relationship Id="rId28" Type="http://schemas.microsoft.com/office/2007/relationships/hdphoto" Target="../media/hdphoto16.wdp"/><Relationship Id="rId10" Type="http://schemas.microsoft.com/office/2007/relationships/hdphoto" Target="../media/hdphoto11.wdp"/><Relationship Id="rId19" Type="http://schemas.openxmlformats.org/officeDocument/2006/relationships/image" Target="../media/image42.png"/><Relationship Id="rId31" Type="http://schemas.openxmlformats.org/officeDocument/2006/relationships/image" Target="../media/image25.png"/><Relationship Id="rId4" Type="http://schemas.openxmlformats.org/officeDocument/2006/relationships/audio" Target="../media/audio2.wav"/><Relationship Id="rId9" Type="http://schemas.openxmlformats.org/officeDocument/2006/relationships/image" Target="../media/image36.png"/><Relationship Id="rId14" Type="http://schemas.microsoft.com/office/2007/relationships/hdphoto" Target="../media/hdphoto13.wdp"/><Relationship Id="rId22" Type="http://schemas.openxmlformats.org/officeDocument/2006/relationships/image" Target="../media/image45.png"/><Relationship Id="rId27" Type="http://schemas.openxmlformats.org/officeDocument/2006/relationships/image" Target="../media/image49.png"/><Relationship Id="rId30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image" Target="../media/image52.png"/><Relationship Id="rId12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7.wdp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7.png"/><Relationship Id="rId9" Type="http://schemas.openxmlformats.org/officeDocument/2006/relationships/image" Target="../media/image54.png"/><Relationship Id="rId14" Type="http://schemas.openxmlformats.org/officeDocument/2006/relationships/image" Target="../media/image5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19365" y="1404864"/>
            <a:ext cx="3157364" cy="502264"/>
          </a:xfrm>
        </p:spPr>
        <p:txBody>
          <a:bodyPr>
            <a:noAutofit/>
          </a:bodyPr>
          <a:lstStyle/>
          <a:p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Вживання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букв і, ь в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кінці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слова.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Однина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множина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іменників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. «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Тварини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, птахи,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риби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».</a:t>
            </a:r>
            <a:endParaRPr 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4776" y="4281666"/>
            <a:ext cx="1764320" cy="22744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21699" y="3715421"/>
            <a:ext cx="999117" cy="133428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03274" y="2473283"/>
            <a:ext cx="938865" cy="10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7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764" y="-1432545"/>
            <a:ext cx="10766469" cy="9297206"/>
          </a:xfrm>
          <a:prstGeom prst="rect">
            <a:avLst/>
          </a:prstGeom>
        </p:spPr>
      </p:pic>
      <p:pic>
        <p:nvPicPr>
          <p:cNvPr id="7" name="Рисунок 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614957">
            <a:off x="3671404" y="766956"/>
            <a:ext cx="823768" cy="858092"/>
          </a:xfrm>
          <a:prstGeom prst="rect">
            <a:avLst/>
          </a:prstGeom>
        </p:spPr>
      </p:pic>
      <p:pic>
        <p:nvPicPr>
          <p:cNvPr id="8" name="Рисунок 7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3616054">
            <a:off x="7829352" y="1902466"/>
            <a:ext cx="1540117" cy="689946"/>
          </a:xfrm>
          <a:prstGeom prst="rect">
            <a:avLst/>
          </a:prstGeom>
        </p:spPr>
      </p:pic>
      <p:pic>
        <p:nvPicPr>
          <p:cNvPr id="9" name="Рисунок 8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81535" y="4339734"/>
            <a:ext cx="958925" cy="868631"/>
          </a:xfrm>
          <a:prstGeom prst="rect">
            <a:avLst/>
          </a:prstGeom>
        </p:spPr>
      </p:pic>
      <p:pic>
        <p:nvPicPr>
          <p:cNvPr id="10" name="Рисунок 9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4813668">
            <a:off x="8644835" y="5411953"/>
            <a:ext cx="1308809" cy="1194850"/>
          </a:xfrm>
          <a:prstGeom prst="rect">
            <a:avLst/>
          </a:prstGeom>
        </p:spPr>
      </p:pic>
      <p:pic>
        <p:nvPicPr>
          <p:cNvPr id="12" name="Рисунок 11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4309163">
            <a:off x="2102217" y="5403872"/>
            <a:ext cx="1158956" cy="6194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9645" y="446163"/>
            <a:ext cx="1396105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123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5.18519E-6 L -2.08333E-7 5.18519E-6 C 0.00963 0.00047 0.01927 -0.00023 0.02877 0.00163 C 0.0345 0.00278 0.03646 0.00765 0.04114 0.01089 C 0.04414 0.01297 0.04765 0.0132 0.05039 0.01621 C 0.05312 0.01968 0.05429 0.0213 0.05755 0.02362 C 0.06289 0.02755 0.06328 0.02593 0.06784 0.03102 C 0.07539 0.03936 0.08281 0.04792 0.09036 0.05649 C 0.09583 0.07107 0.08867 0.05348 0.09557 0.06552 C 0.10312 0.07917 0.0944 0.06806 0.10169 0.07663 C 0.1112 0.10186 0.09297 0.05394 0.10781 0.08936 C 0.10872 0.09144 0.10911 0.09445 0.10989 0.09677 C 0.1125 0.10417 0.11601 0.11065 0.1181 0.11852 C 0.12018 0.1264 0.12226 0.13427 0.12435 0.14237 C 0.125 0.14538 0.12578 0.14839 0.1263 0.1514 C 0.12851 0.16482 0.13255 0.19167 0.13255 0.19167 C 0.13281 0.19885 0.13307 0.20626 0.13359 0.21343 C 0.13411 0.222 0.13541 0.23056 0.13554 0.23913 C 0.13594 0.2551 0.13489 0.26968 0.13255 0.28473 C 0.13164 0.29028 0.13099 0.29607 0.12943 0.30116 C 0.12812 0.30533 0.12578 0.30834 0.12435 0.31204 C 0.11953 0.32431 0.12161 0.32524 0.1151 0.33403 C 0.11419 0.33519 0.11302 0.33519 0.11198 0.33589 C 0.11094 0.3389 0.11028 0.3426 0.10885 0.34491 C 0.10742 0.34746 0.10534 0.34839 0.10377 0.35047 C 0.1026 0.35209 0.10195 0.35464 0.10065 0.35602 C 0.09739 0.3595 0.09362 0.36158 0.09036 0.36505 C 0.08685 0.36899 0.08372 0.37408 0.08008 0.37778 C 0.07916 0.37894 0.07799 0.37894 0.07708 0.37964 C 0.05547 0.39769 0.07161 0.38681 0.06054 0.3926 C 0.05482 0.39538 0.04909 0.39908 0.0431 0.40163 C 0.04179 0.40232 0.04036 0.40278 0.03906 0.40348 C 0.03659 0.40464 0.03424 0.40626 0.0319 0.40718 C 0.02943 0.40811 0.02708 0.40834 0.02461 0.40903 C 0.01784 0.40834 0.01094 0.40857 0.00403 0.40718 C 0.00286 0.40672 0.00221 0.40417 0.00104 0.40348 C -0.0013 0.40186 -0.00378 0.40093 -0.00612 0.39977 C -0.00716 0.39862 -0.00821 0.39723 -0.00925 0.39607 C -0.01498 0.39028 -0.01472 0.39306 -0.02162 0.38334 C -0.03477 0.36459 -0.02435 0.37778 -0.0319 0.36135 C -0.04766 0.32709 -0.02748 0.37871 -0.04414 0.33403 C -0.04453 0.33218 -0.04479 0.33033 -0.04518 0.32848 C -0.04987 0.30602 -0.04701 0.32107 -0.04935 0.30857 C -0.04974 0.2838 -0.05326 0.24954 -0.04623 0.22454 C -0.04518 0.22084 -0.04414 0.21737 -0.0431 0.21343 C -0.04271 0.21181 -0.04271 0.20973 -0.04219 0.20811 C -0.03998 0.20116 -0.0349 0.18797 -0.0349 0.18797 C -0.03177 0.17107 -0.03464 0.18218 -0.02878 0.16783 C -0.02357 0.1551 -0.02617 0.15927 -0.02057 0.14769 C -0.01966 0.14584 -0.01862 0.14376 -0.01745 0.14237 C -0.01354 0.13727 -0.00781 0.13149 -0.00313 0.12778 C -0.00209 0.12686 -0.00104 0.1264 -2.08333E-7 0.12593 C 0.00065 0.12477 0.00117 0.12315 0.00208 0.12223 C 0.00312 0.12107 0.00833 0.11899 0.00924 0.11852 C 0.01419 0.11621 0.0125 0.11552 0.01953 0.1132 C 0.02226 0.11204 0.025 0.11204 0.02773 0.11135 C 0.02916 0.11089 0.03047 0.10996 0.0319 0.1095 C 0.03385 0.1088 0.03594 0.10857 0.03802 0.10765 C 0.0401 0.10672 0.04206 0.1051 0.04414 0.10394 C 0.04557 0.10325 0.04687 0.10278 0.04831 0.10209 C 0.0556 0.09839 0.04609 0.10232 0.05651 0.09839 C 0.05755 0.09723 0.05846 0.09561 0.05963 0.09491 C 0.06224 0.09306 0.0651 0.09283 0.06784 0.09121 L 0.07396 0.08751 L 0.07708 0.08565 C 0.07812 0.08519 0.07903 0.08427 0.08008 0.0838 C 0.08281 0.08265 0.08568 0.08172 0.08828 0.08033 C 0.09036 0.07894 0.09232 0.07709 0.09453 0.07663 L 0.10377 0.07477 C 0.10651 0.07408 0.10924 0.07385 0.11198 0.07292 C 0.11341 0.07246 0.11471 0.07107 0.11601 0.07107 C 0.12838 0.07061 0.14075 0.07107 0.15312 0.07107 L 0.15312 0.07107 " pathEditMode="relative" ptsTypes="AAAAAAAAAAAA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13 0.07152 L 0.15313 0.07152 C 0.15612 0.06041 0.15938 0.04977 0.16237 0.03865 C 0.16771 0.01759 0.16146 0.03518 0.16641 0.02222 L 0.17057 0.00023 L 0.17253 -0.01065 C 0.17292 -0.0125 0.17279 -0.01482 0.17357 -0.01621 L 0.17565 -0.01991 C 0.17604 -0.02176 0.17617 -0.02361 0.17669 -0.02547 C 0.17826 -0.03102 0.18034 -0.03357 0.18281 -0.0382 C 0.1849 -0.04885 0.18229 -0.03912 0.18698 -0.04723 C 0.18789 -0.04885 0.18815 -0.05139 0.18906 -0.05278 C 0.19089 -0.05556 0.19323 -0.05741 0.19518 -0.06019 C 0.20742 -0.07593 0.2026 -0.07014 0.20951 -0.07824 C 0.21055 -0.07963 0.21159 -0.08102 0.21263 -0.08195 C 0.21602 -0.08496 0.21966 -0.08773 0.22292 -0.09121 C 0.2293 -0.09792 0.22617 -0.09584 0.23216 -0.09838 C 0.24076 -0.10764 0.23359 -0.10162 0.24453 -0.10579 C 0.26224 -0.1125 0.24049 -0.10695 0.2599 -0.11111 C 0.27083 -0.11065 0.2819 -0.11042 0.29284 -0.10949 C 0.29349 -0.10926 0.30091 -0.10648 0.30208 -0.10579 C 0.30417 -0.10417 0.30612 -0.10185 0.3082 -0.10023 C 0.30924 -0.09954 0.31029 -0.09908 0.31133 -0.09838 C 0.31302 -0.09723 0.31471 -0.09584 0.31641 -0.09468 C 0.31745 -0.09422 0.31862 -0.09398 0.31953 -0.09306 C 0.32266 -0.08959 0.32552 -0.08519 0.32878 -0.08195 C 0.33112 -0.07963 0.33359 -0.07732 0.33594 -0.07477 C 0.33698 -0.07361 0.33802 -0.07223 0.33906 -0.07107 C 0.34141 -0.06852 0.34401 -0.06644 0.34622 -0.06366 C 0.3474 -0.06227 0.34818 -0.05996 0.34935 -0.05834 C 0.35065 -0.05625 0.35208 -0.05463 0.35339 -0.05278 C 0.35547 -0.04977 0.35755 -0.04676 0.35964 -0.04375 C 0.36198 -0.03102 0.35859 -0.04514 0.36367 -0.03449 C 0.36497 -0.03172 0.36563 -0.02824 0.3668 -0.02547 C 0.36758 -0.02338 0.36888 -0.02176 0.36979 -0.01991 C 0.37344 0.00578 0.36745 -0.03334 0.37396 -0.00533 C 0.38047 0.02268 0.37266 0.00023 0.37813 0.01481 L 0.38008 0.0294 C 0.38047 0.03194 0.38073 0.03426 0.38112 0.0368 C 0.38151 0.03865 0.3819 0.04027 0.38216 0.04213 C 0.38268 0.04583 0.38281 0.04953 0.3832 0.05324 C 0.3849 0.06805 0.38411 0.05254 0.38529 0.075 C 0.38607 0.09027 0.38737 0.12083 0.38737 0.12083 C 0.38698 0.13472 0.38672 0.14884 0.38633 0.16273 C 0.38607 0.16828 0.38594 0.17384 0.38529 0.17916 C 0.3849 0.18194 0.38372 0.18402 0.3832 0.18657 C 0.38099 0.19606 0.37969 0.20648 0.37708 0.21574 C 0.37604 0.21944 0.37487 0.22291 0.37396 0.22662 C 0.37292 0.23102 0.37188 0.23518 0.37083 0.23958 C 0.37044 0.2412 0.37057 0.24352 0.36979 0.2449 C 0.36875 0.24722 0.36719 0.24861 0.36576 0.25046 C 0.36471 0.25162 0.3638 0.25301 0.36263 0.25416 C 0.36055 0.25602 0.35638 0.25694 0.35443 0.25787 C 0.34753 0.25717 0.34076 0.25694 0.33385 0.25602 C 0.33307 0.25578 0.32773 0.25324 0.32669 0.25231 C 0.32565 0.25139 0.32474 0.24977 0.32357 0.24861 C 0.31602 0.24097 0.32318 0.24907 0.31432 0.2412 C 0.31328 0.24027 0.31237 0.23889 0.31133 0.23773 C 0.30833 0.22986 0.30703 0.22731 0.30508 0.21944 C 0.3043 0.21574 0.30365 0.21041 0.30313 0.20671 C 0.30339 0.1919 0.30247 0.17708 0.30404 0.16273 C 0.3043 0.16088 0.3138 0.12662 0.31641 0.1243 L 0.32057 0.12083 C 0.32604 0.10625 0.31888 0.12384 0.32565 0.11157 C 0.33125 0.10162 0.32591 0.10602 0.33177 0.10254 C 0.34258 0.08727 0.33203 0.10115 0.34115 0.09143 C 0.34323 0.08935 0.34505 0.08634 0.34727 0.08426 C 0.34818 0.08333 0.34935 0.0831 0.35039 0.0824 C 0.35247 0.08078 0.35456 0.07893 0.35651 0.07685 C 0.3638 0.06944 0.36875 0.0625 0.37604 0.05671 C 0.37865 0.05486 0.38151 0.05347 0.38424 0.05139 C 0.38542 0.05046 0.3862 0.04884 0.38737 0.04768 C 0.38997 0.04514 0.39297 0.04352 0.39557 0.04027 C 0.39661 0.03912 0.39753 0.03773 0.39857 0.0368 C 0.39961 0.03588 0.40065 0.03565 0.40169 0.03495 C 0.40443 0.0331 0.40729 0.03171 0.4099 0.0294 C 0.42266 0.01805 0.42174 0.01597 0.43255 0.0074 C 0.43516 0.00532 0.43802 0.0037 0.44076 0.00208 C 0.4418 0.00139 0.44284 0.00092 0.44388 0.00023 C 0.45104 -0.00579 0.45156 -0.00787 0.45716 -0.01065 C 0.45859 -0.01135 0.4599 -0.01204 0.46133 -0.0125 C 0.46302 -0.0132 0.46471 -0.01343 0.46641 -0.01435 C 0.47096 -0.0169 0.47122 -0.0176 0.47461 -0.02176 C 0.48216 -0.02107 0.48971 -0.02084 0.49727 -0.01991 C 0.49922 -0.01968 0.50651 -0.01505 0.50755 -0.01435 L 0.51367 -0.01065 C 0.51706 -0.00926 0.52096 -0.00764 0.52396 -0.00533 C 0.52578 -0.00371 0.52734 -0.00116 0.52917 0.00023 C 0.53112 0.00185 0.5332 0.00301 0.53529 0.00393 C 0.53659 0.0044 0.53802 0.00463 0.53932 0.00578 C 0.54219 0.00787 0.54492 0.01018 0.54766 0.01296 C 0.55755 0.02361 0.54831 0.01319 0.5569 0.02384 C 0.55885 0.02639 0.56055 0.03009 0.56302 0.03125 C 0.56745 0.03333 0.56706 0.03055 0.56706 0.03495 L 0.56706 0.03495 " pathEditMode="relative" ptsTypes="AAAAAAAAAAAAAAAAAAAAAAAAAA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706 0.03519 L 0.56706 0.03519 C 0.56875 0.03079 0.57018 0.02616 0.57213 0.02223 C 0.57305 0.02061 0.57435 0.02014 0.57526 0.01875 C 0.57617 0.01713 0.5763 0.01436 0.57734 0.0132 C 0.57917 0.01112 0.58138 0.01065 0.58346 0.0095 L 0.58659 0.00764 C 0.59388 0.00348 0.58854 0.00602 0.60299 0.00417 C 0.61667 0.00463 0.63034 0.00487 0.64414 0.00579 C 0.64518 0.00602 0.64609 0.00718 0.64713 0.00764 C 0.65039 0.00903 0.65521 0.00973 0.65846 0.01135 C 0.66159 0.01297 0.66458 0.01551 0.66771 0.0169 C 0.67721 0.02107 0.66549 0.01575 0.67799 0.02223 C 0.6793 0.02315 0.68073 0.02338 0.68203 0.02408 C 0.68411 0.02524 0.6862 0.02662 0.68828 0.02778 C 0.68932 0.02848 0.69036 0.02848 0.69127 0.02963 C 0.70013 0.04005 0.68893 0.02755 0.69752 0.03519 C 0.69922 0.03681 0.70091 0.03866 0.7026 0.04051 C 0.70364 0.04167 0.70456 0.04329 0.70573 0.04422 C 0.70768 0.04584 0.70976 0.04676 0.71185 0.04792 C 0.71289 0.04862 0.71393 0.04885 0.71497 0.04977 L 0.71901 0.05348 C 0.71979 0.0551 0.72018 0.05741 0.72109 0.0588 C 0.722 0.05996 0.72318 0.05973 0.72422 0.06065 C 0.72526 0.06158 0.7263 0.06297 0.72721 0.06436 C 0.72877 0.06667 0.72995 0.06945 0.73138 0.07176 C 0.73307 0.07431 0.73489 0.07639 0.73646 0.07894 C 0.74505 0.0926 0.73828 0.08403 0.74479 0.09167 C 0.74726 0.10556 0.74388 0.08843 0.74779 0.10278 C 0.74831 0.1044 0.74831 0.10649 0.74883 0.10811 C 0.74974 0.11088 0.75104 0.11274 0.75195 0.11551 C 0.75286 0.11829 0.75325 0.12153 0.75404 0.12454 C 0.75456 0.12709 0.75547 0.1294 0.75599 0.13195 C 0.75716 0.13681 0.75742 0.14121 0.75807 0.14653 C 0.75768 0.14838 0.75807 0.15139 0.75703 0.15209 C 0.75273 0.15417 0.74818 0.15325 0.74375 0.15394 C 0.74023 0.1544 0.73685 0.1551 0.73346 0.15579 C 0.73242 0.1551 0.73112 0.15533 0.73034 0.15394 C 0.72956 0.15255 0.72969 0.15024 0.7293 0.14838 C 0.72669 0.13241 0.72969 0.14862 0.72721 0.13565 C 0.72799 0.1338 0.72838 0.13149 0.7293 0.1301 C 0.73021 0.12894 0.73138 0.12825 0.73242 0.12825 C 0.74062 0.12825 0.74883 0.1294 0.75703 0.1301 L 0.76328 0.1338 C 0.76419 0.13426 0.76536 0.1345 0.76627 0.13565 C 0.76732 0.13681 0.76823 0.1382 0.7694 0.13936 C 0.77031 0.14005 0.77148 0.14028 0.77252 0.14098 C 0.77448 0.14283 0.78112 0.14792 0.78372 0.15209 C 0.78489 0.15371 0.78581 0.15579 0.78685 0.15741 C 0.78724 0.15926 0.78737 0.16135 0.78789 0.16297 C 0.78906 0.1669 0.79062 0.17037 0.79193 0.17385 C 0.79271 0.1757 0.79349 0.17755 0.79401 0.1794 C 0.79466 0.18195 0.79544 0.18426 0.79609 0.18681 C 0.79648 0.18843 0.79661 0.19051 0.79713 0.19213 C 0.79805 0.19537 0.79922 0.19838 0.80026 0.20139 C 0.80052 0.20371 0.80156 0.21158 0.80221 0.21412 C 0.80286 0.21621 0.80364 0.21783 0.8043 0.21968 C 0.80469 0.222 0.80495 0.22454 0.80534 0.22686 C 0.80599 0.23056 0.80664 0.23426 0.80742 0.23797 C 0.80768 0.23982 0.8082 0.24144 0.80846 0.24329 L 0.8095 0.2507 C 0.80911 0.26945 0.80924 0.28843 0.80846 0.30741 C 0.8082 0.31112 0.80755 0.31505 0.80638 0.31829 C 0.80573 0.32014 0.80482 0.32176 0.8043 0.32385 C 0.80247 0.33033 0.80404 0.3345 0.79922 0.34028 L 0.79297 0.34746 C 0.79193 0.34862 0.79114 0.35047 0.78997 0.35116 C 0.77995 0.35695 0.79544 0.34769 0.78268 0.35672 C 0.78073 0.35811 0.77864 0.35903 0.77656 0.36019 L 0.76419 0.3676 L 0.75495 0.37315 C 0.75404 0.37362 0.75299 0.37454 0.75195 0.375 C 0.74922 0.37616 0.74635 0.37709 0.74375 0.37848 C 0.73906 0.38125 0.73776 0.38241 0.73346 0.38403 C 0.73008 0.38542 0.72656 0.38658 0.72318 0.38774 C 0.72109 0.3882 0.71901 0.38866 0.71706 0.38959 C 0.71211 0.39144 0.71523 0.39237 0.70872 0.39329 C 0.70052 0.39422 0.69232 0.39445 0.68411 0.39491 C 0.6776 0.39676 0.67344 0.39746 0.66667 0.40047 C 0.66536 0.40116 0.66393 0.40186 0.66263 0.40232 C 0.6595 0.40325 0.65638 0.40348 0.65338 0.40417 C 0.63698 0.40764 0.65182 0.40533 0.62565 0.40787 C 0.62109 0.40718 0.61667 0.40695 0.61224 0.40602 C 0.6112 0.40579 0.61015 0.40463 0.60911 0.40417 C 0.60716 0.40325 0.60508 0.40301 0.60299 0.40232 C 0.60026 0.40116 0.59739 0.40024 0.59479 0.39862 C 0.59375 0.39815 0.59271 0.39723 0.59167 0.39676 C 0.58932 0.39607 0.58685 0.39561 0.5845 0.39491 C 0.57565 0.39561 0.56667 0.39537 0.55781 0.39676 C 0.5556 0.39723 0.55169 0.40047 0.55169 0.40047 C 0.54805 0.40695 0.54987 0.40255 0.54752 0.41505 L 0.54544 0.42616 C 0.54518 0.42778 0.54466 0.42963 0.5444 0.43149 C 0.54336 0.44306 0.54349 0.43889 0.54349 0.44445 L 0.54349 0.44445 " pathEditMode="relative" ptsTypes="AAAAAAA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349 0.44468 L 0.54349 0.44491 C 0.53855 0.41806 0.53998 0.43033 0.53842 0.40811 C 0.53802 0.39422 0.53789 0.3801 0.53737 0.36621 C 0.53724 0.36412 0.53659 0.3625 0.53633 0.36065 C 0.53555 0.35463 0.53516 0.34838 0.53425 0.34236 C 0.53399 0.34005 0.53295 0.33218 0.53217 0.32963 C 0.53164 0.32755 0.53099 0.3257 0.53008 0.32408 C 0.52826 0.32037 0.52605 0.3169 0.52396 0.3132 C 0.5211 0.30811 0.51888 0.30324 0.51472 0.30047 C 0.51302 0.29908 0.51133 0.29769 0.50964 0.29676 C 0.5069 0.29514 0.50144 0.29306 0.50144 0.29329 C 0.50039 0.2919 0.49948 0.29028 0.49831 0.28936 C 0.49701 0.28843 0.49558 0.2882 0.49414 0.2875 C 0.4931 0.28704 0.49219 0.28635 0.49115 0.28588 C 0.48946 0.28635 0.48646 0.28473 0.48594 0.2875 C 0.48516 0.29213 0.48685 0.30787 0.48802 0.31505 C 0.48868 0.31875 0.48894 0.32269 0.49011 0.32593 C 0.49076 0.32778 0.49167 0.3294 0.49219 0.33148 C 0.49297 0.33496 0.49297 0.33912 0.49414 0.34236 C 0.49493 0.34422 0.49571 0.34584 0.49623 0.34792 C 0.49675 0.34954 0.49688 0.35162 0.49727 0.35348 C 0.49792 0.35579 0.4987 0.35811 0.49935 0.36065 C 0.50131 0.36875 0.49948 0.36829 0.50443 0.37709 C 0.50651 0.38079 0.50899 0.3838 0.51068 0.38797 C 0.51133 0.38982 0.51172 0.39213 0.51263 0.39352 C 0.51355 0.39468 0.51472 0.39468 0.51576 0.39537 C 0.51875 0.4007 0.52357 0.40973 0.52709 0.41181 C 0.52813 0.4125 0.52917 0.41273 0.53008 0.41366 C 0.53125 0.41459 0.53217 0.41621 0.53321 0.41736 C 0.53425 0.41806 0.53529 0.41852 0.53633 0.41922 C 0.53802 0.42037 0.53985 0.4213 0.54141 0.42269 C 0.54258 0.42385 0.54336 0.42547 0.54453 0.42639 C 0.54545 0.42732 0.54662 0.42778 0.54766 0.42824 C 0.55039 0.42963 0.55313 0.43079 0.55586 0.43195 L 0.5599 0.4338 C 0.56133 0.43426 0.56263 0.43496 0.56407 0.43565 C 0.56641 0.43681 0.56875 0.4382 0.57123 0.43912 C 0.57357 0.44005 0.57605 0.44051 0.57839 0.44098 C 0.58477 0.44468 0.57891 0.44167 0.58972 0.44468 C 0.60534 0.44908 0.57722 0.44445 0.61029 0.44838 C 0.61511 0.44977 0.61967 0.45139 0.62461 0.45209 C 0.63047 0.45278 0.63633 0.45324 0.64206 0.45394 C 0.67214 0.46273 0.63763 0.45301 0.66576 0.45926 C 0.6793 0.46227 0.66459 0.45973 0.67396 0.46297 C 0.67631 0.46389 0.67878 0.46436 0.68112 0.46482 L 0.69961 0.46852 L 0.71602 0.4757 C 0.71888 0.47709 0.72162 0.47778 0.72435 0.4794 C 0.72735 0.48125 0.73034 0.48357 0.7336 0.48496 C 0.7349 0.48542 0.73633 0.48588 0.73763 0.48681 C 0.74037 0.48843 0.7431 0.49051 0.74584 0.49213 C 0.74727 0.49306 0.7487 0.49329 0.75 0.49398 C 0.75339 0.4963 0.75677 0.49908 0.76029 0.50139 C 0.76159 0.50209 0.76302 0.50255 0.76433 0.50324 C 0.7668 0.5044 0.76914 0.50556 0.77149 0.50672 C 0.77253 0.50741 0.77357 0.50811 0.77461 0.50857 C 0.77605 0.50926 0.77748 0.50949 0.77878 0.51042 C 0.79844 0.52547 0.78295 0.51598 0.79206 0.52153 C 0.80196 0.53889 0.78933 0.51806 0.79831 0.52871 C 0.79948 0.5301 0.80026 0.53264 0.80131 0.53426 C 0.80404 0.53797 0.80677 0.54144 0.80951 0.54514 C 0.81094 0.54699 0.8125 0.54861 0.81368 0.5507 C 0.82136 0.56436 0.81797 0.55764 0.82396 0.57084 C 0.82422 0.57269 0.82448 0.57454 0.825 0.57616 C 0.82552 0.57824 0.82644 0.57986 0.82709 0.58172 C 0.82813 0.58519 0.82917 0.58889 0.83008 0.5926 C 0.83412 0.60973 0.83073 0.59746 0.83321 0.61088 C 0.83373 0.61412 0.83451 0.61713 0.83529 0.62014 C 0.83581 0.62801 0.83724 0.64792 0.83724 0.65486 C 0.83724 0.66459 0.8375 0.67454 0.83633 0.68403 C 0.83542 0.69028 0.83217 0.69584 0.82904 0.69861 C 0.82813 0.69954 0.82696 0.69954 0.82605 0.70047 C 0.82487 0.70139 0.82396 0.70324 0.82292 0.70417 C 0.82019 0.70648 0.81654 0.70672 0.81368 0.70787 C 0.81263 0.70811 0.81159 0.70926 0.81055 0.70949 C 0.80782 0.71042 0.80508 0.71088 0.80235 0.71135 C 0.80131 0.71204 0.80039 0.7132 0.79935 0.7132 C 0.79792 0.7132 0.7849 0.71412 0.77982 0.70949 C 0.77865 0.70857 0.77761 0.70741 0.7767 0.70602 C 0.77552 0.70417 0.77448 0.70255 0.77357 0.70047 C 0.77357 0.7007 0.76849 0.68681 0.76745 0.68403 L 0.76537 0.67848 L 0.76328 0.67315 C 0.76263 0.66945 0.7625 0.66528 0.76133 0.66204 C 0.76055 0.66019 0.75977 0.65857 0.75925 0.65672 C 0.75834 0.65301 0.75834 0.64885 0.75717 0.64561 C 0.75651 0.64375 0.7556 0.64213 0.75508 0.64028 C 0.75039 0.6213 0.75599 0.63635 0.75 0.62199 C 0.74805 0.61181 0.75013 0.62084 0.74688 0.61088 C 0.74584 0.60764 0.7444 0.60116 0.74284 0.59815 C 0.74193 0.59653 0.74076 0.59561 0.73972 0.59445 C 0.73789 0.58496 0.73985 0.5926 0.73555 0.58357 C 0.73477 0.58195 0.73451 0.5794 0.7336 0.57801 C 0.73269 0.57686 0.73151 0.57686 0.73047 0.57616 C 0.72943 0.57431 0.72852 0.57223 0.72735 0.57084 C 0.71732 0.55787 0.72227 0.56528 0.71511 0.55787 C 0.71394 0.55695 0.71315 0.5551 0.71198 0.5544 C 0.70938 0.55255 0.70638 0.55232 0.70378 0.5507 C 0.69623 0.5463 0.69974 0.54792 0.69349 0.54514 C 0.68386 0.54584 0.67435 0.54584 0.66472 0.54699 C 0.64375 0.54931 0.67878 0.54885 0.6586 0.54885 L 0.6586 0.54908 L 0.6586 0.54885 " pathEditMode="relative" rAng="0" ptsTypes="AAAAAAAAAAAAAAAAAAAAAAAAAAAAAAAAAAAAAAAAAAAAAAAAAAAAAAAAAAAAAAAAAAAAAAAAAAAAAAAAAAAAAAAAAAAAAAAAAAAAAA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97" y="54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859 0.54884 L 0.65859 0.54884 C 0.65547 0.54769 0.65234 0.54653 0.64922 0.54514 C 0.64714 0.54421 0.64518 0.54236 0.6431 0.54144 C 0.64141 0.54097 0.63971 0.54051 0.63802 0.53958 C 0.63594 0.53866 0.63385 0.53727 0.63177 0.53611 L 0.62878 0.53426 C 0.62734 0.53472 0.62591 0.53519 0.62461 0.53611 C 0.62253 0.53704 0.62057 0.53866 0.61849 0.53958 C 0.61706 0.54028 0.61576 0.54074 0.61432 0.54144 L 0.60508 0.54699 C 0.60404 0.54769 0.60286 0.54769 0.60195 0.54884 L 0.59583 0.55602 C 0.59544 0.55787 0.59531 0.55996 0.59479 0.56158 C 0.59362 0.56551 0.59076 0.57246 0.59076 0.57246 C 0.59102 0.58496 0.59049 0.60671 0.59271 0.62176 C 0.59336 0.6257 0.59362 0.62963 0.59479 0.63287 C 0.59805 0.64144 0.59648 0.63611 0.59896 0.64931 L 0.6 0.65463 L 0.60104 0.66019 C 0.6013 0.6632 0.60299 0.68171 0.60299 0.68403 C 0.60299 0.69676 0.60286 0.70972 0.60195 0.72222 C 0.60182 0.72454 0.60065 0.72593 0.6 0.72778 C 0.59922 0.73333 0.59922 0.73634 0.59688 0.74051 C 0.59596 0.74213 0.59479 0.74283 0.59375 0.74421 C 0.59271 0.74583 0.59193 0.74838 0.59076 0.74977 C 0.58984 0.7507 0.58854 0.7507 0.58763 0.75162 C 0.58542 0.75371 0.58385 0.75741 0.58151 0.7588 C 0.58047 0.75949 0.57943 0.75996 0.57839 0.76065 C 0.57695 0.76181 0.57578 0.76343 0.57422 0.76435 C 0.57266 0.76528 0.57083 0.76551 0.56914 0.76621 C 0.56771 0.76667 0.56641 0.76736 0.56497 0.76806 C 0.5556 0.77917 0.56211 0.77292 0.53828 0.76991 C 0.5375 0.76968 0.53216 0.76713 0.53112 0.76621 C 0.52995 0.76528 0.52904 0.76366 0.52799 0.7625 C 0.51888 0.75324 0.52839 0.76412 0.52083 0.75533 L 0.51667 0.74421 C 0.51602 0.74236 0.5151 0.74074 0.51471 0.73866 C 0.51328 0.73171 0.51445 0.73472 0.51159 0.72963 C 0.50977 0.71968 0.51172 0.72755 0.50651 0.7169 C 0.50534 0.71458 0.50456 0.71181 0.50339 0.70949 C 0.50247 0.7081 0.50117 0.70741 0.50026 0.70579 C 0.49922 0.70417 0.49831 0.70208 0.49727 0.70046 C 0.49622 0.69908 0.49505 0.69815 0.49414 0.69676 C 0.49297 0.69514 0.49219 0.69283 0.49102 0.69121 C 0.49023 0.69005 0.48138 0.67963 0.47969 0.67847 C 0.47565 0.67546 0.47161 0.67176 0.46745 0.66945 C 0.46536 0.66806 0.46341 0.66621 0.4612 0.66574 C 0.44466 0.66158 0.46523 0.66644 0.44271 0.66204 C 0.44036 0.66158 0.43789 0.66111 0.43555 0.66019 C 0.43281 0.65926 0.43008 0.65718 0.42734 0.65648 C 0.42396 0.65602 0.42044 0.65556 0.41706 0.65463 C 0.41536 0.6544 0.41367 0.65324 0.41198 0.65301 C 0.40573 0.65139 0.39948 0.65139 0.39336 0.64931 C 0.38659 0.64676 0.38411 0.64583 0.37591 0.64375 L 0.36875 0.6419 C 0.36563 0.64121 0.36263 0.64097 0.35951 0.64005 C 0.35781 0.63958 0.35612 0.63866 0.35443 0.6382 C 0.34987 0.6375 0.34544 0.63704 0.34102 0.63658 L 0.29987 0.6382 C 0.29609 0.63912 0.29336 0.6456 0.28958 0.64746 L 0.28242 0.65116 C 0.28138 0.65347 0.28047 0.65602 0.2793 0.65833 C 0.27839 0.66042 0.27695 0.66158 0.2763 0.66389 C 0.27526 0.66713 0.27513 0.6713 0.27422 0.67477 C 0.2737 0.67685 0.27292 0.67847 0.27214 0.68033 C 0.27044 0.69908 0.27018 0.6963 0.27214 0.72408 C 0.2724 0.72801 0.27214 0.73426 0.27422 0.73519 C 0.28112 0.7375 0.27773 0.73588 0.28451 0.74051 C 0.28932 0.74005 0.29414 0.74005 0.29883 0.73866 C 0.30065 0.7382 0.30221 0.73611 0.30404 0.73519 C 0.30534 0.73426 0.30677 0.7338 0.30807 0.73333 C 0.30911 0.73148 0.31003 0.7294 0.3112 0.72778 C 0.3125 0.72616 0.31419 0.72593 0.31536 0.72408 C 0.31693 0.72153 0.31797 0.71783 0.3194 0.71505 C 0.32292 0.7081 0.32448 0.70625 0.32865 0.70046 C 0.34128 0.66134 0.32526 0.70972 0.33685 0.67847 C 0.33841 0.67431 0.33958 0.66991 0.34102 0.66574 C 0.34193 0.6632 0.34323 0.66088 0.34414 0.65833 C 0.34779 0.64815 0.35052 0.63982 0.35339 0.62917 C 0.3582 0.61065 0.35469 0.62153 0.36055 0.60185 C 0.36185 0.59746 0.36341 0.59329 0.36458 0.58889 C 0.36979 0.57153 0.37344 0.55926 0.37695 0.54144 C 0.37786 0.53727 0.37813 0.53287 0.37904 0.52871 C 0.38464 0.50255 0.37982 0.53565 0.38516 0.50139 C 0.38607 0.49583 0.38646 0.49028 0.38724 0.48496 C 0.3888 0.47384 0.39245 0.45208 0.39245 0.45208 C 0.39271 0.44653 0.3931 0.44097 0.39336 0.43565 C 0.39375 0.43056 0.39427 0.42593 0.3944 0.42083 C 0.39492 0.40509 0.39518 0.38935 0.39544 0.37338 C 0.39518 0.35996 0.39492 0.34653 0.3944 0.33333 C 0.39427 0.32894 0.39284 0.31783 0.39245 0.3132 C 0.3918 0.30741 0.39115 0.2963 0.38932 0.29121 C 0.38867 0.28935 0.38776 0.28773 0.38724 0.28565 C 0.38385 0.27246 0.38776 0.27639 0.38216 0.27292 C 0.38138 0.27107 0.38112 0.26875 0.38008 0.26759 C 0.37669 0.26343 0.36745 0.26713 0.36563 0.26759 C 0.36419 0.26783 0.35612 0.27037 0.35443 0.27107 C 0.35234 0.27222 0.35026 0.27384 0.34818 0.27477 C 0.34206 0.27755 0.34544 0.27593 0.33789 0.28033 L 0.3349 0.28218 C 0.33385 0.28403 0.33294 0.28611 0.33177 0.2875 C 0.33086 0.28866 0.32943 0.28796 0.32865 0.28935 C 0.32786 0.29074 0.32813 0.29306 0.3276 0.29491 C 0.32708 0.29676 0.32604 0.29838 0.32565 0.30046 C 0.32474 0.30394 0.32422 0.30764 0.32357 0.31134 C 0.32318 0.3132 0.32318 0.31528 0.32253 0.3169 C 0.31992 0.32384 0.32083 0.32014 0.3194 0.32778 C 0.31849 0.33912 0.31758 0.34884 0.31732 0.36065 C 0.3168 0.38796 0.31706 0.41551 0.31641 0.44283 C 0.31602 0.45255 0.31497 0.46227 0.31432 0.47199 L 0.31328 0.48681 C 0.31289 0.50857 0.31289 0.53056 0.31224 0.55255 C 0.31224 0.55278 0.31107 0.56528 0.31016 0.56713 C 0.30938 0.56875 0.30807 0.56921 0.30716 0.57083 C 0.30599 0.57246 0.30521 0.57477 0.30404 0.57616 C 0.30313 0.57732 0.30195 0.57708 0.30091 0.57801 C 0.29193 0.58588 0.30443 0.57778 0.29375 0.58357 C 0.28581 0.58773 0.2901 0.58727 0.28451 0.58727 L 0.28451 0.58727 " pathEditMode="relative" ptsTypes="AAAAAAAAAAAAAAAAAAAAAAAAAAAAAAAAAAAAAAAAAAAAAAAAAAAAAAAAAAAAAAA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938" y="9525"/>
            <a:ext cx="12193057" cy="68585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92974" y="2376740"/>
            <a:ext cx="4852837" cy="34811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1726" y="736390"/>
            <a:ext cx="4852837" cy="34811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281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3410" y="649989"/>
            <a:ext cx="1945788" cy="13607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5061" y="1065079"/>
            <a:ext cx="1315233" cy="1371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8050" y="2764967"/>
            <a:ext cx="1343071" cy="135233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8801" y="2162563"/>
            <a:ext cx="1850397" cy="16653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16776" y="2325448"/>
            <a:ext cx="1215034" cy="129150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55612" y="2583410"/>
            <a:ext cx="1583039" cy="12206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149765" y="3827920"/>
            <a:ext cx="1157282" cy="190676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762945" y="4308404"/>
            <a:ext cx="2126968" cy="1617382"/>
          </a:xfrm>
          <a:prstGeom prst="rect">
            <a:avLst/>
          </a:prstGeom>
        </p:spPr>
      </p:pic>
      <p:pic>
        <p:nvPicPr>
          <p:cNvPr id="19" name="Рисунок 18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 flipV="1">
            <a:off x="9263923" y="5002"/>
            <a:ext cx="2920237" cy="2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9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10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545"/>
            <a:ext cx="12193057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3013" y="943547"/>
            <a:ext cx="2870344" cy="12867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9508" y="2124204"/>
            <a:ext cx="1581278" cy="1693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9151" y="3094122"/>
            <a:ext cx="2432434" cy="21354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01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80705" y="4007556"/>
            <a:ext cx="2233681" cy="14842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28462" y="244832"/>
            <a:ext cx="2446729" cy="22474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2670" y="994480"/>
            <a:ext cx="1913008" cy="13510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41650" y="2970873"/>
            <a:ext cx="1865882" cy="22587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5000" r="98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2866" y="2492279"/>
            <a:ext cx="1905000" cy="1714500"/>
          </a:xfrm>
          <a:prstGeom prst="rect">
            <a:avLst/>
          </a:prstGeom>
        </p:spPr>
      </p:pic>
      <p:pic>
        <p:nvPicPr>
          <p:cNvPr id="12" name="Рисунок 11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272820" y="4685373"/>
            <a:ext cx="2920237" cy="22313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flipH="1">
            <a:off x="0" y="4642810"/>
            <a:ext cx="3266730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8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7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4776" y="1433141"/>
            <a:ext cx="1410382" cy="136742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88697" y="1641798"/>
            <a:ext cx="1592646" cy="15572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8211" y="3841760"/>
            <a:ext cx="2716460" cy="292058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54362" y="3829090"/>
            <a:ext cx="3234105" cy="293325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7406" y="4766582"/>
            <a:ext cx="2961038" cy="204525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 rot="438656">
            <a:off x="1225582" y="4750257"/>
            <a:ext cx="15115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accent4">
                    <a:lumMod val="75000"/>
                  </a:schemeClr>
                </a:solidFill>
              </a:rPr>
              <a:t>тварини</a:t>
            </a:r>
            <a:endParaRPr lang="en-US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537442" y="4766582"/>
            <a:ext cx="9739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птахи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621916" y="5558375"/>
            <a:ext cx="843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</a:rPr>
              <a:t>риби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147718" y="599409"/>
            <a:ext cx="1451907" cy="13545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556351" y="567538"/>
            <a:ext cx="880344" cy="134403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10043666" y="1799781"/>
            <a:ext cx="1375361" cy="12647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9"/>
          <a:srcRect r="8371" b="972"/>
          <a:stretch/>
        </p:blipFill>
        <p:spPr>
          <a:xfrm>
            <a:off x="2572500" y="525185"/>
            <a:ext cx="992510" cy="142874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568652" y="2513894"/>
            <a:ext cx="1219314" cy="12667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629760" y="1854509"/>
            <a:ext cx="1539245" cy="79786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024396" y="699281"/>
            <a:ext cx="1014261" cy="10805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182169" y="1799781"/>
            <a:ext cx="1791897" cy="16565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329578" y="2082324"/>
            <a:ext cx="1278347" cy="12621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633" b="100000" l="423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96990" y="291807"/>
            <a:ext cx="1498179" cy="10030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39161" y="2713407"/>
            <a:ext cx="1497534" cy="9713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73991" y="276471"/>
            <a:ext cx="1358009" cy="1134652"/>
          </a:xfrm>
          <a:prstGeom prst="rect">
            <a:avLst/>
          </a:prstGeom>
        </p:spPr>
      </p:pic>
      <p:pic>
        <p:nvPicPr>
          <p:cNvPr id="25" name="Рисунок 24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 flipV="1">
            <a:off x="9608975" y="-11792"/>
            <a:ext cx="2583553" cy="181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8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6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22222E-6 L -0.0418 0.49722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248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0.24739 0.3518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0" y="175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96296E-6 L -0.38529 0.717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358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1.11111E-6 L -0.64727 0.7157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70" y="357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60417 0.3162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08" y="158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96296E-6 L -0.09896 0.39328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1965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11784 0.51204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256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1.85185E-6 L -0.16381 0.48218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90" y="24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44444E-6 L -0.10495 0.49838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7" y="2490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6 L 0.05391 0.4412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5" y="220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-0.0763 0.2576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5" y="1287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28138 0.75486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377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22222E-6 L 0.71277 0.51482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38" y="257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85185E-6 L 0.21172 0.47431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86" y="237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50"/>
                            </p:stCondLst>
                            <p:childTnLst>
                              <p:par>
                                <p:cTn id="1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250"/>
                            </p:stCondLst>
                            <p:childTnLst>
                              <p:par>
                                <p:cTn id="1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50"/>
                            </p:stCondLst>
                            <p:childTnLst>
                              <p:par>
                                <p:cTn id="1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250"/>
                            </p:stCondLst>
                            <p:childTnLst>
                              <p:par>
                                <p:cTn id="1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750"/>
                            </p:stCondLst>
                            <p:childTnLst>
                              <p:par>
                                <p:cTn id="1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25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750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250"/>
                            </p:stCondLst>
                            <p:childTnLst>
                              <p:par>
                                <p:cTn id="1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750"/>
                            </p:stCondLst>
                            <p:childTnLst>
                              <p:par>
                                <p:cTn id="16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4700" y="1927136"/>
            <a:ext cx="8331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Тому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веселиками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звут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ся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журавл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…,</a:t>
            </a:r>
          </a:p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Що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прил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…тают… до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веселої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земл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 .</a:t>
            </a:r>
          </a:p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Що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теплий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ден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 приносят… на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крил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</a:t>
            </a: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І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залишают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 в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нашому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сел… .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889" l="0" r="9647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592092" y="3175000"/>
            <a:ext cx="2306309" cy="21072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8638644" y="2746756"/>
            <a:ext cx="1243013" cy="12593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9543" y="4009346"/>
            <a:ext cx="929185" cy="9428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26027" y="2274071"/>
            <a:ext cx="926672" cy="9388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89363" y="4343422"/>
            <a:ext cx="926672" cy="93886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506011" y="3376425"/>
            <a:ext cx="279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44162" y="3368880"/>
            <a:ext cx="377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08715" y="1837543"/>
            <a:ext cx="585267" cy="85961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0081" y="2313697"/>
            <a:ext cx="585267" cy="85961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36232" y="2350219"/>
            <a:ext cx="585267" cy="85961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1499" y="2828065"/>
            <a:ext cx="585267" cy="85961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91750" y="2801657"/>
            <a:ext cx="682811" cy="85961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37482" y="2809201"/>
            <a:ext cx="682811" cy="85961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52685" y="2299222"/>
            <a:ext cx="682811" cy="859611"/>
          </a:xfrm>
          <a:prstGeom prst="rect">
            <a:avLst/>
          </a:prstGeom>
        </p:spPr>
      </p:pic>
      <p:pic>
        <p:nvPicPr>
          <p:cNvPr id="23" name="Рисунок 22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V="1">
            <a:off x="9289565" y="-594"/>
            <a:ext cx="2920237" cy="265451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 flipV="1">
            <a:off x="-33919" y="0"/>
            <a:ext cx="2814449" cy="21504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51435" y="1836334"/>
            <a:ext cx="6828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49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16" name="Облако 15"/>
          <p:cNvSpPr/>
          <p:nvPr/>
        </p:nvSpPr>
        <p:spPr>
          <a:xfrm>
            <a:off x="3724516" y="44693"/>
            <a:ext cx="4092238" cy="162560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4137764" y="35010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            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Однина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    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Множина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</a:rPr>
              <a:t>Зразок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кінь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–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коні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7687" y="1819099"/>
            <a:ext cx="122629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заєць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- ___________             журавель - ___________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    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лебідь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- ________       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ось - 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карась - __________           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рись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- 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лосось - ____________                тюлень - 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        окунь -__________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24516" y="1875828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зайці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60921" y="2820887"/>
            <a:ext cx="1337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лебеді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13843" y="3816721"/>
            <a:ext cx="12478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карасі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67260" y="4778486"/>
            <a:ext cx="12682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лососі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00824" y="5758639"/>
            <a:ext cx="1184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окуні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96405" y="1875827"/>
            <a:ext cx="16574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журавлі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017219" y="2834724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лосі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16754" y="3804238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рисі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996405" y="4778485"/>
            <a:ext cx="1360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тюлені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2820" y="4626671"/>
            <a:ext cx="2920237" cy="223132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94"/>
            <a:ext cx="2816596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4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107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339</Words>
  <Application>Microsoft Office PowerPoint</Application>
  <PresentationFormat>Широкоэкранный</PresentationFormat>
  <Paragraphs>50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Подорож у світ Грамоти</dc:title>
  <dc:creator>Admin</dc:creator>
  <cp:lastModifiedBy>Natasha</cp:lastModifiedBy>
  <cp:revision>24</cp:revision>
  <dcterms:created xsi:type="dcterms:W3CDTF">2020-04-20T15:21:39Z</dcterms:created>
  <dcterms:modified xsi:type="dcterms:W3CDTF">2020-05-13T21:54:32Z</dcterms:modified>
</cp:coreProperties>
</file>