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58" r:id="rId4"/>
    <p:sldId id="259" r:id="rId5"/>
    <p:sldId id="263" r:id="rId6"/>
    <p:sldId id="262" r:id="rId7"/>
    <p:sldId id="261" r:id="rId8"/>
    <p:sldId id="26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E34120-B28E-4B2B-ADF8-90598B4ACC50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D6BC2-7D6B-4DA4-B702-B68079B60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459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355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будинок</a:t>
            </a:r>
            <a:r>
              <a:rPr lang="ru-RU" dirty="0" smtClean="0"/>
              <a:t>, для переходу на слайд 4 – на карусель, для переходу на слайд 5 – на слова, для переходу на слайд 6 – на текст, для переходу на слайд 7 – на </a:t>
            </a:r>
            <a:r>
              <a:rPr lang="ru-RU" dirty="0" err="1" smtClean="0"/>
              <a:t>снігопад</a:t>
            </a:r>
            <a:r>
              <a:rPr lang="ru-RU" dirty="0" smtClean="0"/>
              <a:t>,</a:t>
            </a:r>
            <a:r>
              <a:rPr lang="ru-RU" baseline="0" dirty="0" smtClean="0"/>
              <a:t> для переходу на слайд 8 – на </a:t>
            </a:r>
            <a:r>
              <a:rPr lang="ru-RU" baseline="0" dirty="0" err="1" smtClean="0"/>
              <a:t>гарбуз</a:t>
            </a:r>
            <a:r>
              <a:rPr lang="ru-RU" baseline="0" dirty="0" smtClean="0"/>
              <a:t>.</a:t>
            </a:r>
            <a:endParaRPr lang="ru-RU" dirty="0" smtClean="0"/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601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 та «</a:t>
            </a:r>
            <a:r>
              <a:rPr lang="ru-RU" dirty="0" err="1" smtClean="0"/>
              <a:t>розсели</a:t>
            </a:r>
            <a:r>
              <a:rPr lang="ru-RU" dirty="0" smtClean="0"/>
              <a:t>» </a:t>
            </a:r>
            <a:r>
              <a:rPr lang="ru-RU" dirty="0" err="1" smtClean="0"/>
              <a:t>їх</a:t>
            </a:r>
            <a:r>
              <a:rPr lang="ru-RU" dirty="0" smtClean="0"/>
              <a:t> по </a:t>
            </a:r>
            <a:r>
              <a:rPr lang="ru-RU" dirty="0" err="1" smtClean="0"/>
              <a:t>будиночкам</a:t>
            </a:r>
            <a:r>
              <a:rPr lang="ru-RU" dirty="0" smtClean="0"/>
              <a:t> (проведи </a:t>
            </a:r>
            <a:r>
              <a:rPr lang="ru-RU" dirty="0" err="1" smtClean="0"/>
              <a:t>лінії</a:t>
            </a:r>
            <a:r>
              <a:rPr lang="ru-RU" dirty="0" smtClean="0"/>
              <a:t>). Запиши слова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кожним</a:t>
            </a:r>
            <a:r>
              <a:rPr lang="ru-RU" dirty="0" smtClean="0"/>
              <a:t> </a:t>
            </a:r>
            <a:r>
              <a:rPr lang="ru-RU" dirty="0" err="1" smtClean="0"/>
              <a:t>будиночком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06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Зміни</a:t>
            </a:r>
            <a:r>
              <a:rPr lang="ru-RU" dirty="0" smtClean="0"/>
              <a:t> слова за </a:t>
            </a:r>
            <a:r>
              <a:rPr lang="ru-RU" dirty="0" err="1" smtClean="0"/>
              <a:t>зразком</a:t>
            </a:r>
            <a:r>
              <a:rPr lang="ru-RU" dirty="0" smtClean="0"/>
              <a:t>. </a:t>
            </a:r>
            <a:r>
              <a:rPr lang="ru-RU" dirty="0" err="1" smtClean="0"/>
              <a:t>Перевір</a:t>
            </a:r>
            <a:r>
              <a:rPr lang="ru-RU" dirty="0" smtClean="0"/>
              <a:t> свою </a:t>
            </a:r>
            <a:r>
              <a:rPr lang="ru-RU" dirty="0" err="1" smtClean="0"/>
              <a:t>відповідь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98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Виправ</a:t>
            </a:r>
            <a:r>
              <a:rPr lang="ru-RU" dirty="0" smtClean="0"/>
              <a:t> </a:t>
            </a:r>
            <a:r>
              <a:rPr lang="ru-RU" dirty="0" err="1" smtClean="0"/>
              <a:t>помилки</a:t>
            </a:r>
            <a:r>
              <a:rPr lang="ru-RU" dirty="0" smtClean="0"/>
              <a:t> в словах.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відповів</a:t>
            </a:r>
            <a:r>
              <a:rPr lang="ru-RU" dirty="0" smtClean="0"/>
              <a:t> </a:t>
            </a:r>
            <a:r>
              <a:rPr lang="ru-RU" dirty="0" err="1" smtClean="0"/>
              <a:t>вірно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961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та пиши </a:t>
            </a:r>
            <a:r>
              <a:rPr lang="ru-RU" dirty="0" err="1" smtClean="0"/>
              <a:t>вставляючи</a:t>
            </a:r>
            <a:r>
              <a:rPr lang="ru-RU" dirty="0" smtClean="0"/>
              <a:t> </a:t>
            </a:r>
            <a:r>
              <a:rPr lang="ru-RU" dirty="0" err="1" smtClean="0"/>
              <a:t>пропущені</a:t>
            </a:r>
            <a:r>
              <a:rPr lang="ru-RU" dirty="0" smtClean="0"/>
              <a:t> </a:t>
            </a:r>
            <a:r>
              <a:rPr lang="ru-RU" dirty="0" err="1" smtClean="0"/>
              <a:t>букви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вірно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виконав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вправу</a:t>
            </a:r>
            <a:r>
              <a:rPr lang="ru-RU" baseline="0" dirty="0" smtClean="0"/>
              <a:t>. </a:t>
            </a:r>
            <a:r>
              <a:rPr lang="ru-RU" dirty="0" err="1" smtClean="0"/>
              <a:t>Підкреслити</a:t>
            </a:r>
            <a:r>
              <a:rPr lang="ru-RU" dirty="0" smtClean="0"/>
              <a:t> букву </a:t>
            </a:r>
            <a:r>
              <a:rPr lang="ru-RU" i="1" dirty="0" smtClean="0"/>
              <a:t>і</a:t>
            </a:r>
            <a:r>
              <a:rPr lang="ru-RU" dirty="0" smtClean="0"/>
              <a:t> зеленим </a:t>
            </a:r>
            <a:r>
              <a:rPr lang="ru-RU" dirty="0" err="1" smtClean="0"/>
              <a:t>олівцем</a:t>
            </a:r>
            <a:r>
              <a:rPr lang="ru-RU" dirty="0" smtClean="0"/>
              <a:t>, а букву </a:t>
            </a:r>
            <a:r>
              <a:rPr lang="ru-RU" i="1" dirty="0" smtClean="0"/>
              <a:t>и</a:t>
            </a:r>
            <a:r>
              <a:rPr lang="ru-RU" dirty="0" smtClean="0"/>
              <a:t> – </a:t>
            </a:r>
            <a:r>
              <a:rPr lang="ru-RU" dirty="0" err="1" smtClean="0"/>
              <a:t>червоним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219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 та </a:t>
            </a:r>
            <a:r>
              <a:rPr lang="ru-RU" dirty="0" err="1" smtClean="0"/>
              <a:t>розкажи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відбувається</a:t>
            </a:r>
            <a:r>
              <a:rPr lang="ru-RU" dirty="0" smtClean="0"/>
              <a:t> в </a:t>
            </a:r>
            <a:r>
              <a:rPr lang="ru-RU" dirty="0" err="1" smtClean="0"/>
              <a:t>природі</a:t>
            </a:r>
            <a:r>
              <a:rPr lang="ru-RU" dirty="0" smtClean="0"/>
              <a:t> </a:t>
            </a:r>
            <a:r>
              <a:rPr lang="ru-RU" dirty="0" err="1" smtClean="0"/>
              <a:t>взимку</a:t>
            </a:r>
            <a:r>
              <a:rPr lang="ru-RU" dirty="0" smtClean="0"/>
              <a:t>. </a:t>
            </a:r>
            <a:r>
              <a:rPr lang="ru-RU" dirty="0" err="1" smtClean="0"/>
              <a:t>Визнач</a:t>
            </a:r>
            <a:r>
              <a:rPr lang="ru-RU" dirty="0" smtClean="0"/>
              <a:t> </a:t>
            </a:r>
            <a:r>
              <a:rPr lang="ru-RU" dirty="0" err="1" smtClean="0"/>
              <a:t>назву</a:t>
            </a:r>
            <a:r>
              <a:rPr lang="ru-RU" dirty="0" smtClean="0"/>
              <a:t> </a:t>
            </a:r>
            <a:r>
              <a:rPr lang="ru-RU" dirty="0" err="1" smtClean="0"/>
              <a:t>малюнка</a:t>
            </a:r>
            <a:r>
              <a:rPr lang="ru-RU" dirty="0" smtClean="0"/>
              <a:t> </a:t>
            </a:r>
            <a:r>
              <a:rPr lang="ru-RU" dirty="0" err="1" smtClean="0"/>
              <a:t>користуючись</a:t>
            </a:r>
            <a:r>
              <a:rPr lang="ru-RU" dirty="0" smtClean="0"/>
              <a:t> словами з </a:t>
            </a:r>
            <a:r>
              <a:rPr lang="ru-RU" dirty="0" err="1" smtClean="0"/>
              <a:t>довідки</a:t>
            </a:r>
            <a:r>
              <a:rPr lang="ru-RU" dirty="0" smtClean="0"/>
              <a:t>. </a:t>
            </a:r>
            <a:r>
              <a:rPr lang="ru-RU" dirty="0" err="1" smtClean="0"/>
              <a:t>Перевір</a:t>
            </a:r>
            <a:r>
              <a:rPr lang="ru-RU" dirty="0" smtClean="0"/>
              <a:t> </a:t>
            </a:r>
            <a:r>
              <a:rPr lang="ru-RU" dirty="0" err="1" smtClean="0"/>
              <a:t>чи</a:t>
            </a:r>
            <a:r>
              <a:rPr lang="ru-RU" dirty="0" smtClean="0"/>
              <a:t> правильно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</a:t>
            </a:r>
            <a:r>
              <a:rPr lang="ru-RU" dirty="0" err="1" smtClean="0"/>
              <a:t>Визнач</a:t>
            </a:r>
            <a:r>
              <a:rPr lang="ru-RU" dirty="0" smtClean="0"/>
              <a:t> </a:t>
            </a:r>
            <a:r>
              <a:rPr lang="ru-RU" dirty="0" err="1" smtClean="0"/>
              <a:t>сусідів</a:t>
            </a:r>
            <a:r>
              <a:rPr lang="ru-RU" dirty="0" smtClean="0"/>
              <a:t> </a:t>
            </a:r>
            <a:r>
              <a:rPr lang="ru-RU" dirty="0" err="1" smtClean="0"/>
              <a:t>звуків</a:t>
            </a:r>
            <a:r>
              <a:rPr lang="ru-RU" dirty="0" smtClean="0"/>
              <a:t> [и] та [і] в словах.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46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 та </a:t>
            </a:r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ті</a:t>
            </a:r>
            <a:r>
              <a:rPr lang="ru-RU" dirty="0" smtClean="0"/>
              <a:t> в </a:t>
            </a:r>
            <a:r>
              <a:rPr lang="ru-RU" dirty="0" err="1" smtClean="0"/>
              <a:t>назві</a:t>
            </a:r>
            <a:r>
              <a:rPr lang="ru-RU" dirty="0" smtClean="0"/>
              <a:t> </a:t>
            </a:r>
            <a:r>
              <a:rPr lang="ru-RU" dirty="0" err="1" smtClean="0"/>
              <a:t>яких</a:t>
            </a:r>
            <a:r>
              <a:rPr lang="ru-RU" dirty="0" smtClean="0"/>
              <a:t> є звуки [и] та [і].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відповів</a:t>
            </a:r>
            <a:r>
              <a:rPr lang="ru-RU" dirty="0" smtClean="0"/>
              <a:t> </a:t>
            </a:r>
            <a:r>
              <a:rPr lang="ru-RU" dirty="0" err="1" smtClean="0"/>
              <a:t>вірно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D6BC2-7D6B-4DA4-B702-B68079B60EC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67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3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24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15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75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29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45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12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381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737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12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520C1-AB4F-4EA6-9810-0AB756153451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67F2B-57C2-4365-9C35-6EECB7776D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14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11.png"/><Relationship Id="rId18" Type="http://schemas.openxmlformats.org/officeDocument/2006/relationships/slide" Target="slide8.xml"/><Relationship Id="rId3" Type="http://schemas.openxmlformats.org/officeDocument/2006/relationships/audio" Target="../media/audio2.wav"/><Relationship Id="rId7" Type="http://schemas.openxmlformats.org/officeDocument/2006/relationships/image" Target="../media/image8.png"/><Relationship Id="rId12" Type="http://schemas.openxmlformats.org/officeDocument/2006/relationships/slide" Target="slide5.xml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6" Type="http://schemas.openxmlformats.org/officeDocument/2006/relationships/slide" Target="slide7.xml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audio" Target="../media/audio3.wav"/><Relationship Id="rId15" Type="http://schemas.openxmlformats.org/officeDocument/2006/relationships/image" Target="../media/image12.png"/><Relationship Id="rId10" Type="http://schemas.openxmlformats.org/officeDocument/2006/relationships/slide" Target="slide4.xml"/><Relationship Id="rId19" Type="http://schemas.openxmlformats.org/officeDocument/2006/relationships/image" Target="../media/image14.png"/><Relationship Id="rId4" Type="http://schemas.openxmlformats.org/officeDocument/2006/relationships/audio" Target="../media/audio1.wav"/><Relationship Id="rId9" Type="http://schemas.openxmlformats.org/officeDocument/2006/relationships/image" Target="../media/image9.png"/><Relationship Id="rId1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18" Type="http://schemas.microsoft.com/office/2007/relationships/hdphoto" Target="../media/hdphoto5.wdp"/><Relationship Id="rId3" Type="http://schemas.openxmlformats.org/officeDocument/2006/relationships/audio" Target="../media/audio1.wav"/><Relationship Id="rId21" Type="http://schemas.openxmlformats.org/officeDocument/2006/relationships/image" Target="../media/image25.png"/><Relationship Id="rId7" Type="http://schemas.microsoft.com/office/2007/relationships/hdphoto" Target="../media/hdphoto1.wdp"/><Relationship Id="rId12" Type="http://schemas.microsoft.com/office/2007/relationships/hdphoto" Target="../media/hdphoto2.wdp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6" Type="http://schemas.microsoft.com/office/2007/relationships/hdphoto" Target="../media/hdphoto4.wdp"/><Relationship Id="rId20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9.png"/><Relationship Id="rId19" Type="http://schemas.openxmlformats.org/officeDocument/2006/relationships/image" Target="../media/image24.png"/><Relationship Id="rId4" Type="http://schemas.openxmlformats.org/officeDocument/2006/relationships/audio" Target="../media/audio2.wav"/><Relationship Id="rId9" Type="http://schemas.openxmlformats.org/officeDocument/2006/relationships/image" Target="../media/image18.png"/><Relationship Id="rId14" Type="http://schemas.microsoft.com/office/2007/relationships/hdphoto" Target="../media/hdphoto3.wdp"/><Relationship Id="rId22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3" Type="http://schemas.openxmlformats.org/officeDocument/2006/relationships/audio" Target="../media/audio1.wav"/><Relationship Id="rId7" Type="http://schemas.openxmlformats.org/officeDocument/2006/relationships/image" Target="../media/image28.png"/><Relationship Id="rId12" Type="http://schemas.openxmlformats.org/officeDocument/2006/relationships/image" Target="../media/image31.png"/><Relationship Id="rId1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11" Type="http://schemas.microsoft.com/office/2007/relationships/hdphoto" Target="../media/hdphoto8.wdp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../media/image30.png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audio" Target="../media/audio1.wav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25.png"/><Relationship Id="rId5" Type="http://schemas.openxmlformats.org/officeDocument/2006/relationships/image" Target="../media/image7.png"/><Relationship Id="rId10" Type="http://schemas.openxmlformats.org/officeDocument/2006/relationships/slide" Target="slide2.xml"/><Relationship Id="rId4" Type="http://schemas.openxmlformats.org/officeDocument/2006/relationships/audio" Target="../media/audio2.wav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microsoft.com/office/2007/relationships/hdphoto" Target="../media/hdphoto13.wdp"/><Relationship Id="rId18" Type="http://schemas.openxmlformats.org/officeDocument/2006/relationships/image" Target="../media/image46.png"/><Relationship Id="rId26" Type="http://schemas.openxmlformats.org/officeDocument/2006/relationships/image" Target="../media/image25.png"/><Relationship Id="rId3" Type="http://schemas.openxmlformats.org/officeDocument/2006/relationships/audio" Target="../media/audio1.wav"/><Relationship Id="rId21" Type="http://schemas.microsoft.com/office/2007/relationships/hdphoto" Target="../media/hdphoto17.wdp"/><Relationship Id="rId7" Type="http://schemas.microsoft.com/office/2007/relationships/hdphoto" Target="../media/hdphoto10.wdp"/><Relationship Id="rId12" Type="http://schemas.openxmlformats.org/officeDocument/2006/relationships/image" Target="../media/image43.png"/><Relationship Id="rId17" Type="http://schemas.microsoft.com/office/2007/relationships/hdphoto" Target="../media/hdphoto15.wdp"/><Relationship Id="rId25" Type="http://schemas.microsoft.com/office/2007/relationships/hdphoto" Target="../media/hdphoto19.wdp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5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microsoft.com/office/2007/relationships/hdphoto" Target="../media/hdphoto12.wdp"/><Relationship Id="rId24" Type="http://schemas.openxmlformats.org/officeDocument/2006/relationships/image" Target="../media/image49.png"/><Relationship Id="rId5" Type="http://schemas.openxmlformats.org/officeDocument/2006/relationships/image" Target="../media/image7.png"/><Relationship Id="rId15" Type="http://schemas.microsoft.com/office/2007/relationships/hdphoto" Target="../media/hdphoto14.wdp"/><Relationship Id="rId23" Type="http://schemas.microsoft.com/office/2007/relationships/hdphoto" Target="../media/hdphoto18.wdp"/><Relationship Id="rId10" Type="http://schemas.openxmlformats.org/officeDocument/2006/relationships/image" Target="../media/image42.png"/><Relationship Id="rId19" Type="http://schemas.microsoft.com/office/2007/relationships/hdphoto" Target="../media/hdphoto16.wdp"/><Relationship Id="rId4" Type="http://schemas.openxmlformats.org/officeDocument/2006/relationships/audio" Target="../media/audio4.wav"/><Relationship Id="rId9" Type="http://schemas.microsoft.com/office/2007/relationships/hdphoto" Target="../media/hdphoto11.wdp"/><Relationship Id="rId14" Type="http://schemas.openxmlformats.org/officeDocument/2006/relationships/image" Target="../media/image44.png"/><Relationship Id="rId22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39031" y="1481808"/>
            <a:ext cx="4523006" cy="1426539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Вживання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букв и, і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букв,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позначають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тверді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м’які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приголосні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звуки.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Речення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додатком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у Родовому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відмінку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. «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Явища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природи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взимку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».</a:t>
            </a:r>
            <a:endParaRPr lang="ru-RU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4776" y="4281666"/>
            <a:ext cx="1764320" cy="2274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29409" y="3641691"/>
            <a:ext cx="938865" cy="1097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26139" y="2763840"/>
            <a:ext cx="1256217" cy="10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4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64" y="-1432546"/>
            <a:ext cx="10766469" cy="9297206"/>
          </a:xfrm>
          <a:prstGeom prst="rect">
            <a:avLst/>
          </a:prstGeom>
        </p:spPr>
      </p:pic>
      <p:pic>
        <p:nvPicPr>
          <p:cNvPr id="9" name="Рисунок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092424">
            <a:off x="3921369" y="-309583"/>
            <a:ext cx="1203403" cy="1282531"/>
          </a:xfrm>
          <a:prstGeom prst="rect">
            <a:avLst/>
          </a:prstGeom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9631568">
            <a:off x="6117635" y="4214580"/>
            <a:ext cx="1255500" cy="987472"/>
          </a:xfrm>
          <a:prstGeom prst="rect">
            <a:avLst/>
          </a:prstGeom>
        </p:spPr>
      </p:pic>
      <p:pic>
        <p:nvPicPr>
          <p:cNvPr id="11" name="Рисунок 10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/>
          <a:srcRect l="-1" r="596" b="69125"/>
          <a:stretch/>
        </p:blipFill>
        <p:spPr>
          <a:xfrm rot="3123289">
            <a:off x="6623173" y="1070559"/>
            <a:ext cx="2060306" cy="381742"/>
          </a:xfrm>
          <a:prstGeom prst="rect">
            <a:avLst/>
          </a:prstGeom>
        </p:spPr>
      </p:pic>
      <p:pic>
        <p:nvPicPr>
          <p:cNvPr id="12" name="Рисунок 11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14625253">
            <a:off x="1828504" y="3691395"/>
            <a:ext cx="2208758" cy="884441"/>
          </a:xfrm>
          <a:prstGeom prst="rect">
            <a:avLst/>
          </a:prstGeom>
        </p:spPr>
      </p:pic>
      <p:pic>
        <p:nvPicPr>
          <p:cNvPr id="13" name="Рисунок 12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3481800">
            <a:off x="8540328" y="2331947"/>
            <a:ext cx="1476245" cy="1053460"/>
          </a:xfrm>
          <a:prstGeom prst="rect">
            <a:avLst/>
          </a:prstGeom>
        </p:spPr>
      </p:pic>
      <p:pic>
        <p:nvPicPr>
          <p:cNvPr id="14" name="Рисунок 13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7181391">
            <a:off x="8251380" y="5338221"/>
            <a:ext cx="850594" cy="9004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4489" y="1110043"/>
            <a:ext cx="139610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3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2.5E-6 4.81481E-6 C 0.00273 0.00254 0.00521 0.00555 0.0082 0.0074 C 0.01042 0.00879 0.01302 0.00833 0.01537 0.00926 C 0.0168 0.00972 0.0181 0.01041 0.0194 0.01111 C 0.05273 0.00787 0.03034 0.01458 0.0431 0.00555 C 0.04505 0.00416 0.0474 0.00393 0.04922 0.00185 C 0.05026 0.00069 0.05117 -0.00093 0.05234 -0.00186 C 0.0543 -0.00324 0.05664 -0.00324 0.05846 -0.00533 L 0.06471 -0.01274 C 0.06745 -0.02732 0.06328 -0.01019 0.06875 -0.02014 C 0.06953 -0.0213 0.06914 -0.02408 0.06979 -0.02547 C 0.07057 -0.02732 0.07188 -0.02801 0.07292 -0.02917 C 0.07318 -0.03102 0.07331 -0.03287 0.07396 -0.03473 C 0.07513 -0.03843 0.07721 -0.04144 0.078 -0.04561 C 0.0806 -0.05926 0.07708 -0.04237 0.08112 -0.05649 C 0.0819 -0.05949 0.08242 -0.06274 0.0832 -0.06574 C 0.08372 -0.06806 0.08464 -0.07037 0.08516 -0.07292 C 0.08659 -0.07894 0.08841 -0.08496 0.08932 -0.09121 C 0.08971 -0.09375 0.08984 -0.09607 0.09037 -0.09862 C 0.09089 -0.10116 0.0918 -0.10324 0.09245 -0.10579 C 0.09609 -0.12199 0.09258 -0.11181 0.09648 -0.12223 C 0.09688 -0.12454 0.09779 -0.13241 0.09857 -0.13496 C 0.09909 -0.13704 0.10013 -0.13843 0.10065 -0.14051 C 0.10143 -0.14399 0.10143 -0.14815 0.1026 -0.15139 L 0.10677 -0.16227 C 0.11289 -0.1551 0.10755 -0.16297 0.11094 -0.15324 C 0.11185 -0.15047 0.11458 -0.14769 0.11602 -0.14607 C 0.12148 -0.13125 0.11432 -0.14908 0.12109 -0.13681 C 0.128 -0.12477 0.1181 -0.1375 0.1263 -0.12778 C 0.12904 -0.1132 0.12487 -0.1301 0.13034 -0.12037 C 0.13112 -0.11899 0.13073 -0.11644 0.13138 -0.11505 C 0.13216 -0.1132 0.13346 -0.1125 0.13451 -0.11135 C 0.13555 -0.10556 0.13529 -0.10533 0.13763 -0.10024 C 0.1401 -0.09468 0.13958 -0.09862 0.14167 -0.09121 C 0.14219 -0.08959 0.14219 -0.0875 0.14271 -0.08565 C 0.14388 -0.08195 0.14544 -0.07848 0.14688 -0.07477 L 0.14883 -0.06922 L 0.15091 -0.06389 C 0.15287 -0.05371 0.15078 -0.06274 0.15404 -0.05278 C 0.15482 -0.05047 0.15508 -0.04769 0.15612 -0.04561 C 0.1569 -0.04399 0.15807 -0.04306 0.15912 -0.0419 C 0.16029 -0.03612 0.16133 -0.02917 0.16432 -0.02547 L 0.17044 -0.01829 C 0.17148 -0.0169 0.1724 -0.01505 0.17357 -0.01459 C 0.17487 -0.01389 0.1763 -0.01343 0.1776 -0.01274 C 0.17969 -0.01158 0.18177 -0.01019 0.18385 -0.00903 C 0.1849 -0.00857 0.18581 -0.00764 0.18685 -0.00718 L 0.19102 -0.00533 C 0.19922 -0.00602 0.20742 -0.00579 0.21563 -0.00718 C 0.21784 -0.00764 0.22005 -0.0088 0.22188 -0.01088 L 0.228 -0.01829 C 0.22865 -0.02014 0.22943 -0.02176 0.23008 -0.02362 C 0.23086 -0.02616 0.23112 -0.02894 0.23203 -0.03102 C 0.23294 -0.03264 0.23412 -0.03334 0.23516 -0.03473 C 0.23555 -0.03635 0.23568 -0.03843 0.2362 -0.04005 C 0.23737 -0.04399 0.23958 -0.04699 0.24037 -0.05116 L 0.24141 -0.05649 C 0.23932 -0.07408 0.2418 -0.05857 0.23828 -0.07107 C 0.23594 -0.07963 0.23854 -0.07431 0.2362 -0.07848 L 0.2362 -0.07848 " pathEditMode="relative" ptsTypes="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62 -0.07824 L 0.2362 -0.07824 C 0.23333 -0.0794 0.22669 -0.07986 0.22396 -0.08542 C 0.22227 -0.08889 0.22122 -0.09283 0.21979 -0.09653 L 0.21576 -0.10741 C 0.21497 -0.10926 0.21406 -0.11088 0.21367 -0.11297 L 0.21055 -0.1294 L 0.20951 -0.13496 C 0.20925 -0.13658 0.20872 -0.13843 0.20846 -0.14028 L 0.20755 -0.14954 C 0.20781 -0.16273 0.20768 -0.17639 0.20846 -0.18959 C 0.20925 -0.20232 0.20977 -0.19792 0.21263 -0.20417 C 0.21341 -0.20602 0.2138 -0.20811 0.21471 -0.20973 C 0.2155 -0.21135 0.2168 -0.21204 0.21771 -0.21343 C 0.21888 -0.21505 0.21966 -0.21736 0.22083 -0.21875 C 0.22175 -0.21991 0.22292 -0.21991 0.22396 -0.22061 C 0.225 -0.22176 0.22591 -0.22338 0.22695 -0.22431 C 0.22826 -0.22523 0.22982 -0.22547 0.23112 -0.22616 C 0.23216 -0.22662 0.2332 -0.22755 0.23425 -0.22801 C 0.23555 -0.22871 0.23698 -0.22917 0.23828 -0.22986 C 0.24036 -0.23102 0.24245 -0.23218 0.24453 -0.23357 L 0.24753 -0.23519 C 0.25651 -0.23473 0.26536 -0.23449 0.27422 -0.23357 C 0.27734 -0.23311 0.2819 -0.22616 0.28346 -0.22431 C 0.28451 -0.22315 0.28568 -0.22223 0.28659 -0.22061 C 0.28789 -0.21829 0.28906 -0.21528 0.29076 -0.21343 C 0.29167 -0.21227 0.29284 -0.21111 0.29375 -0.20973 C 0.30391 -0.19468 0.29089 -0.2132 0.29896 -0.19885 C 0.29974 -0.19723 0.30091 -0.1963 0.30195 -0.19514 C 0.30534 -0.17709 0.29974 -0.20463 0.30612 -0.18426 C 0.31237 -0.16412 0.30404 -0.18033 0.3112 -0.16783 L 0.31328 -0.15672 C 0.31367 -0.15486 0.31354 -0.15255 0.31432 -0.15139 L 0.31641 -0.14769 L 0.3194 -0.13125 L 0.32044 -0.1257 L 0.32148 -0.12014 C 0.32188 -0.11181 0.32279 -0.0926 0.32357 -0.0838 C 0.32422 -0.07593 0.32474 -0.07454 0.32565 -0.06736 C 0.32643 -0.06065 0.32656 -0.05718 0.32773 -0.05093 C 0.32826 -0.04723 0.32904 -0.04352 0.32969 -0.03982 L 0.33281 -0.02338 C 0.3332 -0.02153 0.33307 -0.01922 0.33385 -0.01783 C 0.33932 -0.00811 0.33177 -0.02246 0.33789 -0.00695 C 0.3388 -0.00486 0.33997 -0.00324 0.34102 -0.00139 C 0.34297 0.00926 0.3405 -0.0007 0.34518 0.00764 C 0.3487 0.01389 0.34531 0.01296 0.35026 0.01666 C 0.35221 0.01828 0.35443 0.01921 0.35638 0.02037 L 0.35951 0.02222 C 0.36914 0.02152 0.37878 0.02222 0.38828 0.02037 C 0.39154 0.0199 0.39427 0.01597 0.39753 0.01504 L 0.4026 0.01319 C 0.40365 0.0118 0.40456 0.01041 0.40573 0.00949 C 0.40977 0.00648 0.41185 0.00879 0.41602 0.00393 C 0.42005 -0.0007 0.41797 0.00092 0.42214 -0.00139 C 0.42292 -0.0051 0.42266 -0.00973 0.42422 -0.0125 C 0.42617 -0.01574 0.42682 -0.01736 0.42943 -0.01968 C 0.4319 -0.02199 0.4362 -0.02269 0.43867 -0.02338 C 0.44544 -0.02292 0.45234 -0.02292 0.45911 -0.02153 C 0.46133 -0.02107 0.46536 -0.01783 0.46536 -0.01783 C 0.47175 -0.00648 0.4625 -0.02199 0.47044 -0.0125 C 0.47813 -0.00324 0.46927 -0.00949 0.47656 -0.0051 C 0.48177 0.00856 0.47513 -0.00834 0.48177 0.00578 C 0.48607 0.01504 0.48125 0.00833 0.48685 0.01504 L 0.4931 0.03148 C 0.49375 0.0331 0.49466 0.03472 0.49505 0.0368 L 0.49609 0.04236 C 0.4957 0.04861 0.49544 0.06319 0.4931 0.06967 C 0.49167 0.07338 0.49102 0.07824 0.48893 0.08078 L 0.48581 0.08426 C 0.48385 0.09537 0.48607 0.08518 0.48073 0.10069 C 0.47682 0.1125 0.47878 0.10717 0.47461 0.11713 C 0.47422 0.11898 0.47409 0.12106 0.47357 0.12268 C 0.4724 0.12662 0.47018 0.12939 0.4694 0.13356 L 0.46732 0.14467 L 0.46641 0.15 L 0.46536 0.15555 C 0.46563 0.16782 0.46576 0.17986 0.46641 0.19213 C 0.46667 0.19838 0.4681 0.19745 0.4694 0.20301 C 0.47031 0.20671 0.47083 0.21041 0.47148 0.21412 C 0.47188 0.21597 0.47188 0.21782 0.47253 0.21944 C 0.47318 0.22129 0.47383 0.22338 0.47461 0.225 C 0.47734 0.23125 0.47865 0.2287 0.48073 0.23958 C 0.48281 0.25069 0.48021 0.23958 0.4849 0.25046 C 0.48607 0.25347 0.48685 0.25671 0.48789 0.25972 C 0.48984 0.26527 0.4931 0.27338 0.49609 0.27615 C 0.49753 0.27731 0.49909 0.27801 0.50026 0.27986 C 0.50247 0.2831 0.50404 0.28796 0.50638 0.29074 C 0.50742 0.29189 0.50846 0.29305 0.50951 0.29444 C 0.51094 0.29629 0.51211 0.29838 0.51354 0.3 C 0.51484 0.30139 0.51641 0.30208 0.51771 0.30347 C 0.51875 0.30463 0.51966 0.30625 0.52083 0.30717 C 0.5224 0.30856 0.52422 0.30949 0.52591 0.31088 C 0.53359 0.31689 0.52682 0.3125 0.53307 0.31643 C 0.54779 0.33379 0.52565 0.3081 0.53932 0.32176 C 0.54935 0.33194 0.55911 0.34259 0.56901 0.35277 L 0.57318 0.36389 L 0.57526 0.36921 C 0.57552 0.37176 0.57591 0.3743 0.5763 0.37662 C 0.57656 0.37847 0.57734 0.38009 0.57734 0.38217 C 0.57734 0.3875 0.57695 0.39328 0.5763 0.39861 C 0.57591 0.40069 0.57526 0.40277 0.57422 0.40393 C 0.57305 0.40532 0.57148 0.40509 0.57005 0.40578 C 0.56901 0.40625 0.5681 0.40717 0.56706 0.40764 C 0.56563 0.40833 0.56419 0.40879 0.56289 0.40949 C 0.56185 0.40995 0.56081 0.41088 0.55977 0.41134 C 0.55846 0.41203 0.55703 0.4125 0.55573 0.41319 C 0.55469 0.41365 0.55365 0.41458 0.5526 0.41504 C 0.55065 0.41574 0.54857 0.41597 0.54648 0.41689 C 0.5405 0.41898 0.5444 0.41852 0.54036 0.41852 L 0.54036 0.41852 " pathEditMode="relative" ptsTypes="AAAAAAAAAAAAAAAAAAAAAAAAAAAAAAAA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036 0.41899 L 0.54036 0.41899 C 0.54413 0.41829 0.55156 0.41528 0.55572 0.41899 C 0.55676 0.42014 0.55689 0.42292 0.55781 0.42454 C 0.55859 0.42616 0.55989 0.42709 0.5608 0.42825 C 0.56614 0.44237 0.56419 0.43496 0.56705 0.45001 L 0.56809 0.45556 L 0.56913 0.46112 C 0.56874 0.46598 0.56848 0.47084 0.56809 0.4757 C 0.56757 0.48079 0.56471 0.49005 0.56288 0.49213 C 0.56184 0.49329 0.5608 0.49445 0.55989 0.49584 C 0.54505 0.51829 0.56692 0.4882 0.55064 0.50857 C 0.54882 0.51088 0.54739 0.51413 0.54544 0.51575 C 0.53945 0.52084 0.53229 0.52176 0.52695 0.52871 C 0.51783 0.54028 0.52265 0.53704 0.51262 0.53959 L 0.50442 0.54514 C 0.50338 0.54584 0.50234 0.5463 0.5013 0.547 C 0.49687 0.54977 0.49257 0.55394 0.48788 0.55602 C 0.48515 0.55718 0.48255 0.5588 0.47968 0.55973 C 0.46705 0.56413 0.48294 0.55857 0.46848 0.56343 C 0.46666 0.56389 0.46497 0.56459 0.46327 0.56528 C 0.45676 0.56389 0.45025 0.5632 0.44374 0.56158 C 0.4427 0.56135 0.44166 0.56065 0.44075 0.55973 C 0.43945 0.55834 0.4388 0.55579 0.43762 0.55417 C 0.43528 0.55093 0.43268 0.54838 0.43046 0.54514 C 0.42929 0.54352 0.42851 0.54121 0.42734 0.53959 C 0.42577 0.53751 0.42382 0.53635 0.42226 0.53403 C 0.42031 0.53149 0.41887 0.52778 0.41705 0.52501 C 0.41549 0.52246 0.41354 0.52038 0.41197 0.5176 C 0.40976 0.51366 0.4052 0.50209 0.40377 0.49769 C 0.4026 0.49399 0.40156 0.49028 0.40064 0.48658 C 0.40025 0.48496 0.40012 0.48288 0.3996 0.48126 C 0.39908 0.47917 0.39804 0.47778 0.39752 0.4757 C 0.39674 0.47223 0.39622 0.46829 0.39557 0.46482 L 0.39348 0.45371 C 0.39283 0.45001 0.39218 0.4463 0.3914 0.44283 L 0.38932 0.43357 C 0.38906 0.4294 0.3888 0.42501 0.38827 0.42084 C 0.38775 0.41667 0.38658 0.41251 0.38632 0.40811 C 0.38502 0.39237 0.38593 0.38264 0.38424 0.36783 C 0.38359 0.36274 0.38216 0.35533 0.38111 0.34977 C 0.38085 0.34538 0.38059 0.34121 0.38007 0.33681 C 0.37994 0.33496 0.37916 0.33334 0.37916 0.33149 C 0.37916 0.3132 0.37929 0.29491 0.38007 0.27663 C 0.3802 0.27524 0.3832 0.25371 0.38424 0.25116 L 0.38827 0.24005 C 0.39023 0.2301 0.38827 0.23913 0.3914 0.22917 C 0.39218 0.22686 0.3927 0.22408 0.39348 0.22176 C 0.39479 0.21806 0.39674 0.21505 0.39752 0.21088 C 0.39895 0.20325 0.39765 0.20649 0.40169 0.20186 C 0.40208 0.20001 0.40221 0.19792 0.40273 0.1963 C 0.4039 0.19283 0.40611 0.19144 0.40781 0.18889 C 0.40898 0.18727 0.40976 0.18519 0.41093 0.18357 C 0.41627 0.17616 0.41549 0.17709 0.42018 0.17431 C 0.42382 0.16783 0.42083 0.17223 0.42734 0.16713 C 0.42877 0.16598 0.43007 0.16436 0.4315 0.16343 C 0.43723 0.15926 0.43775 0.15973 0.44374 0.15788 L 0.44999 0.15417 C 0.45104 0.15371 0.45195 0.15301 0.45299 0.15255 C 0.45429 0.15186 0.45872 0.15001 0.46028 0.14885 C 0.46132 0.14792 0.46223 0.14607 0.46327 0.14514 C 0.46523 0.14352 0.46744 0.1426 0.46952 0.14144 C 0.47239 0.13982 0.47343 0.13889 0.47669 0.13774 C 0.47864 0.13704 0.48072 0.13658 0.48281 0.13612 L 0.49518 0.12871 C 0.49622 0.12801 0.49726 0.12801 0.49817 0.12686 C 0.50312 0.12107 0.50012 0.12385 0.50742 0.11968 C 0.50846 0.11899 0.50963 0.11876 0.51054 0.11783 C 0.51158 0.11644 0.51249 0.11505 0.51367 0.11413 C 0.51679 0.11158 0.52044 0.11019 0.52382 0.10857 C 0.53059 0.09653 0.51796 0.11806 0.53216 0.10139 C 0.53307 0.10001 0.53411 0.09862 0.53515 0.09769 C 0.5371 0.09607 0.53958 0.09607 0.5414 0.09399 L 0.54752 0.08681 L 0.55064 0.08311 L 0.55468 0.072 L 0.55676 0.06667 C 0.55833 0.05556 0.55729 0.06158 0.55989 0.04838 C 0.56015 0.04653 0.56067 0.04468 0.5608 0.04283 L 0.56184 0.0338 C 0.56002 0.01389 0.56184 0.02987 0.55989 0.01737 C 0.55937 0.01459 0.55859 0.00741 0.55781 0.00463 C 0.55729 0.00255 0.55624 0.00093 0.55572 -0.00092 C 0.5552 -0.00277 0.5552 -0.00486 0.55468 -0.00648 C 0.55416 -0.00787 0.55325 -0.00879 0.5526 -0.01018 C 0.55182 -0.0118 0.55143 -0.01388 0.55064 -0.0155 C 0.54765 -0.02199 0.54713 -0.02106 0.54335 -0.02662 C 0.5427 -0.02754 0.54218 -0.02939 0.5414 -0.03009 C 0.53945 -0.03194 0.53697 -0.03171 0.53515 -0.03379 C 0.52005 -0.05162 0.53593 -0.03356 0.52486 -0.04467 C 0.52109 -0.04861 0.52226 -0.04907 0.5177 -0.05208 C 0.5164 -0.053 0.51497 -0.05324 0.51367 -0.05393 C 0.51262 -0.05509 0.51158 -0.05648 0.51054 -0.05763 C 0.50859 -0.05949 0.50637 -0.06111 0.50442 -0.06296 C 0.50208 -0.06527 0.49986 -0.06851 0.49817 -0.07222 C 0.49674 -0.07569 0.49492 -0.07893 0.49413 -0.0831 C 0.49374 -0.08495 0.49374 -0.08703 0.49309 -0.08865 C 0.49231 -0.09027 0.49101 -0.09097 0.48997 -0.09236 L 0.48788 -0.10324 C 0.48762 -0.10509 0.48762 -0.1074 0.48697 -0.10879 L 0.48385 -0.11412 L 0.48176 -0.12523 C 0.4815 -0.12708 0.4815 -0.12916 0.48072 -0.13055 L 0.47864 -0.13425 L 0.47564 -0.15069 L 0.4746 -0.15624 C 0.47421 -0.1581 0.47408 -0.15995 0.47356 -0.16157 C 0.47291 -0.16412 0.47213 -0.16643 0.47148 -0.16898 C 0.46939 -0.17824 0.46952 -0.17986 0.46848 -0.18912 C 0.46874 -0.19583 0.46887 -0.20254 0.46952 -0.20925 C 0.46966 -0.21111 0.46992 -0.21296 0.47044 -0.21458 C 0.47148 -0.21736 0.47486 -0.22245 0.47669 -0.22384 C 0.47864 -0.22523 0.48098 -0.22523 0.48281 -0.22731 C 0.48385 -0.2287 0.48476 -0.23009 0.48593 -0.23101 C 0.49192 -0.23587 0.49179 -0.23472 0.49817 -0.23472 L 0.49817 -0.23472 " pathEditMode="relative" ptsTypes="AAAAAAAAAAAAAAAAAAAAA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817 -0.23449 L 0.49817 -0.23449 C 0.50065 -0.2375 0.50286 -0.24097 0.50546 -0.24351 C 0.51041 -0.24884 0.52434 -0.24375 0.525 -0.24351 C 0.52669 -0.24305 0.52838 -0.24259 0.53007 -0.24166 C 0.53593 -0.23912 0.5302 -0.24027 0.53723 -0.23819 C 0.53958 -0.23726 0.54205 -0.23703 0.5444 -0.23634 C 0.54882 -0.23495 0.54778 -0.23449 0.55169 -0.23263 C 0.55299 -0.23194 0.55442 -0.23125 0.55572 -0.23078 C 0.5582 -0.23009 0.56054 -0.22963 0.56289 -0.22893 C 0.56471 -0.22847 0.5664 -0.22754 0.56809 -0.22708 C 0.57148 -0.22638 0.575 -0.22615 0.57838 -0.22523 C 0.5832 -0.2243 0.58502 -0.22314 0.58971 -0.22175 C 0.59518 -0.2199 0.59518 -0.22037 0.59987 -0.21805 C 0.60091 -0.21759 0.60195 -0.21666 0.60299 -0.2162 C 0.60572 -0.21481 0.60846 -0.21365 0.61119 -0.2125 L 0.61536 -0.21064 C 0.61666 -0.21018 0.61809 -0.20972 0.6194 -0.20879 C 0.62252 -0.20694 0.62565 -0.20532 0.62864 -0.20347 C 0.63411 -0.19976 0.63945 -0.19537 0.64518 -0.19236 L 0.65234 -0.18888 C 0.65338 -0.18819 0.65442 -0.1875 0.65546 -0.18703 C 0.65677 -0.18634 0.6582 -0.18564 0.6595 -0.18518 C 0.66458 -0.17916 0.66067 -0.18287 0.6677 -0.17963 C 0.67044 -0.17847 0.67825 -0.1743 0.68112 -0.17245 C 0.68281 -0.17106 0.6845 -0.1699 0.68619 -0.16875 C 0.68723 -0.16805 0.68828 -0.16759 0.68932 -0.16689 C 0.69075 -0.16574 0.69205 -0.16458 0.69335 -0.16319 C 0.69453 -0.16203 0.69531 -0.16041 0.69648 -0.15949 C 0.69778 -0.15856 0.69921 -0.15833 0.70065 -0.15763 C 0.7013 -0.15601 0.70169 -0.1537 0.7026 -0.15231 C 0.70351 -0.15115 0.70481 -0.15138 0.70572 -0.15046 C 0.7069 -0.14953 0.70794 -0.14814 0.70885 -0.14675 C 0.71028 -0.14444 0.71171 -0.14213 0.71289 -0.13958 C 0.7138 -0.13773 0.71406 -0.13564 0.71497 -0.13402 C 0.71588 -0.1324 0.71718 -0.13171 0.71809 -0.13032 C 0.72304 -0.12314 0.71953 -0.12731 0.72317 -0.11944 C 0.72408 -0.11736 0.72539 -0.11597 0.7263 -0.11388 C 0.72786 -0.11041 0.7289 -0.10648 0.73033 -0.103 C 0.73658 -0.08865 0.73697 -0.08865 0.74166 -0.07546 C 0.74882 -0.05555 0.7414 -0.07615 0.74687 -0.05902 C 0.74739 -0.05717 0.7483 -0.05555 0.74895 -0.0537 C 0.75026 -0.0493 0.75156 -0.0449 0.75299 -0.04074 C 0.75455 -0.03634 0.75651 -0.0324 0.7582 -0.028 C 0.75898 -0.02569 0.75937 -0.02291 0.76015 -0.02083 C 0.76145 -0.01759 0.76315 -0.01481 0.76432 -0.01157 C 0.7651 -0.00925 0.76562 -0.00671 0.7664 -0.00439 C 0.76757 -0.00046 0.76901 0.00301 0.77044 0.00672 C 0.77148 0.00926 0.77265 0.01135 0.77356 0.01389 C 0.78007 0.03241 0.77539 0.02061 0.78072 0.03774 C 0.78411 0.04815 0.78893 0.05741 0.79101 0.06875 C 0.7914 0.07061 0.79153 0.07246 0.79205 0.07431 C 0.79283 0.07686 0.79414 0.07917 0.79518 0.08149 C 0.79869 0.09051 0.79583 0.08357 0.79921 0.09445 C 0.79987 0.0963 0.80065 0.09792 0.8013 0.09977 C 0.80312 0.10579 0.80442 0.11227 0.80638 0.11806 C 0.80742 0.12107 0.80859 0.12408 0.8095 0.12732 C 0.81028 0.1301 0.81067 0.13334 0.81158 0.13635 C 0.81953 0.16459 0.8095 0.12454 0.8177 0.15649 C 0.81848 0.1595 0.81901 0.16274 0.81979 0.16551 C 0.82031 0.1676 0.82122 0.16899 0.82187 0.17107 C 0.82604 0.18612 0.81901 0.16621 0.82487 0.18195 C 0.82747 0.19584 0.82395 0.17871 0.82799 0.19306 C 0.82851 0.19468 0.82851 0.19676 0.82903 0.19838 C 0.82981 0.20116 0.83125 0.20301 0.83216 0.20579 C 0.83294 0.20857 0.83333 0.21181 0.83411 0.21482 C 0.83541 0.21991 0.83684 0.22454 0.83828 0.2294 C 0.83893 0.23195 0.83945 0.2345 0.84036 0.23681 L 0.8444 0.24769 C 0.84518 0.24954 0.84609 0.25116 0.84648 0.25325 C 0.84791 0.25926 0.84895 0.26575 0.85065 0.27153 C 0.8513 0.27385 0.85208 0.27639 0.8526 0.27871 C 0.85351 0.28241 0.85403 0.28612 0.85468 0.28982 C 0.85507 0.29167 0.85507 0.29375 0.85572 0.29537 C 0.85638 0.297 0.85729 0.29885 0.85781 0.3007 C 0.85937 0.30625 0.85872 0.30903 0.85989 0.31528 C 0.86276 0.33102 0.86106 0.31528 0.86289 0.32825 C 0.86341 0.33125 0.86354 0.33426 0.86393 0.33727 C 0.86653 0.35417 0.86653 0.34445 0.86809 0.36644 C 0.8694 0.38473 0.86862 0.37616 0.87018 0.39213 C 0.86979 0.41227 0.86992 0.43241 0.86914 0.45232 C 0.86862 0.46482 0.86718 0.46366 0.86601 0.47246 C 0.86562 0.47547 0.86562 0.47871 0.86497 0.48149 C 0.86458 0.48357 0.86354 0.48519 0.86289 0.48704 C 0.8621 0.48936 0.86145 0.4919 0.8608 0.49445 C 0.86041 0.49607 0.86028 0.49815 0.85989 0.49977 C 0.85833 0.50625 0.85781 0.50718 0.85572 0.51274 C 0.85533 0.51436 0.8552 0.51644 0.85468 0.51806 C 0.85416 0.51968 0.85325 0.52037 0.8526 0.52176 C 0.85182 0.52338 0.85117 0.52524 0.85065 0.52732 C 0.84882 0.53287 0.84882 0.53519 0.84648 0.54005 C 0.84557 0.5419 0.8444 0.54375 0.84335 0.54561 C 0.84309 0.54723 0.84309 0.54954 0.84231 0.55093 C 0.84166 0.55278 0.84023 0.55325 0.83932 0.55463 C 0.83138 0.56644 0.84075 0.55463 0.83307 0.56366 C 0.83229 0.56667 0.83046 0.57408 0.82903 0.57662 C 0.82812 0.57801 0.82695 0.57894 0.82591 0.5801 C 0.82513 0.58125 0.8246 0.58264 0.82382 0.5838 C 0.82226 0.58635 0.82044 0.58866 0.81875 0.59121 C 0.81197 0.60186 0.81914 0.59537 0.80533 0.6095 C 0.80416 0.61065 0.8026 0.61065 0.8013 0.61135 C 0.79856 0.61598 0.7957 0.62176 0.79205 0.62408 L 0.78893 0.62593 C 0.78789 0.62778 0.7871 0.62987 0.78593 0.63125 C 0.78333 0.63426 0.78033 0.63612 0.7776 0.63866 C 0.77226 0.64352 0.775 0.64167 0.7694 0.64422 C 0.76809 0.64607 0.76679 0.64792 0.76536 0.64954 C 0.76184 0.65348 0.75989 0.65371 0.75612 0.65695 C 0.7526 0.65973 0.74947 0.66389 0.74583 0.66598 C 0.74479 0.66667 0.74375 0.66713 0.7427 0.66783 C 0.73815 0.6713 0.73828 0.67246 0.73346 0.67709 C 0.73151 0.67894 0.72942 0.68102 0.72734 0.68241 C 0.72604 0.68334 0.7246 0.68357 0.72317 0.68426 C 0.72109 0.68542 0.71914 0.68681 0.71705 0.68797 C 0.71601 0.68866 0.71497 0.68889 0.71393 0.68982 C 0.71054 0.69283 0.71015 0.69375 0.70677 0.69537 C 0.70403 0.69653 0.70117 0.69746 0.69856 0.69885 C 0.69752 0.69954 0.69648 0.70024 0.69544 0.7007 C 0.69375 0.70162 0.69205 0.70186 0.69036 0.70255 C 0.68932 0.70301 0.68828 0.70394 0.68723 0.7044 C 0.68593 0.7051 0.6845 0.70556 0.6832 0.70625 C 0.68216 0.70741 0.68125 0.70973 0.68007 0.70996 C 0.66601 0.71042 0.65195 0.70973 0.63789 0.70811 C 0.63697 0.70787 0.62786 0.70186 0.62669 0.7007 C 0.62513 0.69931 0.62395 0.69676 0.62252 0.69537 C 0.62135 0.69422 0.61627 0.69213 0.61536 0.69167 C 0.61393 0.68982 0.6125 0.6882 0.61119 0.68612 C 0.61015 0.6845 0.60937 0.68218 0.6082 0.68056 C 0.60247 0.67338 0.60429 0.68102 0.59791 0.66968 C 0.57786 0.63426 0.5996 0.6713 0.58867 0.6551 C 0.5875 0.65348 0.58671 0.65116 0.58554 0.64954 L 0.49817 0.53264 C 0.49622 0.5301 0.49427 0.52732 0.49205 0.52547 C 0.48932 0.52292 0.48632 0.5213 0.48385 0.51806 C 0.47604 0.50764 0.48346 0.5169 0.47565 0.50903 C 0.4746 0.50787 0.47369 0.50625 0.47252 0.50533 C 0.47161 0.5044 0.47044 0.5044 0.4694 0.50348 C 0.46731 0.50139 0.46562 0.49792 0.46328 0.49607 C 0.46119 0.49468 0.45403 0.48936 0.45195 0.48889 C 0.44205 0.48635 0.44726 0.4875 0.43658 0.48519 C 0.43593 0.48496 0.43033 0.48264 0.42942 0.48149 C 0.42747 0.4794 0.42565 0.47732 0.42421 0.47431 C 0.42187 0.46922 0.4207 0.4625 0.41809 0.45787 C 0.41093 0.44514 0.41041 0.44607 0.40572 0.43033 C 0.40325 0.422 0.40039 0.40834 0.39856 0.39931 C 0.39778 0.39584 0.39739 0.3919 0.39648 0.38843 C 0.39401 0.37848 0.39023 0.36945 0.38828 0.35926 C 0.38815 0.35811 0.38346 0.33218 0.38216 0.32987 C 0.35755 0.29121 0.33151 0.25579 0.30612 0.21852 C 0.30078 0.22246 0.2983 0.22385 0.2927 0.2294 C 0.28893 0.23357 0.28151 0.24237 0.28151 0.24237 C 0.28072 0.24422 0.28007 0.24584 0.27942 0.24769 C 0.27838 0.2507 0.27747 0.25417 0.2763 0.25695 C 0.27539 0.25903 0.27421 0.26065 0.2733 0.26227 C 0.27226 0.26899 0.27122 0.2757 0.27018 0.28241 C 0.26992 0.28426 0.2694 0.28612 0.26914 0.28797 C 0.26835 0.29514 0.26705 0.30996 0.26705 0.30996 C 0.26549 0.34723 0.26549 0.33612 0.26705 0.38843 C 0.26718 0.39213 0.2677 0.39584 0.26809 0.39931 C 0.26835 0.40116 0.26888 0.40301 0.26914 0.40487 C 0.26992 0.41088 0.27044 0.41713 0.27122 0.42315 C 0.27148 0.42616 0.27122 0.42987 0.27226 0.43218 L 0.27526 0.43959 C 0.27773 0.45278 0.27473 0.43635 0.27734 0.45232 C 0.27994 0.46852 0.2763 0.44098 0.28046 0.47061 C 0.28085 0.47362 0.28112 0.47662 0.28151 0.47963 C 0.28112 0.48588 0.28216 0.49283 0.28046 0.49792 C 0.27929 0.50139 0.26666 0.50348 0.26601 0.50348 C 0.26536 0.50371 0.26471 0.50348 0.26406 0.50348 L 0.26406 0.50348 L 0.26497 0.51436 L 0.26406 0.50903 " pathEditMode="relative" ptsTypes="AAAAAAAAAAAAAAAAAAAAAAAAAAAAAAAAAAAAAAAAAAAAAAAAAAAAAAAAAAAAAAAAAAAAAAAAAAAAAAAAAAAAAAAAAAAAAAAAAAAAAAAAAAAAAAAAAAAAAAAAAAAAAAAA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0.50903 L 0.26406 0.50903 C 0.26484 0.51459 0.26536 0.52014 0.26614 0.52547 C 0.2664 0.52755 0.26718 0.52917 0.26718 0.53102 C 0.26718 0.54144 0.26692 0.55186 0.26614 0.56204 C 0.26588 0.56598 0.26562 0.57037 0.26406 0.57315 L 0.26106 0.57848 C 0.25924 0.5882 0.26093 0.58287 0.25377 0.59121 L 0.25077 0.59491 C 0.24973 0.5963 0.24882 0.59792 0.24765 0.59861 C 0.24596 0.59977 0.24426 0.60093 0.24257 0.60232 C 0.23853 0.60556 0.23697 0.60811 0.23228 0.60949 C 0.2302 0.61019 0.22812 0.61065 0.22603 0.61135 C 0.2233 0.6125 0.22057 0.61366 0.21783 0.61505 C 0.21679 0.61551 0.21588 0.61644 0.21484 0.6169 C 0.21275 0.6176 0.21067 0.61783 0.20859 0.61875 C 0.20585 0.61968 0.20312 0.6213 0.20038 0.62246 L 0.19531 0.62431 C 0.18906 0.62361 0.18294 0.62361 0.17682 0.62246 C 0.1746 0.62199 0.17265 0.61991 0.17057 0.61875 L 0.16757 0.6169 C 0.16575 0.61389 0.16367 0.61135 0.16236 0.60764 C 0.16171 0.60602 0.16093 0.60417 0.16028 0.60232 C 0.15963 0.6 0.15911 0.59723 0.15833 0.59491 C 0.15702 0.59167 0.15559 0.58889 0.15416 0.58588 C 0.15156 0.57199 0.15507 0.58912 0.15103 0.57477 C 0.14687 0.55973 0.1539 0.57963 0.14804 0.56389 L 0.14596 0.55301 C 0.14557 0.55116 0.14557 0.54908 0.14492 0.54746 C 0.14296 0.54213 0.1427 0.5426 0.14179 0.53658 C 0.1414 0.53357 0.14114 0.53033 0.14075 0.52732 C 0.14023 0.52246 0.13932 0.51783 0.1388 0.51274 C 0.1384 0.50973 0.13827 0.50672 0.13775 0.50371 C 0.13723 0.50116 0.13632 0.49885 0.13567 0.4963 C 0.13411 0.45625 0.13398 0.46621 0.13567 0.41042 C 0.1358 0.40787 0.13723 0.4007 0.13775 0.39769 C 0.13801 0.39283 0.13827 0.38797 0.1388 0.38311 C 0.13893 0.38125 0.13945 0.3794 0.13984 0.37755 C 0.14049 0.37292 0.14127 0.36806 0.14179 0.36297 C 0.14218 0.35996 0.14231 0.35695 0.14283 0.35394 C 0.14335 0.35139 0.14439 0.34908 0.14492 0.34653 C 0.14648 0.33936 0.14674 0.33125 0.14908 0.32477 C 0.14999 0.32176 0.15117 0.31875 0.15208 0.31551 C 0.15637 0.30047 0.14934 0.32037 0.1552 0.30463 C 0.15559 0.30209 0.15559 0.29954 0.15624 0.29723 C 0.15663 0.29584 0.15768 0.29514 0.15833 0.29375 C 0.16992 0.26459 0.15195 0.30556 0.16549 0.27547 C 0.16718 0.26644 0.16536 0.27292 0.16861 0.26621 C 0.16965 0.26389 0.1707 0.26135 0.17161 0.25903 C 0.17239 0.25718 0.17278 0.2551 0.17369 0.25348 C 0.1746 0.25186 0.1759 0.25139 0.17682 0.24977 C 0.17929 0.24584 0.1815 0.24121 0.18398 0.23704 C 0.18528 0.23449 0.18697 0.23241 0.18801 0.22963 C 0.18906 0.22732 0.18984 0.22454 0.19114 0.22246 C 0.1927 0.22014 0.19465 0.21899 0.19635 0.2169 C 0.19804 0.21482 0.1996 0.21204 0.20143 0.20973 C 0.20338 0.20695 0.20559 0.20486 0.20755 0.20232 C 0.21106 0.19769 0.21288 0.19491 0.21679 0.19144 C 0.21783 0.19051 0.219 0.19051 0.21992 0.18959 C 0.22109 0.18866 0.222 0.18727 0.22304 0.18588 C 0.22434 0.18403 0.22564 0.18172 0.22708 0.18033 C 0.22838 0.1794 0.22981 0.17917 0.23124 0.17871 C 0.25064 0.15787 0.22109 0.18866 0.24257 0.16945 C 0.24387 0.16829 0.24518 0.1669 0.24661 0.16574 C 0.24908 0.16389 0.25117 0.16343 0.25377 0.16227 C 0.25481 0.16158 0.25585 0.16111 0.25689 0.16042 C 0.25833 0.15926 0.2595 0.15741 0.26106 0.15672 C 0.26367 0.15556 0.26653 0.15579 0.26926 0.15486 C 0.27643 0.15209 0.29088 0.14584 0.29088 0.14584 C 0.30208 0.1463 0.3134 0.14653 0.32473 0.14746 C 0.32577 0.14769 0.32682 0.14885 0.32786 0.14931 C 0.32916 0.15 0.33059 0.15047 0.33189 0.15116 C 0.33294 0.15162 0.33398 0.15255 0.33502 0.15301 C 0.33632 0.15371 0.33775 0.15417 0.33906 0.15486 C 0.34088 0.15579 0.34244 0.15741 0.34426 0.15857 C 0.34661 0.15996 0.34908 0.16042 0.35143 0.16227 C 0.35403 0.16412 0.35624 0.16713 0.35859 0.16945 C 0.36406 0.17477 0.3621 0.17176 0.36783 0.17871 C 0.36926 0.18033 0.37057 0.18241 0.372 0.18403 C 0.3733 0.18542 0.37486 0.18611 0.37603 0.18774 C 0.37864 0.19098 0.38111 0.19468 0.38333 0.19861 C 0.38411 0.20024 0.3845 0.20255 0.38528 0.20417 C 0.38906 0.21065 0.38906 0.20811 0.39257 0.2132 C 0.39361 0.21505 0.39465 0.2169 0.39557 0.21875 C 0.39635 0.22037 0.39674 0.22269 0.39765 0.22431 C 0.39947 0.22709 0.40208 0.22848 0.40377 0.23149 C 0.40481 0.23334 0.40572 0.23542 0.40689 0.23704 C 0.40911 0.24005 0.41406 0.24584 0.41718 0.24792 C 0.41848 0.24885 0.41992 0.24931 0.42135 0.24977 C 0.42265 0.25162 0.42395 0.25371 0.42538 0.25533 C 0.4263 0.25625 0.42747 0.25649 0.42851 0.25718 C 0.4302 0.25834 0.43202 0.25926 0.43359 0.26088 C 0.43476 0.26181 0.43554 0.26343 0.43671 0.26436 C 0.43762 0.26528 0.4388 0.26551 0.43984 0.26621 C 0.44114 0.26736 0.44244 0.26899 0.44387 0.26991 C 0.45377 0.27686 0.44661 0.27037 0.45833 0.27732 L 0.46445 0.28079 C 0.46549 0.28149 0.4664 0.28241 0.46757 0.28264 C 0.48189 0.28588 0.47304 0.28426 0.49426 0.28635 C 0.49505 0.28611 0.50299 0.28403 0.50455 0.28264 C 0.50611 0.28125 0.50715 0.27871 0.50859 0.27732 C 0.51158 0.27408 0.51288 0.27361 0.51588 0.27176 C 0.51757 0.26922 0.51913 0.26644 0.52096 0.26436 C 0.52187 0.26343 0.52317 0.26366 0.52408 0.2625 C 0.52564 0.26065 0.52695 0.25787 0.52812 0.25533 C 0.5289 0.25371 0.52916 0.25093 0.5302 0.24977 C 0.53137 0.24838 0.53294 0.24861 0.53437 0.24792 C 0.53567 0.24607 0.53697 0.24422 0.5384 0.2426 C 0.54127 0.23889 0.54283 0.23774 0.54557 0.23334 C 0.55273 0.22223 0.54791 0.22593 0.5539 0.22246 C 0.56145 0.2088 0.55182 0.22547 0.56106 0.21158 C 0.5621 0.20973 0.56288 0.20741 0.56406 0.20602 C 0.56536 0.2044 0.56692 0.20371 0.56822 0.20232 C 0.5789 0.1919 0.56757 0.20024 0.58567 0.18959 C 0.58775 0.18843 0.58984 0.18727 0.59179 0.18588 C 0.59361 0.18473 0.59518 0.18334 0.597 0.18218 C 0.5983 0.18149 0.59973 0.18102 0.60103 0.18033 C 0.60208 0.18102 0.60338 0.18102 0.60416 0.18218 C 0.60715 0.18658 0.61067 0.19074 0.61236 0.19676 C 0.61614 0.21019 0.6138 0.20486 0.61861 0.2132 L 0.61965 0.21875 L 0.61965 0.21875 " pathEditMode="relative" ptsTypes="AAAAAAAAAAAAAAAAAAAA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1965 0.21899 L 0.61965 0.21899 C 0.61992 0.20926 0.62083 0.17593 0.62265 0.16598 C 0.6233 0.16227 0.62421 0.1588 0.62473 0.1551 C 0.62799 0.13218 0.62382 0.16065 0.62682 0.14214 C 0.62721 0.13982 0.62721 0.13727 0.62786 0.13496 C 0.62825 0.13288 0.62942 0.13149 0.62981 0.1294 C 0.63072 0.12593 0.63072 0.12176 0.63189 0.11852 C 0.63255 0.11667 0.63333 0.11482 0.63398 0.11297 C 0.63476 0.11065 0.63528 0.10811 0.63606 0.10579 C 0.63697 0.10301 0.63814 0.10093 0.63906 0.09839 C 0.64127 0.09237 0.64309 0.08612 0.64531 0.0801 C 0.64596 0.07825 0.64674 0.07663 0.64739 0.07454 C 0.64778 0.07292 0.64778 0.07084 0.64843 0.06922 C 0.64947 0.06644 0.65117 0.06436 0.65247 0.06181 C 0.65364 0.0595 0.65455 0.05718 0.65559 0.05464 C 0.65663 0.05163 0.65755 0.04839 0.65859 0.04538 C 0.65924 0.04352 0.65989 0.04144 0.66067 0.04005 C 0.66197 0.03774 0.66353 0.03658 0.66484 0.0345 C 0.66627 0.03218 0.66731 0.02917 0.66887 0.02709 C 0.66978 0.02616 0.67109 0.02616 0.672 0.02524 C 0.67994 0.01829 0.68723 0.00834 0.6957 0.00348 C 0.70559 -0.00254 0.6901 0.00695 0.70286 -0.00208 C 0.70481 -0.00347 0.70689 -0.00439 0.70898 -0.00578 L 0.7121 -0.0074 C 0.71822 -0.00694 0.72447 -0.00717 0.73059 -0.00578 C 0.73502 -0.00462 0.74583 0.00973 0.747 0.01065 C 0.74973 0.0132 0.7526 0.01528 0.7552 0.01806 C 0.75976 0.02269 0.76393 0.02848 0.76861 0.03264 C 0.77005 0.0338 0.77148 0.03496 0.77278 0.03635 C 0.77421 0.03797 0.77538 0.04005 0.77682 0.04167 C 0.7789 0.04422 0.78124 0.04607 0.78307 0.04908 C 0.79439 0.06922 0.78242 0.04746 0.79231 0.06737 C 0.79322 0.06922 0.79439 0.07084 0.79531 0.07292 C 0.79609 0.07454 0.79648 0.07686 0.79739 0.07825 C 0.7983 0.07987 0.7996 0.08033 0.80051 0.08195 C 0.80169 0.08403 0.80247 0.08704 0.80351 0.08936 C 0.80455 0.09121 0.80572 0.0926 0.80663 0.09468 C 0.8082 0.09815 0.80924 0.10209 0.8108 0.10579 C 0.8121 0.1088 0.81367 0.11158 0.81484 0.11482 C 0.81601 0.11783 0.81679 0.12107 0.81796 0.12385 C 0.82395 0.14005 0.81848 0.12362 0.82304 0.13681 C 0.82408 0.13982 0.82512 0.14283 0.82617 0.14584 C 0.82682 0.14769 0.8276 0.14954 0.82825 0.15139 C 0.82903 0.15371 0.82955 0.15626 0.83033 0.15857 C 0.83085 0.16065 0.83176 0.16227 0.83228 0.16413 C 0.83281 0.16575 0.83294 0.16783 0.83333 0.16968 C 0.83398 0.17153 0.83489 0.17315 0.83541 0.17501 C 0.83593 0.17686 0.83606 0.17871 0.83645 0.18056 C 0.83853 0.18913 0.83945 0.18843 0.84062 0.19885 C 0.84127 0.2051 0.84166 0.20926 0.84257 0.21528 C 0.84296 0.21714 0.84335 0.21899 0.84361 0.22084 C 0.84296 0.24931 0.84544 0.25579 0.84153 0.27362 C 0.84088 0.27686 0.84036 0.27987 0.83958 0.28288 C 0.8384 0.28658 0.83762 0.2919 0.83541 0.29376 L 0.83137 0.29746 C 0.83098 0.29931 0.83111 0.30163 0.83033 0.30301 C 0.82851 0.30602 0.82408 0.31019 0.82408 0.31019 C 0.82343 0.31204 0.82304 0.31436 0.822 0.31575 C 0.82122 0.3169 0.81992 0.31667 0.819 0.3176 C 0.81783 0.31852 0.81705 0.32014 0.81588 0.32107 C 0.81497 0.322 0.8138 0.32246 0.81275 0.32292 L 0.79127 0.33403 C 0.79023 0.33519 0.78932 0.33681 0.78814 0.33751 C 0.78684 0.33866 0.77994 0.34075 0.7789 0.34121 C 0.77005 0.34468 0.78007 0.34214 0.76549 0.34491 C 0.75846 0.34908 0.76353 0.3463 0.75012 0.35047 L 0.75012 0.35047 C 0.74869 0.35093 0.74739 0.35163 0.74596 0.35232 C 0.74257 0.35348 0.73906 0.35394 0.73567 0.35579 L 0.72955 0.3595 C 0.72851 0.36135 0.72734 0.36297 0.72643 0.36505 C 0.7233 0.37223 0.72252 0.37408 0.72135 0.38149 C 0.72057 0.38635 0.71926 0.39607 0.71926 0.39607 C 0.71965 0.40764 0.71978 0.41922 0.72031 0.43079 C 0.72044 0.43264 0.72135 0.43426 0.72135 0.43612 C 0.72135 0.44028 0.72083 0.45232 0.71926 0.45811 C 0.71874 0.46019 0.71809 0.46204 0.71718 0.46366 C 0.7164 0.46505 0.71523 0.46598 0.71419 0.46737 C 0.7134 0.46899 0.71314 0.47153 0.7121 0.47269 C 0.71028 0.47477 0.70794 0.47524 0.70598 0.47639 L 0.69973 0.4801 C 0.69869 0.48056 0.69778 0.48149 0.69661 0.48195 L 0.69049 0.4838 C 0.66575 0.48079 0.68176 0.48496 0.672 0.4801 C 0.6707 0.4794 0.66926 0.47894 0.66783 0.47825 C 0.66588 0.47709 0.66171 0.47454 0.66171 0.47454 C 0.66106 0.47339 0.66054 0.47176 0.65963 0.47084 C 0.65872 0.46991 0.65755 0.46968 0.65663 0.46899 C 0.65585 0.46852 0.6552 0.46783 0.65455 0.46737 L 0.65455 0.46737 " pathEditMode="relative" ptsTypes="AAAAAAAAAAAAAAAAAAAAAAAAAAAAAAAAAAAAAAAAAAAAAAAAAAAAAAAAAAAAAAAAAAAAAAAAAAAAAAAAAAAAAAAAAAA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57" y="13769"/>
            <a:ext cx="12193057" cy="68585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2614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61630" y="2633287"/>
            <a:ext cx="2224204" cy="2369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6917" y="2559190"/>
            <a:ext cx="2225233" cy="23715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8375" y="2591998"/>
            <a:ext cx="2225233" cy="237155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885551" y="4856642"/>
            <a:ext cx="107784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            </a:t>
            </a:r>
            <a:r>
              <a:rPr lang="en-US" sz="2800" dirty="0" smtClean="0"/>
              <a:t>____________     ____________    ____________</a:t>
            </a:r>
            <a:endParaRPr lang="en-US" sz="2800" dirty="0"/>
          </a:p>
          <a:p>
            <a:r>
              <a:rPr lang="en-US" sz="2800" dirty="0" smtClean="0"/>
              <a:t>      </a:t>
            </a:r>
            <a:r>
              <a:rPr lang="ru-RU" sz="2800" dirty="0" smtClean="0"/>
              <a:t>          </a:t>
            </a:r>
            <a:r>
              <a:rPr lang="en-US" sz="2800" dirty="0" smtClean="0"/>
              <a:t>____________     ____________   </a:t>
            </a:r>
            <a:r>
              <a:rPr lang="ru-RU" sz="2800" dirty="0" smtClean="0"/>
              <a:t> </a:t>
            </a:r>
            <a:r>
              <a:rPr lang="en-US" sz="2800" dirty="0" smtClean="0"/>
              <a:t> ___________</a:t>
            </a:r>
            <a:r>
              <a:rPr lang="ru-RU" sz="2800" dirty="0" smtClean="0"/>
              <a:t>_</a:t>
            </a:r>
          </a:p>
          <a:p>
            <a:r>
              <a:rPr lang="en-US" sz="2800" dirty="0" smtClean="0"/>
              <a:t> </a:t>
            </a:r>
            <a:r>
              <a:rPr lang="ru-RU" sz="2800" dirty="0" smtClean="0"/>
              <a:t>               </a:t>
            </a:r>
            <a:r>
              <a:rPr lang="en-US" sz="2800" dirty="0" smtClean="0"/>
              <a:t>____________</a:t>
            </a:r>
            <a:r>
              <a:rPr lang="ru-RU" sz="2800" dirty="0" smtClean="0"/>
              <a:t>     </a:t>
            </a:r>
            <a:r>
              <a:rPr lang="en-US" sz="2800" dirty="0" smtClean="0"/>
              <a:t>___</a:t>
            </a:r>
            <a:r>
              <a:rPr lang="ru-RU" sz="2800" dirty="0" smtClean="0"/>
              <a:t>_________</a:t>
            </a:r>
            <a:r>
              <a:rPr lang="en-US" sz="2800" dirty="0" smtClean="0"/>
              <a:t>     ____________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uk-UA" sz="2800" dirty="0" smtClean="0">
                <a:solidFill>
                  <a:prstClr val="black"/>
                </a:solidFill>
              </a:rPr>
              <a:t>            </a:t>
            </a:r>
          </a:p>
          <a:p>
            <a:r>
              <a:rPr lang="uk-UA" sz="2800" dirty="0">
                <a:solidFill>
                  <a:prstClr val="black"/>
                </a:solidFill>
              </a:rPr>
              <a:t> </a:t>
            </a:r>
            <a:r>
              <a:rPr lang="uk-UA" sz="2800" dirty="0" smtClean="0">
                <a:solidFill>
                  <a:prstClr val="black"/>
                </a:solidFill>
              </a:rPr>
              <a:t>               </a:t>
            </a:r>
            <a:r>
              <a:rPr lang="en-US" sz="2800" dirty="0" smtClean="0">
                <a:solidFill>
                  <a:prstClr val="black"/>
                </a:solidFill>
              </a:rPr>
              <a:t>____</a:t>
            </a:r>
            <a:r>
              <a:rPr lang="uk-UA" sz="2800" dirty="0" smtClean="0">
                <a:solidFill>
                  <a:prstClr val="black"/>
                </a:solidFill>
              </a:rPr>
              <a:t>________     ____________     ____________</a:t>
            </a:r>
            <a:endParaRPr lang="en-US" sz="2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49981" y="3140814"/>
            <a:ext cx="8426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_</a:t>
            </a:r>
            <a:r>
              <a:rPr lang="ru-RU" sz="2800" u="sng" dirty="0">
                <a:solidFill>
                  <a:schemeClr val="accent5">
                    <a:lumMod val="75000"/>
                  </a:schemeClr>
                </a:solidFill>
              </a:rPr>
              <a:t>І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_</a:t>
            </a:r>
          </a:p>
          <a:p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И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08042" y="3188714"/>
            <a:ext cx="49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00166" y="3126199"/>
            <a:ext cx="3561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681" y="3057387"/>
            <a:ext cx="1629051" cy="14608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681" y="1377440"/>
            <a:ext cx="2162343" cy="1402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6570" y="510210"/>
            <a:ext cx="1824421" cy="11786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43950" y="13769"/>
            <a:ext cx="1881664" cy="16751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08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91950" y="490129"/>
            <a:ext cx="1858657" cy="11987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157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07951" y="1443862"/>
            <a:ext cx="2332008" cy="20988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510073" y="3387809"/>
            <a:ext cx="1724136" cy="112006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2900061" y="4826264"/>
            <a:ext cx="9605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пиріг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92289" y="5287529"/>
            <a:ext cx="13580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білочки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36571" y="4856642"/>
            <a:ext cx="1167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снігурі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397775" y="4856642"/>
            <a:ext cx="8947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97775" y="5265849"/>
            <a:ext cx="8662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коти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269543" y="5683091"/>
            <a:ext cx="1271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лисиця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19757" y="6132213"/>
            <a:ext cx="10534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миша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7" name="Рисунок 26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353608" y="4695084"/>
            <a:ext cx="2920237" cy="2231329"/>
          </a:xfrm>
          <a:prstGeom prst="rect">
            <a:avLst/>
          </a:prstGeom>
        </p:spPr>
      </p:pic>
      <p:pic>
        <p:nvPicPr>
          <p:cNvPr id="28" name="Рисунок 27" descr="http://lenagold.ru/fon/clipart/l/list/kras/list85.jpg"/>
          <p:cNvPicPr/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14070" y="631030"/>
            <a:ext cx="1987761" cy="136115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7967439" y="5294816"/>
            <a:ext cx="905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гілка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3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2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2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25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81481E-6 L 0.11055 0.09028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45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7.40741E-7 L 0.51381 0.0810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90" y="405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81481E-6 L 0.00716 0.2451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" y="1224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4.07407E-6 L 0.01159 0.24908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3" y="1245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7037E-6 L -0.19062 0.4115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31" y="2057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-0.08997 0.4326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5" y="216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59259E-6 L -0.34713 0.27893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57" y="139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44444E-6 L -0.41536 0.07662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68" y="3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0"/>
                            </p:stCondLst>
                            <p:childTnLst>
                              <p:par>
                                <p:cTn id="1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2" y="0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7200" y="299135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Є        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Немає</a:t>
            </a:r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</a:rPr>
              <a:t>Зразок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: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                         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рись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рисі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0" b="100000" l="568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4372" y="337474"/>
            <a:ext cx="1903828" cy="86537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2521" y="1614676"/>
            <a:ext cx="116459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                  </a:t>
            </a:r>
            <a:r>
              <a:rPr lang="en-US" sz="2800" dirty="0" smtClean="0"/>
              <a:t>__________ </a:t>
            </a:r>
            <a:r>
              <a:rPr lang="en-US" sz="2800" dirty="0"/>
              <a:t>- </a:t>
            </a:r>
            <a:r>
              <a:rPr lang="en-US" sz="2800" dirty="0" smtClean="0"/>
              <a:t>________                       </a:t>
            </a:r>
            <a:endParaRPr lang="uk-UA" sz="2800" dirty="0" smtClean="0"/>
          </a:p>
          <a:p>
            <a:r>
              <a:rPr lang="uk-UA" sz="2800" dirty="0"/>
              <a:t> </a:t>
            </a:r>
            <a:r>
              <a:rPr lang="uk-UA" sz="2800" dirty="0" smtClean="0"/>
              <a:t>                                                                                </a:t>
            </a:r>
          </a:p>
          <a:p>
            <a:r>
              <a:rPr lang="uk-UA" sz="2800" dirty="0"/>
              <a:t> </a:t>
            </a:r>
            <a:r>
              <a:rPr lang="uk-UA" sz="2800" dirty="0" smtClean="0"/>
              <a:t>                                                                              </a:t>
            </a:r>
            <a:r>
              <a:rPr lang="en-US" sz="2800" dirty="0" smtClean="0"/>
              <a:t> </a:t>
            </a:r>
            <a:r>
              <a:rPr lang="en-US" sz="2800" dirty="0"/>
              <a:t>__________ - ___________</a:t>
            </a:r>
          </a:p>
          <a:p>
            <a:endParaRPr lang="en-US" sz="2800" dirty="0"/>
          </a:p>
          <a:p>
            <a:r>
              <a:rPr lang="en-US" sz="2800" dirty="0"/>
              <a:t>	</a:t>
            </a:r>
            <a:r>
              <a:rPr lang="uk-UA" sz="2800" dirty="0" smtClean="0"/>
              <a:t>               </a:t>
            </a:r>
            <a:r>
              <a:rPr lang="en-US" sz="2800" dirty="0" smtClean="0"/>
              <a:t>__________ </a:t>
            </a:r>
            <a:r>
              <a:rPr lang="en-US" sz="2800" dirty="0"/>
              <a:t>- __________                       </a:t>
            </a:r>
            <a:endParaRPr lang="uk-UA" sz="2800" dirty="0" smtClean="0"/>
          </a:p>
          <a:p>
            <a:r>
              <a:rPr lang="en-US" sz="2800" dirty="0" smtClean="0"/>
              <a:t>   </a:t>
            </a:r>
            <a:endParaRPr lang="uk-UA" sz="2800" dirty="0" smtClean="0"/>
          </a:p>
          <a:p>
            <a:r>
              <a:rPr lang="uk-UA" sz="2800" dirty="0"/>
              <a:t> </a:t>
            </a:r>
            <a:r>
              <a:rPr lang="uk-UA" sz="2800" dirty="0" smtClean="0"/>
              <a:t>                                                                      </a:t>
            </a:r>
            <a:r>
              <a:rPr lang="en-US" sz="2800" dirty="0" smtClean="0"/>
              <a:t> </a:t>
            </a:r>
            <a:r>
              <a:rPr lang="en-US" sz="2800" dirty="0"/>
              <a:t>___________ - ___________</a:t>
            </a:r>
          </a:p>
          <a:p>
            <a:endParaRPr lang="en-US" sz="2800" dirty="0"/>
          </a:p>
          <a:p>
            <a:r>
              <a:rPr lang="en-US" sz="2800" dirty="0"/>
              <a:t>	</a:t>
            </a:r>
            <a:r>
              <a:rPr lang="uk-UA" sz="2800" dirty="0" smtClean="0"/>
              <a:t>      </a:t>
            </a:r>
            <a:r>
              <a:rPr lang="en-US" sz="2800" dirty="0" smtClean="0"/>
              <a:t>__________ </a:t>
            </a:r>
            <a:r>
              <a:rPr lang="en-US" sz="2800" dirty="0"/>
              <a:t>- __________                       </a:t>
            </a:r>
            <a:r>
              <a:rPr lang="en-US" sz="2800" dirty="0" smtClean="0"/>
              <a:t>  </a:t>
            </a:r>
            <a:endParaRPr lang="uk-UA" sz="2800" dirty="0" smtClean="0"/>
          </a:p>
          <a:p>
            <a:endParaRPr lang="uk-UA" sz="2800" dirty="0"/>
          </a:p>
          <a:p>
            <a:r>
              <a:rPr lang="en-US" sz="2800" dirty="0" smtClean="0"/>
              <a:t> </a:t>
            </a:r>
            <a:r>
              <a:rPr lang="uk-UA" sz="2800" dirty="0" smtClean="0"/>
              <a:t>                                                                    </a:t>
            </a:r>
            <a:r>
              <a:rPr lang="en-US" sz="2800" dirty="0" smtClean="0"/>
              <a:t>___________ </a:t>
            </a:r>
            <a:r>
              <a:rPr lang="en-US" sz="2800" dirty="0"/>
              <a:t>- ___________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013" l="0" r="95413">
                        <a14:backgroundMark x1="68807" y1="88079" x2="68807" y2="88079"/>
                        <a14:backgroundMark x1="77064" y1="88079" x2="77064" y2="88079"/>
                        <a14:backgroundMark x1="80734" y1="84768" x2="80734" y2="84768"/>
                        <a14:backgroundMark x1="81651" y1="77483" x2="81651" y2="77483"/>
                        <a14:backgroundMark x1="80734" y1="72185" x2="80734" y2="72185"/>
                        <a14:backgroundMark x1="76147" y1="64901" x2="76147" y2="649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0877" y="1202850"/>
            <a:ext cx="1081561" cy="14983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71640" y="2015593"/>
            <a:ext cx="1343789" cy="12591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backgroundMark x1="67376" y1="14414" x2="67376" y2="14414"/>
                        <a14:backgroundMark x1="70922" y1="27027" x2="70922" y2="27027"/>
                        <a14:backgroundMark x1="82979" y1="33333" x2="82979" y2="33333"/>
                        <a14:backgroundMark x1="77305" y1="45045" x2="77305" y2="45045"/>
                        <a14:backgroundMark x1="79433" y1="61261" x2="79433" y2="61261"/>
                        <a14:backgroundMark x1="76596" y1="72973" x2="76596" y2="72973"/>
                        <a14:backgroundMark x1="79433" y1="72973" x2="79433" y2="72973"/>
                        <a14:backgroundMark x1="86525" y1="72973" x2="86525" y2="72973"/>
                        <a14:backgroundMark x1="92199" y1="82883" x2="92199" y2="82883"/>
                        <a14:backgroundMark x1="88652" y1="94595" x2="88652" y2="94595"/>
                        <a14:backgroundMark x1="65957" y1="82883" x2="65957" y2="82883"/>
                        <a14:backgroundMark x1="75177" y1="83784" x2="75177" y2="83784"/>
                        <a14:backgroundMark x1="37589" y1="76577" x2="37589" y2="76577"/>
                        <a14:backgroundMark x1="37589" y1="68468" x2="37589" y2="68468"/>
                        <a14:backgroundMark x1="34043" y1="83784" x2="34043" y2="83784"/>
                        <a14:backgroundMark x1="12057" y1="94595" x2="12057" y2="94595"/>
                        <a14:backgroundMark x1="12057" y1="82883" x2="12057" y2="82883"/>
                        <a14:backgroundMark x1="9929" y1="78378" x2="9929" y2="78378"/>
                        <a14:backgroundMark x1="9220" y1="69369" x2="9220" y2="69369"/>
                        <a14:backgroundMark x1="7092" y1="63964" x2="7092" y2="63964"/>
                        <a14:backgroundMark x1="7801" y1="56757" x2="7801" y2="56757"/>
                        <a14:backgroundMark x1="13475" y1="43243" x2="13475" y2="43243"/>
                        <a14:backgroundMark x1="7801" y1="48649" x2="7801" y2="48649"/>
                        <a14:backgroundMark x1="14184" y1="34234" x2="14184" y2="34234"/>
                        <a14:backgroundMark x1="11348" y1="27027" x2="11348" y2="27027"/>
                        <a14:backgroundMark x1="17730" y1="16216" x2="17730" y2="16216"/>
                        <a14:backgroundMark x1="25532" y1="16216" x2="25532" y2="16216"/>
                        <a14:backgroundMark x1="31915" y1="27027" x2="31915" y2="27027"/>
                        <a14:backgroundMark x1="29787" y1="15315" x2="29787" y2="15315"/>
                        <a14:backgroundMark x1="31915" y1="6306" x2="31915" y2="6306"/>
                        <a14:backgroundMark x1="35461" y1="1802" x2="35461" y2="1802"/>
                        <a14:backgroundMark x1="43262" y1="4505" x2="43262" y2="4505"/>
                        <a14:backgroundMark x1="70922" y1="4505" x2="70922" y2="4505"/>
                        <a14:backgroundMark x1="65957" y1="0" x2="65957" y2="0"/>
                        <a14:backgroundMark x1="74468" y1="10811" x2="74468" y2="10811"/>
                        <a14:backgroundMark x1="63121" y1="21622" x2="63121" y2="21622"/>
                        <a14:backgroundMark x1="62411" y1="26126" x2="62411" y2="26126"/>
                        <a14:backgroundMark x1="66667" y1="28829" x2="66667" y2="28829"/>
                        <a14:backgroundMark x1="31915" y1="53153" x2="31915" y2="53153"/>
                        <a14:backgroundMark x1="19149" y1="43243" x2="19149" y2="43243"/>
                        <a14:backgroundMark x1="28369" y1="63964" x2="28369" y2="63964"/>
                        <a14:backgroundMark x1="75177" y1="31532" x2="75177" y2="31532"/>
                        <a14:backgroundMark x1="84397" y1="39640" x2="84397" y2="39640"/>
                        <a14:backgroundMark x1="25532" y1="21622" x2="25532" y2="21622"/>
                        <a14:backgroundMark x1="17021" y1="23423" x2="17021" y2="23423"/>
                        <a14:backgroundMark x1="22695" y1="14414" x2="22695" y2="14414"/>
                        <a14:backgroundMark x1="54610" y1="6306" x2="54610" y2="6306"/>
                        <a14:backgroundMark x1="58865" y1="16216" x2="58865" y2="16216"/>
                        <a14:backgroundMark x1="41844" y1="15315" x2="41844" y2="15315"/>
                        <a14:backgroundMark x1="95745" y1="90991" x2="95745" y2="90991"/>
                        <a14:backgroundMark x1="92199" y1="73874" x2="92199" y2="73874"/>
                        <a14:backgroundMark x1="86525" y1="63964" x2="86525" y2="63964"/>
                        <a14:backgroundMark x1="84397" y1="56757" x2="84397" y2="56757"/>
                        <a14:backgroundMark x1="81560" y1="48649" x2="81560" y2="48649"/>
                        <a14:backgroundMark x1="7801" y1="87387" x2="7801" y2="87387"/>
                        <a14:backgroundMark x1="7801" y1="90991" x2="7801" y2="90991"/>
                        <a14:backgroundMark x1="6383" y1="79279" x2="6383" y2="76577"/>
                        <a14:backgroundMark x1="5674" y1="67568" x2="5674" y2="67568"/>
                        <a14:backgroundMark x1="12057" y1="53153" x2="12057" y2="531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3475" y="2712913"/>
            <a:ext cx="1627450" cy="128118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277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659" y="4671457"/>
            <a:ext cx="1399541" cy="841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17829" y="3686560"/>
            <a:ext cx="1974168" cy="155507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98809" y="5593716"/>
            <a:ext cx="1301971" cy="105199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340578" y="1614676"/>
            <a:ext cx="859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коса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125551" y="1614676"/>
            <a:ext cx="10179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коси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5578" y="3322556"/>
            <a:ext cx="1539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карусель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48670" y="3330459"/>
            <a:ext cx="1453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каруселі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973163" y="5030436"/>
            <a:ext cx="1381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квасоля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34197" y="5018996"/>
            <a:ext cx="1293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квасолі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189007" y="2451303"/>
            <a:ext cx="10567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слива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9125636" y="2451303"/>
            <a:ext cx="107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сливи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480544" y="4158450"/>
            <a:ext cx="14169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ластівка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8703330" y="4187425"/>
            <a:ext cx="1444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ластівки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217140" y="5867851"/>
            <a:ext cx="1393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ковбаса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417878" y="5867851"/>
            <a:ext cx="1415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ковбаси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1" name="Рисунок 30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23583" y="4933518"/>
            <a:ext cx="2591386" cy="198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3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1041" y="534938"/>
            <a:ext cx="1132352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ВІШНІ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______________      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ВІЛА _____________	  </a:t>
            </a:r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ЛИПИТІ ______________        ЛИТАК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_____________           </a:t>
            </a:r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ПИРАТ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____________       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ИНЖІР________________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СІР __________           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БУСІ _____________            </a:t>
            </a:r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ЛАБИРІНТ____________         МІЛО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______________  	    </a:t>
            </a:r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ТАРИЛКА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_________         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ПЛАСТІЛИН ___________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22188" y="534938"/>
            <a:ext cx="1386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ВИШНІ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83803" y="1479286"/>
            <a:ext cx="15199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ЛІПИТИ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0523" y="2445110"/>
            <a:ext cx="1144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ПІРАТ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76263" y="3469324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СИР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757054" y="4465085"/>
            <a:ext cx="1321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МИЛО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417652" y="3469324"/>
            <a:ext cx="1185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БУСИ 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604563" y="534937"/>
            <a:ext cx="11576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ВИЛА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61690" y="1479286"/>
            <a:ext cx="1173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ЛІТАК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404027" y="2473563"/>
            <a:ext cx="13484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ІНЖИР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26297" y="4465085"/>
            <a:ext cx="19287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ЛАБІРИНТ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62859" y="5430909"/>
            <a:ext cx="1622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ТАРІЛКА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427860" y="5430908"/>
            <a:ext cx="2209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ПЛАСТИЛІН</a:t>
            </a:r>
            <a:endParaRPr lang="en-US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6" name="Рисунок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V="1">
            <a:off x="9272820" y="0"/>
            <a:ext cx="2920237" cy="2313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654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9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1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86026" y="1289953"/>
            <a:ext cx="102462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Початок з…м… .</a:t>
            </a:r>
          </a:p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            Пролет…</a:t>
            </a:r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</a:rPr>
              <a:t>ло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спекотне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 л…то.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Пройшла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 золота ос…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нь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. В…пав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сн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…г.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Пр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йшла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 з…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ма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. Подул…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холодн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 в…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тр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 . Гол… стоять дерева. Вон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… </a:t>
            </a:r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</a:rPr>
              <a:t>чекають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з…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мового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одягу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Здається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, ял…н… …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сосн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 стал…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ще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 зелен…ш…м… . А у л…с… мороз мереж…во </a:t>
            </a:r>
            <a:r>
              <a:rPr lang="ru-RU" sz="3600" dirty="0" err="1">
                <a:solidFill>
                  <a:schemeClr val="accent5">
                    <a:lumMod val="75000"/>
                  </a:schemeClr>
                </a:solidFill>
              </a:rPr>
              <a:t>розв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…с…в.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17493" y="3483919"/>
            <a:ext cx="455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и</a:t>
            </a:r>
            <a:endParaRPr lang="en-US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4568" y="2826591"/>
            <a:ext cx="658425" cy="9632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5630" y="2323342"/>
            <a:ext cx="658425" cy="963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2865" y="2311861"/>
            <a:ext cx="658425" cy="963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3139" y="1726086"/>
            <a:ext cx="658425" cy="963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6838" y="1726086"/>
            <a:ext cx="658425" cy="963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7776" y="3391854"/>
            <a:ext cx="658425" cy="963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3701" y="2843834"/>
            <a:ext cx="658425" cy="963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6734" y="2843834"/>
            <a:ext cx="658425" cy="963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821" y="3925095"/>
            <a:ext cx="658425" cy="963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8013" y="3925094"/>
            <a:ext cx="658425" cy="96325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1756" y="3935710"/>
            <a:ext cx="658425" cy="9632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0256" y="4501049"/>
            <a:ext cx="658425" cy="96325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8166" y="2295587"/>
            <a:ext cx="804742" cy="96325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2190" y="2298720"/>
            <a:ext cx="804742" cy="96325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3221" y="2286009"/>
            <a:ext cx="804742" cy="96325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6538" y="2278053"/>
            <a:ext cx="804742" cy="96325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209" y="1164342"/>
            <a:ext cx="804742" cy="96325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2852" y="1190994"/>
            <a:ext cx="804742" cy="96325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9627" y="2835386"/>
            <a:ext cx="804742" cy="96325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8782" y="3376856"/>
            <a:ext cx="804742" cy="96325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7654" y="3392515"/>
            <a:ext cx="804742" cy="96325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3474" y="2826590"/>
            <a:ext cx="804742" cy="96325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3076" y="3375129"/>
            <a:ext cx="804742" cy="96325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8138" y="3935710"/>
            <a:ext cx="804742" cy="96325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7770" y="3925892"/>
            <a:ext cx="804742" cy="96325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5041" y="3925093"/>
            <a:ext cx="804742" cy="96325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4324" y="4490432"/>
            <a:ext cx="804742" cy="96325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167" y="4482584"/>
            <a:ext cx="804742" cy="963251"/>
          </a:xfrm>
          <a:prstGeom prst="rect">
            <a:avLst/>
          </a:prstGeom>
        </p:spPr>
      </p:pic>
      <p:pic>
        <p:nvPicPr>
          <p:cNvPr id="34" name="Рисунок 3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1763" y="4626617"/>
            <a:ext cx="2920237" cy="2231329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 flipV="1">
            <a:off x="-21096" y="0"/>
            <a:ext cx="3142315" cy="240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7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0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00"/>
                            </p:stCondLst>
                            <p:childTnLst>
                              <p:par>
                                <p:cTn id="1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1978" y="3598232"/>
            <a:ext cx="3852125" cy="27470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42" y="1367246"/>
            <a:ext cx="3923086" cy="29466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3598" y="1209232"/>
            <a:ext cx="3959330" cy="2851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6625" y="3296370"/>
            <a:ext cx="4047010" cy="30488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35423" y="646701"/>
            <a:ext cx="3103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u="sng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 для довідки:</a:t>
            </a:r>
            <a:endParaRPr lang="en-US" sz="28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01786" y="614149"/>
            <a:ext cx="14790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снігопад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69562" y="542285"/>
            <a:ext cx="1028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крига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8229" y="650006"/>
            <a:ext cx="1146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мороз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471691" y="980621"/>
            <a:ext cx="1899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ожеледиця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2" name="Рисунок 1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V="1">
            <a:off x="9283160" y="0"/>
            <a:ext cx="2920237" cy="277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0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0156 0.7798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389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3.7037E-7 L 0.3181 0.7865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98" y="393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L -0.50547 0.4800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3" y="240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-0.15274 0.4006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3" y="20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9" y="0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56" b="100000" l="117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6984" y="1868530"/>
            <a:ext cx="2041525" cy="21616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16199" y="1206500"/>
            <a:ext cx="2871611" cy="25844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17697" y="2666687"/>
            <a:ext cx="1148662" cy="12099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67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50738" y="949774"/>
            <a:ext cx="1217819" cy="12747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73079" y="2683632"/>
            <a:ext cx="1771693" cy="18674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01599" y="1327054"/>
            <a:ext cx="2366201" cy="153303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098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48670" y="3613346"/>
            <a:ext cx="1969027" cy="127133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87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00097" y="3790950"/>
            <a:ext cx="1456552" cy="15367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11975" y="2301722"/>
            <a:ext cx="1358900" cy="142438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0" b="100000" l="5941" r="94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2667" y="4339258"/>
            <a:ext cx="1265133" cy="135281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275169" y="4659015"/>
            <a:ext cx="2920237" cy="22313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flipH="1" flipV="1">
            <a:off x="-37581" y="-11656"/>
            <a:ext cx="2879981" cy="220057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flipV="1">
            <a:off x="9315099" y="-31750"/>
            <a:ext cx="2920237" cy="234508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flipH="1">
            <a:off x="-24702" y="4702441"/>
            <a:ext cx="3027562" cy="219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2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7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2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14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467</Words>
  <Application>Microsoft Office PowerPoint</Application>
  <PresentationFormat>Широкоэкранный</PresentationFormat>
  <Paragraphs>96</Paragraphs>
  <Slides>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Natasha</cp:lastModifiedBy>
  <cp:revision>29</cp:revision>
  <dcterms:created xsi:type="dcterms:W3CDTF">2020-04-21T14:03:57Z</dcterms:created>
  <dcterms:modified xsi:type="dcterms:W3CDTF">2020-05-01T23:15:07Z</dcterms:modified>
</cp:coreProperties>
</file>