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3" r:id="rId3"/>
    <p:sldId id="264" r:id="rId4"/>
    <p:sldId id="258" r:id="rId5"/>
    <p:sldId id="259" r:id="rId6"/>
    <p:sldId id="265" r:id="rId7"/>
    <p:sldId id="266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Светлый стиль 2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Средний стиль 1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4" autoAdjust="0"/>
    <p:restoredTop sz="94581" autoAdjust="0"/>
  </p:normalViewPr>
  <p:slideViewPr>
    <p:cSldViewPr snapToGrid="0">
      <p:cViewPr varScale="1">
        <p:scale>
          <a:sx n="109" d="100"/>
          <a:sy n="109" d="100"/>
        </p:scale>
        <p:origin x="108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DEB13B-62A0-496D-80EF-42FF1A29BA7E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5CD242-D1EF-46FB-A25C-1A2E047B6B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9272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Подорожувати ми </a:t>
            </a:r>
            <a:r>
              <a:rPr lang="ru-RU" dirty="0" err="1" smtClean="0"/>
              <a:t>будемо</a:t>
            </a:r>
            <a:r>
              <a:rPr lang="ru-RU" dirty="0" smtClean="0"/>
              <a:t> на </a:t>
            </a:r>
            <a:r>
              <a:rPr lang="ru-RU" dirty="0" err="1" smtClean="0"/>
              <a:t>гелікоптері</a:t>
            </a:r>
            <a:r>
              <a:rPr lang="ru-RU" dirty="0" smtClean="0"/>
              <a:t>.</a:t>
            </a:r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220838-E424-4FB9-9354-389A1DF15A6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303372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Мерщій </a:t>
            </a:r>
            <a:r>
              <a:rPr lang="ru-RU" dirty="0" err="1" smtClean="0"/>
              <a:t>сідай</a:t>
            </a:r>
            <a:r>
              <a:rPr lang="ru-RU" dirty="0" smtClean="0"/>
              <a:t> в </a:t>
            </a:r>
            <a:r>
              <a:rPr lang="ru-RU" dirty="0" err="1" smtClean="0"/>
              <a:t>гелікоптер</a:t>
            </a:r>
            <a:r>
              <a:rPr lang="ru-RU" dirty="0" smtClean="0"/>
              <a:t>, тебе </a:t>
            </a:r>
            <a:r>
              <a:rPr lang="ru-RU" dirty="0" err="1" smtClean="0"/>
              <a:t>чекає</a:t>
            </a:r>
            <a:r>
              <a:rPr lang="ru-RU" dirty="0" smtClean="0"/>
              <a:t> </a:t>
            </a:r>
            <a:r>
              <a:rPr lang="ru-RU" dirty="0" err="1" smtClean="0"/>
              <a:t>цікава</a:t>
            </a:r>
            <a:r>
              <a:rPr lang="ru-RU" dirty="0" smtClean="0"/>
              <a:t> </a:t>
            </a:r>
            <a:r>
              <a:rPr lang="ru-RU" dirty="0" err="1" smtClean="0"/>
              <a:t>подорож</a:t>
            </a:r>
            <a:r>
              <a:rPr lang="ru-RU" dirty="0" smtClean="0"/>
              <a:t>! </a:t>
            </a:r>
          </a:p>
          <a:p>
            <a:r>
              <a:rPr lang="ru-RU" dirty="0" smtClean="0"/>
              <a:t>Гелікоптер буде </a:t>
            </a:r>
            <a:r>
              <a:rPr lang="ru-RU" dirty="0" err="1" smtClean="0"/>
              <a:t>рухатись</a:t>
            </a:r>
            <a:r>
              <a:rPr lang="ru-RU" dirty="0" smtClean="0"/>
              <a:t>, </a:t>
            </a:r>
            <a:r>
              <a:rPr lang="ru-RU" dirty="0" err="1" smtClean="0"/>
              <a:t>якщо</a:t>
            </a:r>
            <a:r>
              <a:rPr lang="ru-RU" dirty="0" smtClean="0"/>
              <a:t> по </a:t>
            </a:r>
            <a:r>
              <a:rPr lang="ru-RU" dirty="0" err="1" smtClean="0"/>
              <a:t>черзі</a:t>
            </a:r>
            <a:r>
              <a:rPr lang="ru-RU" dirty="0" smtClean="0"/>
              <a:t> </a:t>
            </a:r>
            <a:r>
              <a:rPr lang="ru-RU" dirty="0" err="1" smtClean="0"/>
              <a:t>виконаного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 </a:t>
            </a:r>
            <a:r>
              <a:rPr lang="ru-RU" dirty="0" err="1" smtClean="0"/>
              <a:t>натискати</a:t>
            </a:r>
            <a:r>
              <a:rPr lang="ru-RU" dirty="0" smtClean="0"/>
              <a:t> на </a:t>
            </a:r>
            <a:r>
              <a:rPr lang="ru-RU" dirty="0" err="1" smtClean="0"/>
              <a:t>клавішу</a:t>
            </a:r>
            <a:r>
              <a:rPr lang="ru-RU" dirty="0" smtClean="0"/>
              <a:t> мишки для </a:t>
            </a:r>
            <a:r>
              <a:rPr lang="ru-RU" dirty="0" err="1" smtClean="0"/>
              <a:t>преходу</a:t>
            </a:r>
            <a:r>
              <a:rPr lang="ru-RU" dirty="0" smtClean="0"/>
              <a:t> на </a:t>
            </a:r>
            <a:r>
              <a:rPr lang="ru-RU" dirty="0" err="1" smtClean="0"/>
              <a:t>інше</a:t>
            </a:r>
            <a:r>
              <a:rPr lang="ru-RU" dirty="0" smtClean="0"/>
              <a:t> </a:t>
            </a:r>
            <a:r>
              <a:rPr lang="ru-RU" dirty="0" err="1" smtClean="0"/>
              <a:t>завдання</a:t>
            </a:r>
            <a:r>
              <a:rPr lang="ru-RU" dirty="0" smtClean="0"/>
              <a:t>. Для того </a:t>
            </a:r>
            <a:r>
              <a:rPr lang="ru-RU" dirty="0" err="1" smtClean="0"/>
              <a:t>щоб</a:t>
            </a:r>
            <a:r>
              <a:rPr lang="ru-RU" dirty="0" smtClean="0"/>
              <a:t> на </a:t>
            </a:r>
            <a:r>
              <a:rPr lang="ru-RU" dirty="0" err="1" smtClean="0"/>
              <a:t>карті</a:t>
            </a:r>
            <a:r>
              <a:rPr lang="ru-RU" dirty="0" smtClean="0"/>
              <a:t> перейти на слайд 3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хмаринку</a:t>
            </a:r>
            <a:r>
              <a:rPr lang="ru-RU" dirty="0" smtClean="0"/>
              <a:t>, для переходу на слайд 4 – на </a:t>
            </a:r>
            <a:r>
              <a:rPr lang="ru-RU" dirty="0" err="1" smtClean="0"/>
              <a:t>будинок</a:t>
            </a:r>
            <a:r>
              <a:rPr lang="ru-RU" dirty="0" smtClean="0"/>
              <a:t>, для переходу на слайд 5 – на </a:t>
            </a:r>
            <a:r>
              <a:rPr lang="ru-RU" dirty="0" err="1" smtClean="0"/>
              <a:t>кошик</a:t>
            </a:r>
            <a:r>
              <a:rPr lang="ru-RU" dirty="0" smtClean="0"/>
              <a:t>,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на слайд 6 – </a:t>
            </a:r>
            <a:r>
              <a:rPr kumimoji="0" lang="ru-RU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натиснути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на </a:t>
            </a:r>
            <a:r>
              <a:rPr kumimoji="0" lang="ru-RU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помідор</a:t>
            </a: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lang="ru-RU" dirty="0" smtClean="0"/>
              <a:t>на слайд 7</a:t>
            </a:r>
            <a:r>
              <a:rPr lang="ru-RU" baseline="0" dirty="0" smtClean="0"/>
              <a:t> – </a:t>
            </a:r>
            <a:r>
              <a:rPr lang="ru-RU" dirty="0" err="1" smtClean="0"/>
              <a:t>натиснути</a:t>
            </a:r>
            <a:r>
              <a:rPr lang="ru-RU" dirty="0" smtClean="0"/>
              <a:t> на текст.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5CD242-D1EF-46FB-A25C-1A2E047B6B96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287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Запиши слова (</a:t>
            </a:r>
            <a:r>
              <a:rPr lang="ru-RU" dirty="0" err="1" smtClean="0"/>
              <a:t>імена</a:t>
            </a:r>
            <a:r>
              <a:rPr lang="ru-RU" dirty="0" smtClean="0"/>
              <a:t> людей) у </a:t>
            </a:r>
            <a:r>
              <a:rPr lang="ru-RU" dirty="0" err="1" smtClean="0"/>
              <a:t>дві</a:t>
            </a:r>
            <a:r>
              <a:rPr lang="ru-RU" dirty="0" smtClean="0"/>
              <a:t> колонки. Переконайся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виконав</a:t>
            </a:r>
            <a:r>
              <a:rPr lang="ru-RU" dirty="0" smtClean="0"/>
              <a:t> </a:t>
            </a:r>
            <a:r>
              <a:rPr lang="ru-RU" dirty="0" err="1" smtClean="0"/>
              <a:t>вправу</a:t>
            </a:r>
            <a:r>
              <a:rPr lang="ru-RU" dirty="0" smtClean="0"/>
              <a:t> </a:t>
            </a:r>
            <a:r>
              <a:rPr lang="ru-RU" dirty="0" err="1" smtClean="0"/>
              <a:t>вірно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 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5CD242-D1EF-46FB-A25C-1A2E047B6B96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4716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Виправ</a:t>
            </a:r>
            <a:r>
              <a:rPr lang="ru-RU" dirty="0" smtClean="0"/>
              <a:t> </a:t>
            </a:r>
            <a:r>
              <a:rPr lang="ru-RU" dirty="0" err="1" smtClean="0"/>
              <a:t>помилки</a:t>
            </a:r>
            <a:r>
              <a:rPr lang="ru-RU" dirty="0" smtClean="0"/>
              <a:t>. </a:t>
            </a:r>
            <a:r>
              <a:rPr lang="ru-RU" dirty="0" err="1" smtClean="0"/>
              <a:t>Назви</a:t>
            </a:r>
            <a:r>
              <a:rPr lang="ru-RU" dirty="0" smtClean="0"/>
              <a:t> слова та «</a:t>
            </a:r>
            <a:r>
              <a:rPr lang="ru-RU" dirty="0" err="1" smtClean="0"/>
              <a:t>розсели</a:t>
            </a:r>
            <a:r>
              <a:rPr lang="ru-RU" dirty="0" smtClean="0"/>
              <a:t>» </a:t>
            </a:r>
            <a:r>
              <a:rPr lang="ru-RU" dirty="0" err="1" smtClean="0"/>
              <a:t>їх</a:t>
            </a:r>
            <a:r>
              <a:rPr lang="ru-RU" dirty="0" smtClean="0"/>
              <a:t> по </a:t>
            </a:r>
            <a:r>
              <a:rPr lang="ru-RU" dirty="0" err="1" smtClean="0"/>
              <a:t>будиночкам</a:t>
            </a:r>
            <a:r>
              <a:rPr lang="ru-RU" dirty="0" smtClean="0"/>
              <a:t> (проведи </a:t>
            </a:r>
            <a:r>
              <a:rPr lang="ru-RU" dirty="0" err="1" smtClean="0"/>
              <a:t>лінії</a:t>
            </a:r>
            <a:r>
              <a:rPr lang="ru-RU" dirty="0" smtClean="0"/>
              <a:t>). Запиши слова </a:t>
            </a:r>
            <a:r>
              <a:rPr lang="ru-RU" dirty="0" err="1" smtClean="0"/>
              <a:t>біля</a:t>
            </a:r>
            <a:r>
              <a:rPr lang="ru-RU" dirty="0" smtClean="0"/>
              <a:t> кожного </a:t>
            </a:r>
            <a:r>
              <a:rPr lang="ru-RU" dirty="0" err="1" smtClean="0"/>
              <a:t>будиночка</a:t>
            </a:r>
            <a:r>
              <a:rPr lang="ru-RU" dirty="0" smtClean="0"/>
              <a:t>.  </a:t>
            </a:r>
            <a:r>
              <a:rPr lang="ru-RU" dirty="0" err="1" smtClean="0"/>
              <a:t>Підкресли</a:t>
            </a:r>
            <a:r>
              <a:rPr lang="ru-RU" dirty="0" smtClean="0"/>
              <a:t> слова з буквою </a:t>
            </a:r>
            <a:r>
              <a:rPr lang="ru-RU" i="1" dirty="0" smtClean="0"/>
              <a:t>е</a:t>
            </a:r>
            <a:r>
              <a:rPr lang="ru-RU" dirty="0" smtClean="0"/>
              <a:t> </a:t>
            </a:r>
            <a:r>
              <a:rPr lang="ru-RU" dirty="0" err="1" smtClean="0"/>
              <a:t>червоним</a:t>
            </a:r>
            <a:r>
              <a:rPr lang="ru-RU" dirty="0" smtClean="0"/>
              <a:t> </a:t>
            </a:r>
            <a:r>
              <a:rPr lang="ru-RU" dirty="0" err="1" smtClean="0"/>
              <a:t>олівцем</a:t>
            </a:r>
            <a:r>
              <a:rPr lang="ru-RU" dirty="0" smtClean="0"/>
              <a:t>, а слова </a:t>
            </a:r>
            <a:r>
              <a:rPr lang="ru-RU" dirty="0" err="1" smtClean="0"/>
              <a:t>із</a:t>
            </a:r>
            <a:r>
              <a:rPr lang="ru-RU" dirty="0" smtClean="0"/>
              <a:t> буквою </a:t>
            </a:r>
            <a:r>
              <a:rPr lang="ru-RU" i="1" dirty="0" smtClean="0"/>
              <a:t>є</a:t>
            </a:r>
            <a:r>
              <a:rPr lang="ru-RU" dirty="0" smtClean="0"/>
              <a:t> – </a:t>
            </a:r>
            <a:r>
              <a:rPr lang="ru-RU" dirty="0" err="1" smtClean="0"/>
              <a:t>оранжевим</a:t>
            </a:r>
            <a:r>
              <a:rPr lang="ru-RU" dirty="0" smtClean="0"/>
              <a:t> </a:t>
            </a:r>
            <a:r>
              <a:rPr lang="ru-RU" dirty="0" err="1" smtClean="0"/>
              <a:t>олівцем</a:t>
            </a:r>
            <a:r>
              <a:rPr lang="ru-RU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 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5CD242-D1EF-46FB-A25C-1A2E047B6B9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9906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Назви</a:t>
            </a:r>
            <a:r>
              <a:rPr lang="ru-RU" dirty="0" smtClean="0"/>
              <a:t> </a:t>
            </a:r>
            <a:r>
              <a:rPr lang="ru-RU" dirty="0" err="1" smtClean="0"/>
              <a:t>малюнки</a:t>
            </a:r>
            <a:r>
              <a:rPr lang="ru-RU" dirty="0" smtClean="0"/>
              <a:t>,</a:t>
            </a:r>
            <a:r>
              <a:rPr lang="ru-RU" baseline="0" dirty="0" smtClean="0"/>
              <a:t> </a:t>
            </a:r>
            <a:r>
              <a:rPr lang="ru-RU" dirty="0" smtClean="0"/>
              <a:t>«</a:t>
            </a:r>
            <a:r>
              <a:rPr lang="ru-RU" dirty="0" err="1" smtClean="0"/>
              <a:t>розклади</a:t>
            </a:r>
            <a:r>
              <a:rPr lang="ru-RU" dirty="0" smtClean="0"/>
              <a:t>» по </a:t>
            </a:r>
            <a:r>
              <a:rPr lang="ru-RU" dirty="0" err="1" smtClean="0"/>
              <a:t>відповідним</a:t>
            </a:r>
            <a:r>
              <a:rPr lang="ru-RU" dirty="0" smtClean="0"/>
              <a:t> </a:t>
            </a:r>
            <a:r>
              <a:rPr lang="ru-RU" dirty="0" err="1" smtClean="0"/>
              <a:t>кошикам</a:t>
            </a:r>
            <a:r>
              <a:rPr lang="ru-RU" dirty="0" smtClean="0"/>
              <a:t>.</a:t>
            </a:r>
            <a:r>
              <a:rPr lang="ru-RU" baseline="0" dirty="0" smtClean="0"/>
              <a:t> </a:t>
            </a:r>
            <a:r>
              <a:rPr lang="ru-RU" dirty="0" err="1" smtClean="0"/>
              <a:t>Визнач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малюнки</a:t>
            </a:r>
            <a:r>
              <a:rPr lang="ru-RU" baseline="0" dirty="0" smtClean="0"/>
              <a:t> </a:t>
            </a:r>
            <a:r>
              <a:rPr lang="ru-RU" dirty="0" smtClean="0"/>
              <a:t>в </a:t>
            </a:r>
            <a:r>
              <a:rPr lang="ru-RU" dirty="0" err="1" smtClean="0"/>
              <a:t>яких</a:t>
            </a:r>
            <a:r>
              <a:rPr lang="ru-RU" dirty="0" smtClean="0"/>
              <a:t> є звук [е]. </a:t>
            </a:r>
            <a:r>
              <a:rPr lang="ru-RU" dirty="0" err="1" smtClean="0"/>
              <a:t>Визнач</a:t>
            </a:r>
            <a:r>
              <a:rPr lang="ru-RU" dirty="0" smtClean="0"/>
              <a:t> </a:t>
            </a:r>
            <a:r>
              <a:rPr lang="ru-RU" dirty="0" err="1" smtClean="0"/>
              <a:t>сусідів</a:t>
            </a:r>
            <a:r>
              <a:rPr lang="ru-RU" dirty="0" smtClean="0"/>
              <a:t> звука [е] в словах. </a:t>
            </a:r>
            <a:r>
              <a:rPr lang="ru-RU" baseline="0" dirty="0" smtClean="0"/>
              <a:t>Переконайся </a:t>
            </a:r>
            <a:r>
              <a:rPr lang="ru-RU" baseline="0" dirty="0" err="1" smtClean="0"/>
              <a:t>що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відповідь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вірна</a:t>
            </a:r>
            <a:r>
              <a:rPr lang="ru-RU" baseline="0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 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5CD242-D1EF-46FB-A25C-1A2E047B6B9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7427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Опиши </a:t>
            </a:r>
            <a:r>
              <a:rPr lang="ru-RU" dirty="0" err="1" smtClean="0"/>
              <a:t>овочі</a:t>
            </a:r>
            <a:r>
              <a:rPr lang="ru-RU" dirty="0" smtClean="0"/>
              <a:t> і </a:t>
            </a:r>
            <a:r>
              <a:rPr lang="ru-RU" dirty="0" err="1" smtClean="0"/>
              <a:t>фрукти</a:t>
            </a:r>
            <a:r>
              <a:rPr lang="ru-RU" dirty="0" smtClean="0"/>
              <a:t> за </a:t>
            </a:r>
            <a:r>
              <a:rPr lang="ru-RU" dirty="0" err="1" smtClean="0"/>
              <a:t>ознаками</a:t>
            </a:r>
            <a:r>
              <a:rPr lang="ru-RU" baseline="0" dirty="0" smtClean="0"/>
              <a:t> за </a:t>
            </a:r>
            <a:r>
              <a:rPr lang="ru-RU" baseline="0" dirty="0" err="1" smtClean="0"/>
              <a:t>зразком</a:t>
            </a:r>
            <a:r>
              <a:rPr lang="ru-RU" baseline="0" dirty="0" smtClean="0"/>
              <a:t>. </a:t>
            </a:r>
            <a:r>
              <a:rPr lang="ru-RU" baseline="0" dirty="0" err="1" smtClean="0"/>
              <a:t>Назви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малюнки</a:t>
            </a:r>
            <a:r>
              <a:rPr lang="ru-RU" baseline="0" dirty="0" smtClean="0"/>
              <a:t> </a:t>
            </a:r>
            <a:r>
              <a:rPr lang="ru-RU" baseline="0" dirty="0" err="1" smtClean="0"/>
              <a:t>із</a:t>
            </a:r>
            <a:r>
              <a:rPr lang="ru-RU" baseline="0" dirty="0" smtClean="0"/>
              <a:t> звуком [е], наведи курсор та </a:t>
            </a:r>
            <a:r>
              <a:rPr lang="ru-RU" baseline="0" dirty="0" err="1" smtClean="0"/>
              <a:t>натисни</a:t>
            </a:r>
            <a:r>
              <a:rPr lang="ru-RU" baseline="0" dirty="0" smtClean="0"/>
              <a:t> на </a:t>
            </a:r>
            <a:r>
              <a:rPr lang="ru-RU" baseline="0" dirty="0" err="1" smtClean="0"/>
              <a:t>відповідний</a:t>
            </a:r>
            <a:r>
              <a:rPr lang="ru-RU" baseline="0" dirty="0" smtClean="0"/>
              <a:t> </a:t>
            </a:r>
            <a:r>
              <a:rPr lang="ru-RU" baseline="0" dirty="0" err="1" smtClean="0"/>
              <a:t>малюнок</a:t>
            </a:r>
            <a:r>
              <a:rPr lang="ru-RU" baseline="0" dirty="0" smtClean="0"/>
              <a:t>.</a:t>
            </a:r>
          </a:p>
          <a:p>
            <a:r>
              <a:rPr lang="ru-RU" dirty="0" smtClean="0"/>
              <a:t>Для переходу на слайд 2 </a:t>
            </a:r>
            <a:r>
              <a:rPr lang="ru-RU" dirty="0" err="1" smtClean="0"/>
              <a:t>потрібно</a:t>
            </a:r>
            <a:r>
              <a:rPr lang="ru-RU" dirty="0" smtClean="0"/>
              <a:t> </a:t>
            </a:r>
            <a:r>
              <a:rPr lang="ru-RU" dirty="0" err="1" smtClean="0"/>
              <a:t>натиснути</a:t>
            </a:r>
            <a:r>
              <a:rPr lang="ru-RU" dirty="0" smtClean="0"/>
              <a:t> на </a:t>
            </a:r>
            <a:r>
              <a:rPr lang="ru-RU" dirty="0" err="1" smtClean="0"/>
              <a:t>осінній</a:t>
            </a:r>
            <a:r>
              <a:rPr lang="ru-RU" dirty="0" smtClean="0"/>
              <a:t> орнамент </a:t>
            </a:r>
            <a:r>
              <a:rPr lang="ru-RU" dirty="0" err="1" smtClean="0"/>
              <a:t>праворуч</a:t>
            </a:r>
            <a:r>
              <a:rPr lang="ru-RU" dirty="0" smtClean="0"/>
              <a:t>.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5CD242-D1EF-46FB-A25C-1A2E047B6B96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119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Прочитай текст </a:t>
            </a:r>
            <a:r>
              <a:rPr lang="ru-RU" dirty="0" err="1" smtClean="0"/>
              <a:t>вставляючи</a:t>
            </a:r>
            <a:r>
              <a:rPr lang="ru-RU" dirty="0" smtClean="0"/>
              <a:t> слова з </a:t>
            </a:r>
            <a:r>
              <a:rPr lang="ru-RU" dirty="0" err="1" smtClean="0"/>
              <a:t>довідки</a:t>
            </a:r>
            <a:r>
              <a:rPr lang="ru-RU" dirty="0" smtClean="0"/>
              <a:t>. Спиши текст та </a:t>
            </a:r>
            <a:r>
              <a:rPr lang="ru-RU" dirty="0" err="1" smtClean="0"/>
              <a:t>підкресли</a:t>
            </a:r>
            <a:r>
              <a:rPr lang="ru-RU" dirty="0" smtClean="0"/>
              <a:t> слова-</a:t>
            </a:r>
            <a:r>
              <a:rPr lang="ru-RU" dirty="0" err="1" smtClean="0"/>
              <a:t>ознаки</a:t>
            </a:r>
            <a:r>
              <a:rPr lang="ru-RU" dirty="0" smtClean="0"/>
              <a:t> </a:t>
            </a:r>
            <a:r>
              <a:rPr lang="ru-RU" dirty="0" err="1" smtClean="0"/>
              <a:t>хвилястою</a:t>
            </a:r>
            <a:r>
              <a:rPr lang="ru-RU" dirty="0" smtClean="0"/>
              <a:t> </a:t>
            </a:r>
            <a:r>
              <a:rPr lang="ru-RU" dirty="0" err="1" smtClean="0"/>
              <a:t>лінією</a:t>
            </a:r>
            <a:r>
              <a:rPr lang="ru-RU" dirty="0" smtClean="0"/>
              <a:t>.</a:t>
            </a:r>
          </a:p>
          <a:p>
            <a:r>
              <a:rPr lang="ru-RU" dirty="0" smtClean="0"/>
              <a:t>Обведи букву </a:t>
            </a:r>
            <a:r>
              <a:rPr lang="ru-RU" i="1" dirty="0" smtClean="0"/>
              <a:t>е</a:t>
            </a:r>
            <a:r>
              <a:rPr lang="ru-RU" dirty="0" smtClean="0"/>
              <a:t> – </a:t>
            </a:r>
            <a:r>
              <a:rPr lang="ru-RU" dirty="0" err="1" smtClean="0"/>
              <a:t>червоним</a:t>
            </a:r>
            <a:r>
              <a:rPr lang="ru-RU" dirty="0" smtClean="0"/>
              <a:t> </a:t>
            </a:r>
            <a:r>
              <a:rPr lang="ru-RU" dirty="0" err="1" smtClean="0"/>
              <a:t>олівцем</a:t>
            </a:r>
            <a:r>
              <a:rPr lang="ru-RU" dirty="0" smtClean="0"/>
              <a:t>, а букву </a:t>
            </a:r>
            <a:r>
              <a:rPr lang="ru-RU" i="1" dirty="0" smtClean="0"/>
              <a:t>є</a:t>
            </a:r>
            <a:r>
              <a:rPr lang="ru-RU" dirty="0" smtClean="0"/>
              <a:t> – </a:t>
            </a:r>
            <a:r>
              <a:rPr lang="ru-RU" dirty="0" err="1" smtClean="0"/>
              <a:t>оранжевим</a:t>
            </a:r>
            <a:r>
              <a:rPr lang="ru-RU" dirty="0" smtClean="0"/>
              <a:t>.</a:t>
            </a:r>
          </a:p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5CD242-D1EF-46FB-A25C-1A2E047B6B96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1015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5D0-02AB-4193-94E1-4F7224633A26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B1563-A7E8-44BD-A5CF-D017DC126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317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5D0-02AB-4193-94E1-4F7224633A26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B1563-A7E8-44BD-A5CF-D017DC126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2847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5D0-02AB-4193-94E1-4F7224633A26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B1563-A7E8-44BD-A5CF-D017DC126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603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5D0-02AB-4193-94E1-4F7224633A26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B1563-A7E8-44BD-A5CF-D017DC126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016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5D0-02AB-4193-94E1-4F7224633A26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B1563-A7E8-44BD-A5CF-D017DC126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377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5D0-02AB-4193-94E1-4F7224633A26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B1563-A7E8-44BD-A5CF-D017DC126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495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5D0-02AB-4193-94E1-4F7224633A26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B1563-A7E8-44BD-A5CF-D017DC126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328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5D0-02AB-4193-94E1-4F7224633A26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B1563-A7E8-44BD-A5CF-D017DC126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45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5D0-02AB-4193-94E1-4F7224633A26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B1563-A7E8-44BD-A5CF-D017DC126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765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5D0-02AB-4193-94E1-4F7224633A26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B1563-A7E8-44BD-A5CF-D017DC126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1763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705D0-02AB-4193-94E1-4F7224633A26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B1563-A7E8-44BD-A5CF-D017DC126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438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705D0-02AB-4193-94E1-4F7224633A26}" type="datetimeFigureOut">
              <a:rPr lang="en-US" smtClean="0"/>
              <a:t>5/14/2020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DB1563-A7E8-44BD-A5CF-D017DC126F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814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audio" Target="../media/audio2.wav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slide" Target="slide5.xml"/><Relationship Id="rId18" Type="http://schemas.openxmlformats.org/officeDocument/2006/relationships/image" Target="../media/image15.png"/><Relationship Id="rId3" Type="http://schemas.openxmlformats.org/officeDocument/2006/relationships/audio" Target="../media/audio2.wav"/><Relationship Id="rId7" Type="http://schemas.openxmlformats.org/officeDocument/2006/relationships/image" Target="../media/image8.png"/><Relationship Id="rId12" Type="http://schemas.openxmlformats.org/officeDocument/2006/relationships/image" Target="../media/image11.png"/><Relationship Id="rId17" Type="http://schemas.openxmlformats.org/officeDocument/2006/relationships/slide" Target="slide7.xml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4.png"/><Relationship Id="rId20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slide" Target="slide4.xml"/><Relationship Id="rId5" Type="http://schemas.openxmlformats.org/officeDocument/2006/relationships/audio" Target="../media/audio3.wav"/><Relationship Id="rId15" Type="http://schemas.openxmlformats.org/officeDocument/2006/relationships/image" Target="../media/image13.png"/><Relationship Id="rId10" Type="http://schemas.openxmlformats.org/officeDocument/2006/relationships/image" Target="../media/image10.png"/><Relationship Id="rId19" Type="http://schemas.openxmlformats.org/officeDocument/2006/relationships/slide" Target="slide2.xml"/><Relationship Id="rId4" Type="http://schemas.openxmlformats.org/officeDocument/2006/relationships/audio" Target="../media/audio1.wav"/><Relationship Id="rId9" Type="http://schemas.openxmlformats.org/officeDocument/2006/relationships/slide" Target="slide3.xml"/><Relationship Id="rId1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slide" Target="slide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7.png"/><Relationship Id="rId10" Type="http://schemas.openxmlformats.org/officeDocument/2006/relationships/image" Target="../media/image17.png"/><Relationship Id="rId4" Type="http://schemas.openxmlformats.org/officeDocument/2006/relationships/audio" Target="../media/audio2.wav"/><Relationship Id="rId9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4.png"/><Relationship Id="rId18" Type="http://schemas.microsoft.com/office/2007/relationships/hdphoto" Target="../media/hdphoto7.wdp"/><Relationship Id="rId26" Type="http://schemas.openxmlformats.org/officeDocument/2006/relationships/image" Target="../media/image32.png"/><Relationship Id="rId3" Type="http://schemas.openxmlformats.org/officeDocument/2006/relationships/audio" Target="../media/audio1.wav"/><Relationship Id="rId21" Type="http://schemas.microsoft.com/office/2007/relationships/hdphoto" Target="../media/hdphoto8.wdp"/><Relationship Id="rId34" Type="http://schemas.openxmlformats.org/officeDocument/2006/relationships/image" Target="../media/image37.png"/><Relationship Id="rId7" Type="http://schemas.microsoft.com/office/2007/relationships/hdphoto" Target="../media/hdphoto2.wdp"/><Relationship Id="rId12" Type="http://schemas.microsoft.com/office/2007/relationships/hdphoto" Target="../media/hdphoto4.wdp"/><Relationship Id="rId17" Type="http://schemas.openxmlformats.org/officeDocument/2006/relationships/image" Target="../media/image26.png"/><Relationship Id="rId25" Type="http://schemas.openxmlformats.org/officeDocument/2006/relationships/image" Target="../media/image31.png"/><Relationship Id="rId33" Type="http://schemas.microsoft.com/office/2007/relationships/hdphoto" Target="../media/hdphoto12.wdp"/><Relationship Id="rId2" Type="http://schemas.openxmlformats.org/officeDocument/2006/relationships/notesSlide" Target="../notesSlides/notesSlide5.xml"/><Relationship Id="rId16" Type="http://schemas.microsoft.com/office/2007/relationships/hdphoto" Target="../media/hdphoto6.wdp"/><Relationship Id="rId20" Type="http://schemas.openxmlformats.org/officeDocument/2006/relationships/image" Target="../media/image28.png"/><Relationship Id="rId29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3.png"/><Relationship Id="rId24" Type="http://schemas.openxmlformats.org/officeDocument/2006/relationships/image" Target="../media/image30.png"/><Relationship Id="rId32" Type="http://schemas.openxmlformats.org/officeDocument/2006/relationships/image" Target="../media/image36.png"/><Relationship Id="rId37" Type="http://schemas.openxmlformats.org/officeDocument/2006/relationships/image" Target="../media/image17.png"/><Relationship Id="rId5" Type="http://schemas.openxmlformats.org/officeDocument/2006/relationships/image" Target="../media/image7.png"/><Relationship Id="rId15" Type="http://schemas.openxmlformats.org/officeDocument/2006/relationships/image" Target="../media/image25.png"/><Relationship Id="rId23" Type="http://schemas.microsoft.com/office/2007/relationships/hdphoto" Target="../media/hdphoto9.wdp"/><Relationship Id="rId28" Type="http://schemas.microsoft.com/office/2007/relationships/hdphoto" Target="../media/hdphoto10.wdp"/><Relationship Id="rId36" Type="http://schemas.openxmlformats.org/officeDocument/2006/relationships/slide" Target="slide2.xml"/><Relationship Id="rId10" Type="http://schemas.microsoft.com/office/2007/relationships/hdphoto" Target="../media/hdphoto3.wdp"/><Relationship Id="rId19" Type="http://schemas.openxmlformats.org/officeDocument/2006/relationships/image" Target="../media/image27.png"/><Relationship Id="rId31" Type="http://schemas.openxmlformats.org/officeDocument/2006/relationships/image" Target="../media/image35.png"/><Relationship Id="rId4" Type="http://schemas.openxmlformats.org/officeDocument/2006/relationships/audio" Target="../media/audio2.wav"/><Relationship Id="rId9" Type="http://schemas.openxmlformats.org/officeDocument/2006/relationships/image" Target="../media/image22.png"/><Relationship Id="rId14" Type="http://schemas.microsoft.com/office/2007/relationships/hdphoto" Target="../media/hdphoto5.wdp"/><Relationship Id="rId22" Type="http://schemas.openxmlformats.org/officeDocument/2006/relationships/image" Target="../media/image29.png"/><Relationship Id="rId27" Type="http://schemas.openxmlformats.org/officeDocument/2006/relationships/image" Target="../media/image33.png"/><Relationship Id="rId30" Type="http://schemas.microsoft.com/office/2007/relationships/hdphoto" Target="../media/hdphoto11.wdp"/><Relationship Id="rId35" Type="http://schemas.microsoft.com/office/2007/relationships/hdphoto" Target="../media/hdphoto13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image" Target="../media/image44.png"/><Relationship Id="rId3" Type="http://schemas.openxmlformats.org/officeDocument/2006/relationships/audio" Target="../media/audio1.wav"/><Relationship Id="rId7" Type="http://schemas.microsoft.com/office/2007/relationships/hdphoto" Target="../media/hdphoto14.wdp"/><Relationship Id="rId12" Type="http://schemas.microsoft.com/office/2007/relationships/hdphoto" Target="../media/hdphoto16.wdp"/><Relationship Id="rId17" Type="http://schemas.openxmlformats.org/officeDocument/2006/relationships/image" Target="../media/image47.png"/><Relationship Id="rId2" Type="http://schemas.openxmlformats.org/officeDocument/2006/relationships/notesSlide" Target="../notesSlides/notesSlide6.xml"/><Relationship Id="rId16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image" Target="../media/image39.png"/><Relationship Id="rId15" Type="http://schemas.openxmlformats.org/officeDocument/2006/relationships/image" Target="../media/image46.png"/><Relationship Id="rId10" Type="http://schemas.openxmlformats.org/officeDocument/2006/relationships/image" Target="../media/image42.png"/><Relationship Id="rId4" Type="http://schemas.openxmlformats.org/officeDocument/2006/relationships/image" Target="../media/image38.png"/><Relationship Id="rId9" Type="http://schemas.microsoft.com/office/2007/relationships/hdphoto" Target="../media/hdphoto15.wdp"/><Relationship Id="rId14" Type="http://schemas.openxmlformats.org/officeDocument/2006/relationships/image" Target="../media/image4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7.png"/><Relationship Id="rId4" Type="http://schemas.openxmlformats.org/officeDocument/2006/relationships/audio" Target="../media/audio2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57" y="-594"/>
            <a:ext cx="12193057" cy="68585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39031" y="0"/>
            <a:ext cx="4686650" cy="1142665"/>
          </a:xfrm>
        </p:spPr>
        <p:txBody>
          <a:bodyPr>
            <a:normAutofit/>
          </a:bodyPr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Подорож у світ Грамоти</a:t>
            </a:r>
            <a:endParaRPr lang="en-US" sz="3200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39031" y="1469596"/>
            <a:ext cx="4663858" cy="1456649"/>
          </a:xfrm>
        </p:spPr>
        <p:txBody>
          <a:bodyPr>
            <a:noAutofit/>
          </a:bodyPr>
          <a:lstStyle/>
          <a:p>
            <a:r>
              <a:rPr lang="uk-UA" sz="1800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Диференціація звука [е] зі звукосполученням [</a:t>
            </a:r>
            <a:r>
              <a:rPr lang="uk-UA" sz="1800" dirty="0" err="1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йе</a:t>
            </a:r>
            <a:r>
              <a:rPr lang="uk-UA" sz="1800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], позначення на письмі буквою </a:t>
            </a:r>
            <a:r>
              <a:rPr lang="uk-UA" sz="1800" dirty="0" err="1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Єє</a:t>
            </a:r>
            <a:r>
              <a:rPr lang="uk-UA" sz="1800" dirty="0" smtClean="0">
                <a:solidFill>
                  <a:schemeClr val="accent6">
                    <a:lumMod val="5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Вживання букв е, є після букв, що позначають тверді та м’які приголосні. Слова, що позначають ознаки предметів (прикметники). Велика буква в іменах людей. «Овочі, фрукти».</a:t>
            </a:r>
            <a:endParaRPr lang="en-US" sz="18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86305" y="993437"/>
            <a:ext cx="5639289" cy="48711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0200" y="514722"/>
            <a:ext cx="1396105" cy="125588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8941093" y="3973290"/>
            <a:ext cx="1343725" cy="18376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9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84818" y="3147206"/>
            <a:ext cx="1166529" cy="124819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53739" y="4647156"/>
            <a:ext cx="1228296" cy="1234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833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25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25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25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4.81481E-6 L 1.04167E-6 0.00023 C 0.01823 0.00069 0.03437 0.00578 0.05156 -0.00371 C 0.06393 -0.01065 0.05833 -0.01042 0.06667 -0.01713 C 0.07057 -0.02014 0.07448 -0.02269 0.07838 -0.0257 C 0.07982 -0.02686 0.08112 -0.02825 0.08255 -0.0294 C 0.0901 -0.03542 0.08112 -0.02663 0.09284 -0.03797 C 0.09609 -0.04098 0.09922 -0.04468 0.10247 -0.04769 C 0.11758 -0.06181 0.09909 -0.04237 0.11549 -0.05857 C 0.11745 -0.06065 0.11914 -0.06297 0.12109 -0.06482 C 0.12213 -0.06575 0.12331 -0.06644 0.12448 -0.06713 C 0.12695 -0.06922 0.12943 -0.07153 0.13203 -0.07338 C 0.13359 -0.07454 0.13529 -0.07477 0.13685 -0.0757 C 0.1418 -0.07917 0.14648 -0.08311 0.1513 -0.08681 C 0.15364 -0.08843 0.15586 -0.09051 0.1582 -0.09167 C 0.16432 -0.09491 0.17083 -0.09723 0.17682 -0.10139 C 0.17786 -0.10232 0.17904 -0.10348 0.18021 -0.10394 C 0.18568 -0.10625 0.19114 -0.10834 0.19674 -0.10996 C 0.21693 -0.11644 0.19935 -0.10903 0.2125 -0.11482 C 0.24844 -0.1051 0.21328 -0.11551 0.24622 -0.10394 C 0.25156 -0.10209 0.2569 -0.10116 0.26211 -0.09908 C 0.26654 -0.09723 0.2707 -0.09375 0.27513 -0.09167 C 0.28177 -0.08866 0.28854 -0.08704 0.29505 -0.08426 C 0.29739 -0.08334 0.29974 -0.08195 0.30195 -0.08079 C 0.30547 -0.07894 0.30898 -0.07778 0.31237 -0.0757 C 0.31328 -0.07524 0.31406 -0.07385 0.3151 -0.07338 C 0.32357 -0.06829 0.33203 -0.06366 0.34049 -0.05857 C 0.34401 -0.05672 0.34766 -0.05556 0.35091 -0.05255 C 0.37239 -0.03241 0.35963 -0.04538 0.38737 -0.01227 C 0.38802 -0.01135 0.3888 -0.01065 0.38932 -0.00973 C 0.39323 -0.00394 0.39713 0.00185 0.40104 0.0074 C 0.41042 0.0206 0.38346 -0.02639 0.41341 0.02685 C 0.41432 0.02847 0.41471 0.03032 0.41549 0.03194 C 0.41823 0.03726 0.42135 0.04189 0.42383 0.04768 C 0.42891 0.05972 0.43398 0.078 0.43685 0.09166 C 0.43906 0.10254 0.44062 0.11365 0.44232 0.12476 C 0.44258 0.12638 0.44271 0.12777 0.4431 0.12962 C 0.44349 0.13171 0.44401 0.13379 0.4444 0.13587 C 0.44505 0.14236 0.44596 0.14884 0.44648 0.15532 C 0.44687 0.16018 0.44674 0.16527 0.44713 0.17013 C 0.44792 0.17754 0.44935 0.18449 0.44987 0.19189 C 0.45013 0.19537 0.45039 0.19861 0.45065 0.20185 C 0.45104 0.20648 0.45143 0.21157 0.45195 0.21643 C 0.45286 0.22476 0.45469 0.24097 0.45469 0.2412 C 0.4582 0.32129 0.45651 0.27083 0.45547 0.42407 C 0.45521 0.44745 0.45443 0.48263 0.45273 0.50509 C 0.45143 0.52106 0.44987 0.53703 0.44792 0.55254 C 0.44661 0.5625 0.44479 0.57175 0.4431 0.58078 C 0.44258 0.58356 0.44154 0.58587 0.44101 0.58819 C 0.4388 0.59768 0.43698 0.60694 0.43476 0.61643 C 0.43437 0.61805 0.43411 0.6199 0.43346 0.62129 C 0.42943 0.62962 0.42526 0.63796 0.42109 0.64583 C 0.42005 0.64768 0.41888 0.6493 0.41758 0.65069 C 0.41198 0.65671 0.40612 0.66273 0.40039 0.66898 C 0.39896 0.6706 0.39779 0.67268 0.39622 0.67384 C 0.36393 0.70092 0.37435 0.69722 0.35846 0.70208 C 0.34909 0.70995 0.35846 0.70254 0.33503 0.71157 C 0.33359 0.71203 0.33229 0.71365 0.33086 0.71412 C 0.32239 0.71597 0.31393 0.71666 0.30547 0.71805 C 0.27604 0.71712 0.24674 0.71805 0.21732 0.7155 C 0.18294 0.71226 0.20182 0.71064 0.18646 0.70578 C 0.15781 0.69629 0.16445 0.69791 0.14857 0.69467 L 0.12109 0.68217 C 0.11784 0.68078 0.11458 0.68055 0.11146 0.6787 C 0.11016 0.67824 0.0987 0.67129 0.09414 0.66782 C 0.0901 0.66458 0.08581 0.66157 0.08177 0.65787 C 0.07708 0.65347 0.07187 0.65 0.0681 0.64328 C 0.0582 0.62569 0.04687 0.61064 0.03841 0.59074 C 0.03776 0.58912 0.03698 0.5875 0.03646 0.58587 C 0.03333 0.57685 0.03047 0.56782 0.02747 0.55902 C 0.02708 0.55763 0.02643 0.55648 0.02604 0.55509 C 0.01458 0.5118 0.01719 0.52384 0.01094 0.47222 L 0.00547 0.42685 C 0.00417 0.40231 0.00443 0.40972 0.00404 0.37152 C 0.00378 0.33472 0.00364 0.29745 0.00338 0.26064 C 0.00495 0.23726 0.0043 0.24513 0.00885 0.20532 C 0.01042 0.19212 0.01211 0.17916 0.01367 0.1662 C 0.01393 0.16435 0.01406 0.16226 0.01432 0.16018 C 0.01601 0.14953 0.01758 0.13912 0.01914 0.12824 C 0.01953 0.12592 0.02018 0.12361 0.02057 0.12106 C 0.022 0.1118 0.02318 0.10231 0.02474 0.09305 C 0.025 0.09097 0.02565 0.08888 0.02604 0.0868 C 0.03047 0.0655 0.03516 0.04467 0.03919 0.02337 C 0.03932 0.02199 0.03958 0.02083 0.03984 0.01944 C 0.04062 0.01666 0.0418 0.01412 0.04258 0.01111 C 0.04531 0.00069 0.04401 0.00416 0.04531 -0.00371 C 0.04674 -0.01227 0.04674 -0.00834 0.04674 -0.01227 L 0.04674 -0.01088 " pathEditMode="relative" rAng="0" ptsTypes="AAAAAAAAAAAAAAAAAAAAAAAAAAAAAAAAAAAAAAAAAAAAAAAAAAAAAAAAAAAAAAAAAAAAAAAAAAAAAAAAAAAAAAAA">
                                      <p:cBhvr>
                                        <p:cTn id="4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39" y="301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765" y="-1219603"/>
            <a:ext cx="10766469" cy="92972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9542" y="1034887"/>
            <a:ext cx="1396105" cy="1255885"/>
          </a:xfrm>
          <a:prstGeom prst="rect">
            <a:avLst/>
          </a:prstGeom>
        </p:spPr>
      </p:pic>
      <p:pic>
        <p:nvPicPr>
          <p:cNvPr id="2" name="Рисунок 1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9762500">
            <a:off x="3089483" y="350727"/>
            <a:ext cx="853765" cy="604147"/>
          </a:xfrm>
          <a:prstGeom prst="rect">
            <a:avLst/>
          </a:prstGeom>
        </p:spPr>
      </p:pic>
      <p:pic>
        <p:nvPicPr>
          <p:cNvPr id="3" name="Рисунок 2">
            <a:hlinkClick r:id="rId11" action="ppaction://hlinksldjump"/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3474303">
            <a:off x="8192645" y="1039979"/>
            <a:ext cx="1210341" cy="1245699"/>
          </a:xfrm>
          <a:prstGeom prst="rect">
            <a:avLst/>
          </a:prstGeom>
        </p:spPr>
      </p:pic>
      <p:pic>
        <p:nvPicPr>
          <p:cNvPr id="7" name="Рисунок 6">
            <a:hlinkClick r:id="rId13" action="ppaction://hlinksldjump"/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6643336">
            <a:off x="8506634" y="5244313"/>
            <a:ext cx="582364" cy="62484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113206">
            <a:off x="8254759" y="5585515"/>
            <a:ext cx="428074" cy="48369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 rot="4604622">
            <a:off x="8157646" y="5873571"/>
            <a:ext cx="466314" cy="381295"/>
          </a:xfrm>
          <a:prstGeom prst="rect">
            <a:avLst/>
          </a:prstGeom>
        </p:spPr>
      </p:pic>
      <p:pic>
        <p:nvPicPr>
          <p:cNvPr id="10" name="Рисунок 9">
            <a:hlinkClick r:id="rId17" action="ppaction://hlinksldjump"/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 rot="14848363">
            <a:off x="1926159" y="4426103"/>
            <a:ext cx="2081692" cy="587115"/>
          </a:xfrm>
          <a:prstGeom prst="rect">
            <a:avLst/>
          </a:prstGeom>
        </p:spPr>
      </p:pic>
      <p:pic>
        <p:nvPicPr>
          <p:cNvPr id="11" name="Рисунок 10">
            <a:hlinkClick r:id="rId19" action="ppaction://hlinksldjump"/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208021" y="4451632"/>
            <a:ext cx="450079" cy="489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200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1.85185E-6 L 2.91667E-6 1.85185E-6 C 0.00052 0.00093 0.00703 0.01111 0.01015 0.01111 C 0.01419 0.01111 0.04492 0.00787 0.05026 0.00741 C 0.05807 0.00278 0.04844 0.00903 0.05638 0.00185 C 0.05742 0.00116 0.05846 0.00069 0.0595 1.85185E-6 C 0.06497 -0.01458 0.05781 0.00324 0.06471 -0.00903 C 0.07148 -0.0213 0.06159 -0.00833 0.06979 -0.01829 C 0.07357 -0.0382 0.06758 -0.00787 0.07292 -0.02917 C 0.0737 -0.03264 0.07422 -0.03634 0.075 -0.04005 L 0.07591 -0.0456 L 0.07799 -0.05648 L 0.07903 -0.06204 C 0.07943 -0.06574 0.07969 -0.06945 0.08008 -0.07292 C 0.08073 -0.07778 0.08164 -0.08264 0.08216 -0.0875 C 0.08281 -0.09491 0.08307 -0.09907 0.08424 -0.10579 C 0.08476 -0.10949 0.08568 -0.11296 0.0862 -0.1169 C 0.08698 -0.12176 0.08737 -0.12662 0.08828 -0.13148 C 0.08997 -0.14028 0.09049 -0.1463 0.0944 -0.15324 C 0.09518 -0.15463 0.0957 -0.15602 0.09648 -0.15695 C 0.09739 -0.15787 0.09857 -0.1581 0.09961 -0.1588 C 0.10273 -0.1581 0.10586 -0.15833 0.10885 -0.15695 C 0.11276 -0.15532 0.11159 -0.15278 0.11289 -0.14792 C 0.11693 -0.1338 0.11341 -0.1507 0.11601 -0.13681 C 0.11575 -0.12963 0.11562 -0.12222 0.11497 -0.11505 C 0.11471 -0.11111 0.11471 -0.10625 0.11289 -0.10394 C 0.10898 -0.09931 0.11107 -0.10116 0.10677 -0.09861 C 0.1056 -0.09884 0.0987 -0.09977 0.09648 -0.10208 C 0.0944 -0.1044 0.09062 -0.11597 0.09036 -0.1169 L 0.08828 -0.12222 C 0.08763 -0.12407 0.08659 -0.1257 0.0862 -0.12778 C 0.08372 -0.1412 0.08476 -0.13495 0.0832 -0.14607 C 0.08346 -0.15764 0.08346 -0.16921 0.08424 -0.18079 C 0.0845 -0.18449 0.08424 -0.19051 0.0862 -0.19167 L 0.08932 -0.19352 C 0.08997 -0.19537 0.09036 -0.19769 0.0914 -0.19907 C 0.09258 -0.20046 0.09401 -0.2007 0.09544 -0.2007 C 0.09792 -0.2007 0.1013 -0.19861 0.10364 -0.19722 C 0.10469 -0.19537 0.10586 -0.19375 0.10677 -0.19167 C 0.10755 -0.19005 0.10794 -0.18773 0.10885 -0.18611 C 0.10976 -0.18472 0.11094 -0.1838 0.11198 -0.18264 L 0.11601 -0.17153 C 0.11667 -0.16968 0.11706 -0.16736 0.1181 -0.1662 L 0.12122 -0.1625 C 0.12292 -0.15278 0.12161 -0.15857 0.1263 -0.14607 L 0.12838 -0.14051 C 0.13216 -0.1206 0.12617 -0.15093 0.13138 -0.12963 C 0.13229 -0.12616 0.13281 -0.12222 0.13346 -0.11852 C 0.13385 -0.1169 0.13398 -0.11482 0.1345 -0.1132 C 0.13515 -0.11134 0.13607 -0.10972 0.13659 -0.10764 C 0.1375 -0.10417 0.13789 -0.10046 0.13867 -0.09676 L 0.14075 -0.08565 C 0.14101 -0.08403 0.14114 -0.08195 0.14167 -0.08032 L 0.14375 -0.07477 C 0.14414 -0.07292 0.14453 -0.07107 0.14479 -0.06921 C 0.14518 -0.0669 0.14518 -0.06412 0.14583 -0.06204 C 0.14648 -0.05972 0.14792 -0.05833 0.14896 -0.05648 L 0.15195 -0.04005 C 0.15234 -0.0382 0.15247 -0.03611 0.15299 -0.03472 C 0.15885 -0.01898 0.15182 -0.03889 0.15612 -0.02361 C 0.15703 -0.02037 0.15807 -0.01759 0.15924 -0.01458 C 0.16015 -0.01181 0.1638 -0.00046 0.1664 0.00185 C 0.16823 0.0037 0.17057 0.00393 0.17252 0.00555 C 0.17617 0.0088 0.17617 0.00926 0.17969 0.01111 C 0.18112 0.0118 0.18242 0.0125 0.18385 0.01296 C 0.18893 0.01389 0.19414 0.01412 0.19922 0.01481 C 0.20586 0.01296 0.20521 0.01366 0.21055 0.01111 C 0.21302 0.00995 0.21536 0.0088 0.21771 0.00741 C 0.222 0.00463 0.22552 -0.00046 0.22799 -0.00718 C 0.22864 -0.00903 0.22956 -0.01065 0.23008 -0.01273 C 0.23125 -0.01713 0.23177 -0.02523 0.23216 -0.02917 C 0.23255 -0.03403 0.23164 -0.03958 0.2332 -0.04375 C 0.23411 -0.0463 0.23659 -0.04491 0.23828 -0.0456 C 0.23932 -0.04607 0.24036 -0.04676 0.2414 -0.04745 C 0.24818 -0.04676 0.25508 -0.04653 0.26198 -0.0456 C 0.28021 -0.04282 0.24687 -0.04375 0.27226 -0.04375 L 0.27226 -0.04375 " pathEditMode="relative" ptsTypes="AAAAAAAAAAAAAAAAAAAAAAAAAAAAAAAAAAAAAAAAAAAAAAAAAAAAAAAAAAAAAAAAAAAAAAAAAAAAA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7227 -0.04352 L 0.27227 -0.04352 C 0.27253 -0.04908 0.27292 -0.05463 0.27318 -0.05996 C 0.27357 -0.06621 0.27383 -0.07223 0.27422 -0.07824 C 0.27474 -0.08519 0.27552 -0.0882 0.2763 -0.09468 C 0.27826 -0.11019 0.27617 -0.09769 0.27943 -0.11482 L 0.28047 -0.12037 C 0.28073 -0.12223 0.28086 -0.12431 0.28138 -0.1257 L 0.28555 -0.13681 L 0.28763 -0.14236 C 0.29024 -0.15602 0.28646 -0.13959 0.29167 -0.15139 C 0.29245 -0.15278 0.29219 -0.15533 0.29271 -0.15695 C 0.29349 -0.15903 0.29492 -0.16042 0.29584 -0.16227 C 0.30013 -0.17153 0.29531 -0.16482 0.30091 -0.17153 C 0.30443 -0.18079 0.30117 -0.17431 0.30612 -0.17871 C 0.30716 -0.17986 0.30807 -0.18148 0.30912 -0.18241 C 0.3112 -0.18403 0.31328 -0.18496 0.31537 -0.18611 C 0.31641 -0.18681 0.31732 -0.18773 0.31836 -0.18797 L 0.32761 -0.18982 C 0.32904 -0.19028 0.33034 -0.19167 0.33177 -0.19167 C 0.33659 -0.19167 0.34154 -0.19028 0.3461 -0.18797 C 0.34818 -0.18681 0.35052 -0.18635 0.35235 -0.18426 C 0.35339 -0.1831 0.3543 -0.18172 0.35534 -0.18056 C 0.35638 -0.17986 0.35755 -0.17963 0.35847 -0.17871 C 0.35847 -0.17871 0.36615 -0.16968 0.36771 -0.16783 L 0.37084 -0.16412 C 0.3711 -0.16227 0.37136 -0.16042 0.37188 -0.1588 C 0.37305 -0.15486 0.37513 -0.15185 0.37591 -0.14769 C 0.37969 -0.12778 0.3737 -0.1581 0.37904 -0.13681 C 0.37995 -0.13334 0.38034 -0.1294 0.38112 -0.1257 L 0.38412 -0.10926 L 0.38516 -0.10394 C 0.3849 -0.09236 0.38477 -0.08079 0.38412 -0.06922 C 0.38412 -0.06713 0.3836 -0.06551 0.38307 -0.06366 C 0.38255 -0.06181 0.3819 -0.05973 0.38112 -0.0581 C 0.37904 -0.05463 0.37748 -0.05417 0.37487 -0.05278 C 0.37318 -0.05324 0.37123 -0.05278 0.36979 -0.05463 C 0.36341 -0.06181 0.36498 -0.06343 0.36159 -0.07107 C 0.36094 -0.07223 0.36016 -0.07338 0.35951 -0.07454 C 0.35886 -0.07824 0.3586 -0.08241 0.35742 -0.08565 C 0.35677 -0.0875 0.35586 -0.08912 0.35534 -0.09098 C 0.35456 -0.09468 0.35404 -0.09838 0.35339 -0.10209 L 0.35235 -0.10764 C 0.35261 -0.11042 0.35313 -0.12014 0.35443 -0.12408 C 0.3556 -0.12778 0.35847 -0.13496 0.35847 -0.13496 C 0.35886 -0.13681 0.35873 -0.13912 0.35951 -0.14051 C 0.36406 -0.14861 0.36576 -0.14676 0.37084 -0.15139 C 0.37188 -0.15232 0.37279 -0.15394 0.37383 -0.1551 C 0.38073 -0.16204 0.37526 -0.15602 0.38112 -0.16042 C 0.38242 -0.16158 0.38373 -0.1632 0.38516 -0.16412 C 0.38724 -0.16551 0.38919 -0.16713 0.39141 -0.16783 C 0.39492 -0.16898 0.39727 -0.16968 0.40065 -0.17153 C 0.40169 -0.17199 0.40261 -0.17269 0.40365 -0.17338 C 0.40508 -0.17408 0.40638 -0.17454 0.40781 -0.17523 C 0.40886 -0.1757 0.40977 -0.17639 0.41081 -0.17709 C 0.41615 -0.1794 0.41953 -0.1794 0.42526 -0.18056 C 0.42656 -0.18125 0.428 -0.18172 0.4293 -0.18241 C 0.43307 -0.18426 0.43307 -0.18542 0.43763 -0.18611 C 0.44375 -0.18704 0.44987 -0.18727 0.45612 -0.18797 C 0.4599 -0.18843 0.46354 -0.18912 0.46732 -0.18982 C 0.46836 -0.19028 0.4694 -0.19167 0.47044 -0.19167 C 0.50847 -0.19167 0.50065 -0.19306 0.52084 -0.18797 C 0.52344 -0.18611 0.52617 -0.1838 0.52904 -0.18241 C 0.53034 -0.18172 0.53177 -0.18125 0.53307 -0.18056 C 0.53412 -0.17871 0.53503 -0.17685 0.5362 -0.17523 C 0.5375 -0.17315 0.53893 -0.17153 0.54024 -0.16968 C 0.54128 -0.16829 0.54245 -0.16736 0.54336 -0.16598 C 0.54453 -0.16435 0.54544 -0.16227 0.54649 -0.16042 C 0.54909 -0.14676 0.54531 -0.1632 0.55052 -0.15139 C 0.55117 -0.14977 0.55104 -0.14769 0.55156 -0.14584 C 0.55209 -0.14398 0.553 -0.14236 0.55365 -0.14051 C 0.5543 -0.13681 0.55521 -0.1331 0.55573 -0.1294 C 0.55703 -0.12037 0.55625 -0.12454 0.55781 -0.11667 C 0.55742 -0.09954 0.55729 -0.08264 0.55677 -0.06551 C 0.55664 -0.06181 0.55378 -0.0426 0.55365 -0.04167 C 0.55326 -0.03935 0.55287 -0.03681 0.55261 -0.03449 C 0.55222 -0.03148 0.55222 -0.02824 0.55156 -0.02523 C 0.55117 -0.02361 0.55026 -0.02292 0.54948 -0.02153 L 0.54948 -0.02153 " pathEditMode="relative" ptsTypes="AAAAAAAAAAAAAAAAAAAAAAAAAAAAAAAAAAAAAAAAAAAAAAAAAAAAAAAAAAAAAAAAAAAAAAAAAAAAAAA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4948 -0.02152 L 0.54948 -0.02152 C 0.55221 -0.02638 0.55833 -0.03888 0.56276 -0.04143 L 0.56588 -0.04328 C 0.56719 -0.04583 0.56836 -0.04861 0.56992 -0.05069 C 0.57083 -0.05185 0.57213 -0.05162 0.57305 -0.05254 C 0.57409 -0.05347 0.57513 -0.05486 0.57617 -0.05625 C 0.58099 -0.06296 0.57461 -0.0574 0.58333 -0.06527 C 0.59258 -0.07338 0.57786 -0.0574 0.59154 -0.07083 C 0.5931 -0.07222 0.59414 -0.07476 0.5957 -0.07615 C 0.59726 -0.07777 0.59909 -0.07847 0.60078 -0.07986 C 0.60872 -0.08703 0.59922 -0.08078 0.6069 -0.08541 C 0.60794 -0.08726 0.60872 -0.08958 0.61002 -0.09074 C 0.61159 -0.09213 0.61341 -0.09189 0.61523 -0.09259 C 0.61654 -0.09328 0.61797 -0.09351 0.61927 -0.09444 C 0.6207 -0.09537 0.622 -0.09699 0.62344 -0.09814 C 0.62617 -0.10023 0.62864 -0.10069 0.63164 -0.10185 C 0.63294 -0.10301 0.63424 -0.10486 0.63568 -0.10555 C 0.63906 -0.10671 0.64258 -0.10717 0.64596 -0.10717 C 0.6638 -0.10717 0.68164 -0.10601 0.69948 -0.10555 C 0.70052 -0.10486 0.70143 -0.10416 0.70247 -0.1037 C 0.70586 -0.10185 0.7082 -0.10115 0.71172 -0.1 C 0.7168 -0.09398 0.71276 -0.09791 0.71901 -0.09444 C 0.72213 -0.09282 0.72513 -0.09074 0.72825 -0.08912 C 0.7306 -0.08773 0.73307 -0.08657 0.73542 -0.08541 C 0.73646 -0.08356 0.73724 -0.08125 0.73854 -0.07986 C 0.73945 -0.07893 0.74062 -0.07893 0.74154 -0.07801 C 0.74271 -0.07708 0.74362 -0.07546 0.74466 -0.0743 C 0.74596 -0.07314 0.74752 -0.07222 0.74883 -0.07083 C 0.7513 -0.06805 0.75351 -0.06435 0.75599 -0.06157 C 0.75729 -0.06018 0.75872 -0.05926 0.76002 -0.05787 C 0.7612 -0.05694 0.76211 -0.05532 0.76315 -0.05439 C 0.76406 -0.05347 0.76523 -0.05324 0.76627 -0.05254 C 0.77422 -0.04537 0.76471 -0.05162 0.77239 -0.04699 C 0.77643 -0.03981 0.77617 -0.04004 0.78164 -0.0324 C 0.78268 -0.03101 0.78372 -0.02986 0.78476 -0.0287 C 0.79023 -0.01412 0.78307 -0.03171 0.78984 -0.01967 C 0.79075 -0.01805 0.79114 -0.01574 0.79193 -0.01412 C 0.79323 -0.01157 0.79466 -0.00926 0.79609 -0.00671 C 0.79857 0.00695 0.79518 -0.00995 0.79909 0.00417 C 0.80143 0.0125 0.80091 0.0125 0.80221 0.02061 C 0.80521 0.03889 0.80104 0.01042 0.8043 0.03334 C 0.80547 0.06065 0.80573 0.05278 0.8043 0.08264 C 0.80364 0.09584 0.80338 0.09468 0.80117 0.10649 C 0.80078 0.10834 0.80104 0.11088 0.80013 0.11181 C 0.79622 0.11667 0.79818 0.11482 0.79401 0.11737 C 0.79297 0.1169 0.79167 0.1169 0.79088 0.11551 C 0.78919 0.1125 0.78815 0.10834 0.78685 0.10463 C 0.78607 0.10278 0.78516 0.10116 0.78476 0.09908 C 0.78437 0.09723 0.78424 0.09537 0.78372 0.09375 C 0.77969 0.0794 0.7832 0.09653 0.7806 0.08264 C 0.78099 0.07778 0.78008 0.07199 0.78164 0.06806 C 0.78294 0.06482 0.78581 0.06574 0.78776 0.06436 C 0.79596 0.05949 0.7918 0.06135 0.80013 0.05903 C 0.80703 0.06019 0.81393 0.06019 0.8207 0.0625 C 0.82292 0.06343 0.82982 0.07153 0.83203 0.07362 C 0.83698 0.07848 0.83568 0.0757 0.84023 0.08264 C 0.84375 0.0882 0.84401 0.09028 0.84739 0.09723 C 0.84844 0.09931 0.84974 0.1007 0.85052 0.10278 C 0.85312 0.10973 0.85482 0.11783 0.85768 0.12477 C 0.85872 0.12709 0.85989 0.1294 0.86081 0.13195 C 0.86263 0.13797 0.86419 0.14422 0.86588 0.15024 C 0.86654 0.15278 0.86732 0.1551 0.86797 0.15764 C 0.86901 0.16181 0.86992 0.16621 0.87109 0.17037 C 0.87174 0.17292 0.87252 0.17524 0.87305 0.17778 C 0.87396 0.18125 0.87435 0.18496 0.87513 0.18866 C 0.87734 0.19838 0.87786 0.19491 0.8793 0.20695 C 0.87956 0.20996 0.87982 0.21297 0.88034 0.21598 C 0.8806 0.21783 0.88099 0.21968 0.88138 0.22153 C 0.88177 0.22385 0.88203 0.22639 0.88242 0.22894 C 0.88086 0.28866 0.8832 0.25278 0.88034 0.27639 C 0.87995 0.2794 0.87995 0.28264 0.8793 0.28542 C 0.87786 0.29167 0.87539 0.29723 0.87409 0.30371 C 0.87226 0.31343 0.87135 0.32037 0.86797 0.3294 C 0.86654 0.33287 0.8651 0.33635 0.8638 0.34028 C 0.86302 0.34306 0.86289 0.34676 0.86185 0.34931 C 0.86068 0.35232 0.85885 0.35394 0.85768 0.35672 C 0.85677 0.3588 0.85638 0.36158 0.8556 0.36412 C 0.85443 0.36783 0.85182 0.37362 0.85052 0.37686 C 0.85013 0.37917 0.85013 0.38195 0.84948 0.38403 C 0.84844 0.3875 0.847 0.39074 0.84531 0.39329 C 0.84349 0.39607 0.84127 0.39815 0.83919 0.40047 L 0.83607 0.40417 C 0.83502 0.40533 0.83385 0.40625 0.83307 0.40787 C 0.83229 0.40903 0.83177 0.41065 0.83099 0.41158 C 0.83008 0.4125 0.82891 0.4125 0.82786 0.41343 C 0.82643 0.41436 0.82513 0.41551 0.82383 0.4169 C 0.82161 0.41922 0.82005 0.42338 0.81758 0.42431 C 0.81419 0.42547 0.81068 0.42593 0.80729 0.42801 C 0.79883 0.43287 0.80338 0.43102 0.79401 0.43334 C 0.7832 0.43241 0.77279 0.43241 0.76211 0.42987 C 0.76042 0.4294 0.75872 0.42848 0.75703 0.42801 C 0.74596 0.42848 0.73502 0.42824 0.72409 0.42987 C 0.71927 0.43056 0.71549 0.43635 0.71172 0.44074 L 0.70872 0.44445 C 0.70612 0.45811 0.70963 0.44121 0.7056 0.45533 C 0.70508 0.45718 0.70508 0.45903 0.70456 0.46088 C 0.70404 0.46274 0.70299 0.46436 0.70247 0.46621 C 0.70091 0.47292 0.70117 0.47778 0.69844 0.48264 C 0.69752 0.48426 0.69648 0.48542 0.69531 0.48635 C 0.69336 0.48797 0.68919 0.49005 0.68919 0.49005 C 0.68021 0.48612 0.68984 0.49098 0.68099 0.48449 C 0.67891 0.48311 0.67682 0.48218 0.67474 0.48102 L 0.66862 0.47732 L 0.66549 0.47547 C 0.66419 0.47616 0.6625 0.4757 0.66146 0.47732 C 0.66055 0.47848 0.66068 0.48079 0.66042 0.48264 C 0.65911 0.4919 0.65937 0.49051 0.65937 0.49931 L 0.65937 0.49931 " pathEditMode="relative" ptsTypes="AAAAAAAAAAAAAAAAAAAAAAAAAAAAAAAAAAAAAAAAAAAAAAAAAAAAAAAAAAAAAAAAAAAAAAAAAAAAAAAAAAAAAAAAAAAAAAAAAAAAAAAAAAAAA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5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65937 0.49954 L 0.65937 0.49954 C 0.66133 0.50116 0.66315 0.50324 0.6651 0.50463 C 0.66653 0.50579 0.66797 0.50648 0.66953 0.50718 C 0.67018 0.50764 0.67083 0.5081 0.67161 0.50857 L 0.67734 0.51111 C 0.67812 0.51204 0.67877 0.51296 0.67955 0.51366 C 0.68125 0.51505 0.68372 0.51551 0.68528 0.5162 C 0.68606 0.51667 0.68672 0.51713 0.6875 0.51759 C 0.68867 0.51806 0.68997 0.51829 0.69114 0.51875 C 0.69205 0.51921 0.6931 0.51968 0.69401 0.52014 C 0.69466 0.52037 0.69544 0.52107 0.69609 0.5213 C 0.69739 0.52199 0.69856 0.52222 0.69974 0.52269 C 0.70338 0.52384 0.70534 0.52431 0.70911 0.52523 C 0.7108 0.52616 0.7125 0.52708 0.71419 0.52778 C 0.71614 0.52847 0.7181 0.52847 0.71992 0.52917 C 0.72174 0.52963 0.7233 0.53056 0.725 0.53171 C 0.73008 0.5375 0.72369 0.53056 0.73073 0.53681 C 0.73633 0.54167 0.72968 0.53727 0.73515 0.54051 C 0.7358 0.5419 0.73646 0.54329 0.73724 0.54444 C 0.73789 0.54537 0.7388 0.54583 0.73945 0.54699 C 0.7401 0.54815 0.74036 0.54977 0.74088 0.55093 C 0.74297 0.55532 0.74388 0.55509 0.74518 0.55972 C 0.74557 0.56111 0.7457 0.5625 0.74596 0.56366 C 0.74622 0.5662 0.74635 0.56875 0.74661 0.5713 C 0.74687 0.57269 0.74739 0.57384 0.74739 0.57523 C 0.74739 0.5838 0.74687 0.58843 0.74518 0.59583 C 0.74375 0.60232 0.74427 0.60116 0.74231 0.60602 C 0.74166 0.60764 0.74114 0.60995 0.7401 0.61111 C 0.73906 0.6125 0.73776 0.61273 0.73659 0.61366 C 0.7358 0.61505 0.73515 0.61644 0.73437 0.61759 C 0.73294 0.61944 0.72864 0.62222 0.72721 0.62269 L 0.71992 0.62523 C 0.71731 0.62477 0.71458 0.62523 0.71198 0.62384 C 0.71041 0.62315 0.70768 0.61875 0.70768 0.61875 C 0.70742 0.61759 0.70729 0.6162 0.70703 0.61505 C 0.70612 0.61227 0.70403 0.60718 0.70403 0.60718 C 0.70429 0.60255 0.70442 0.59792 0.70481 0.59329 C 0.70494 0.5919 0.70508 0.59028 0.7056 0.58935 C 0.70612 0.58819 0.70703 0.58773 0.70768 0.58681 C 0.7082 0.58542 0.70846 0.5838 0.70911 0.58287 C 0.71041 0.58148 0.71198 0.58125 0.71341 0.58032 L 0.71784 0.57778 C 0.72018 0.57685 0.72278 0.57685 0.725 0.57523 C 0.72955 0.57199 0.72734 0.57315 0.73151 0.5713 C 0.73242 0.5706 0.73333 0.56944 0.73437 0.56875 C 0.73698 0.56713 0.74153 0.56667 0.74375 0.5662 C 0.74752 0.56458 0.74856 0.56343 0.75312 0.5662 C 0.75416 0.5669 0.75455 0.56898 0.75534 0.57014 C 0.76054 0.57801 0.7539 0.5662 0.76041 0.57639 C 0.76185 0.57894 0.76354 0.58125 0.76471 0.58426 L 0.76758 0.5919 C 0.76784 0.59352 0.76836 0.59537 0.76836 0.59699 C 0.76836 0.6044 0.76784 0.6088 0.76614 0.61505 C 0.76575 0.61644 0.76523 0.61759 0.76471 0.61875 C 0.76393 0.6206 0.76341 0.62269 0.7625 0.62384 C 0.76198 0.62477 0.76106 0.62477 0.76041 0.62523 C 0.75924 0.62662 0.75664 0.63032 0.75534 0.63171 C 0.75156 0.63542 0.75195 0.63495 0.74883 0.63681 C 0.74388 0.64259 0.75 0.63565 0.74231 0.64329 C 0.73945 0.64607 0.74075 0.64607 0.73724 0.64838 C 0.73633 0.64884 0.73528 0.64907 0.73437 0.64954 C 0.73268 0.65046 0.73099 0.65116 0.72929 0.65208 C 0.72734 0.65324 0.72552 0.65463 0.72356 0.65602 C 0.72213 0.65718 0.7207 0.6588 0.71927 0.65995 C 0.71758 0.66088 0.71588 0.66157 0.71419 0.6625 C 0.71198 0.66366 0.70989 0.66505 0.70768 0.6662 C 0.70703 0.66667 0.70625 0.66713 0.7056 0.66759 L 0.69974 0.67014 C 0.69375 0.67546 0.70026 0.67014 0.69323 0.67407 C 0.69205 0.67454 0.69088 0.67593 0.68971 0.67662 C 0.68854 0.67708 0.68724 0.67732 0.68606 0.67778 C 0.68528 0.67824 0.68463 0.6787 0.68385 0.67917 C 0.68294 0.67963 0.6819 0.67986 0.68099 0.68032 C 0.67786 0.68194 0.6776 0.68287 0.67383 0.68542 C 0.66979 0.68819 0.66979 0.68796 0.66588 0.68935 C 0.65963 0.69583 0.66497 0.69144 0.65794 0.69444 C 0.64739 0.69907 0.66028 0.69537 0.64856 0.69838 C 0.63854 0.70347 0.64896 0.69884 0.63633 0.70208 C 0.63554 0.70232 0.63489 0.70324 0.63411 0.70347 C 0.63216 0.70417 0.63034 0.7044 0.62838 0.70486 L 0.5901 0.70208 C 0.58854 0.70185 0.58724 0.70046 0.5858 0.69954 C 0.58489 0.69907 0.58385 0.69884 0.58294 0.69838 C 0.57213 0.69236 0.58008 0.69607 0.57356 0.69329 C 0.56666 0.68727 0.57552 0.69468 0.56562 0.68796 C 0.56263 0.68611 0.55989 0.6838 0.5569 0.68171 C 0.55625 0.68125 0.55547 0.68102 0.55481 0.68032 C 0.55416 0.67986 0.54804 0.67361 0.54544 0.67269 C 0.54375 0.67199 0.54205 0.67176 0.54036 0.6713 C 0.53958 0.67107 0.5388 0.67083 0.53815 0.67014 C 0.53737 0.66944 0.53685 0.66806 0.53606 0.66759 C 0.53489 0.6669 0.53359 0.66667 0.53242 0.6662 C 0.53099 0.66505 0.52955 0.66366 0.52812 0.6625 C 0.52734 0.66181 0.52656 0.66181 0.52591 0.66111 C 0.52422 0.65949 0.52265 0.65764 0.52083 0.65602 C 0.51484 0.65069 0.5233 0.66019 0.51575 0.65208 C 0.51315 0.64931 0.5108 0.64491 0.50794 0.64329 C 0.5039 0.64074 0.50716 0.64306 0.50208 0.63796 C 0.50117 0.63704 0.50013 0.63634 0.49922 0.63542 C 0.49843 0.63472 0.49778 0.63357 0.497 0.63287 C 0.4957 0.63148 0.49401 0.63079 0.49271 0.62917 C 0.49166 0.62778 0.49101 0.62523 0.48984 0.62384 C 0.48802 0.62176 0.48593 0.62083 0.48411 0.61875 C 0.48255 0.61736 0.48125 0.61528 0.47968 0.61366 C 0.47669 0.61042 0.47343 0.60787 0.47031 0.60463 C 0.46862 0.60278 0.46705 0.60023 0.46536 0.59838 C 0.46328 0.59607 0.46106 0.59375 0.45885 0.5919 C 0.45026 0.58495 0.46263 0.59815 0.45234 0.58796 C 0.45078 0.58657 0.44948 0.58449 0.44804 0.58287 C 0.44713 0.58194 0.44596 0.58148 0.44518 0.58032 C 0.44388 0.57894 0.44258 0.57708 0.44153 0.57523 C 0.4289 0.5537 0.42682 0.55093 0.41771 0.52523 C 0.40729 0.4956 0.425 0.54514 0.40325 0.48935 C 0.40143 0.48472 0.39791 0.47176 0.39674 0.4662 C 0.39583 0.46157 0.39557 0.45671 0.39466 0.45208 C 0.39166 0.43796 0.38828 0.42384 0.38528 0.40972 C 0.38372 0.40301 0.38099 0.38935 0.38099 0.38935 C 0.38138 0.37639 0.38177 0.36366 0.38242 0.35069 C 0.38242 0.34954 0.38255 0.34792 0.38307 0.34699 C 0.38359 0.34607 0.3845 0.34607 0.38528 0.3456 C 0.38646 0.34398 0.3875 0.34167 0.3888 0.34051 C 0.39036 0.33912 0.39218 0.33889 0.39388 0.33796 C 0.39466 0.3375 0.39531 0.33704 0.39609 0.33681 C 0.39791 0.33727 0.4013 0.3375 0.40325 0.33935 C 0.40403 0.34005 0.40468 0.34097 0.40547 0.3419 C 0.41015 0.34653 0.40963 0.34468 0.41406 0.35069 C 0.41575 0.35301 0.42018 0.36273 0.42057 0.36366 C 0.42422 0.3706 0.42148 0.36412 0.42422 0.3713 C 0.42604 0.38102 0.42356 0.36898 0.42643 0.37894 C 0.42669 0.38032 0.42669 0.38171 0.42708 0.38287 C 0.42799 0.38565 0.42916 0.38796 0.42994 0.39051 C 0.43099 0.39398 0.4319 0.39745 0.43281 0.40093 L 0.43424 0.40602 C 0.43476 0.40764 0.43541 0.40926 0.4358 0.41111 C 0.43593 0.41227 0.43606 0.41366 0.43646 0.41482 C 0.43711 0.41667 0.43789 0.41829 0.43867 0.42014 C 0.43893 0.42176 0.43893 0.42361 0.43932 0.42523 C 0.43971 0.42662 0.44036 0.42778 0.44075 0.42894 C 0.44127 0.43079 0.44166 0.43241 0.44218 0.43426 C 0.4431 0.43681 0.44453 0.43889 0.44518 0.4419 C 0.44622 0.44745 0.44531 0.44468 0.44804 0.44954 C 0.4483 0.45093 0.4483 0.45232 0.44869 0.45347 C 0.44961 0.45602 0.45104 0.4581 0.45156 0.46111 C 0.45182 0.46227 0.45182 0.46389 0.45234 0.46505 C 0.45377 0.46829 0.45742 0.47384 0.45742 0.47384 C 0.45911 0.4831 0.45664 0.47199 0.46028 0.48171 C 0.46067 0.48264 0.46054 0.48449 0.46093 0.48542 C 0.46159 0.48657 0.4625 0.48704 0.46315 0.48796 C 0.46393 0.48912 0.46458 0.49074 0.46536 0.4919 C 0.46718 0.49468 0.4707 0.49861 0.47252 0.50093 L 0.47474 0.50347 C 0.47539 0.50417 0.47604 0.50556 0.47682 0.50602 L 0.48125 0.50857 C 0.48385 0.51157 0.48346 0.51157 0.48698 0.51366 C 0.48789 0.51412 0.48893 0.51435 0.48984 0.51505 C 0.49062 0.51528 0.49205 0.5162 0.49205 0.5162 L 0.49205 0.51759 " pathEditMode="relative" ptsTypes="AAAAAAAAAAAAAAAAAAAAAAAAAAAAAAAAAAAAAAAAAAAAAAAAAAAAAAAAAAAAAAAAAAAAAAAAAAAAAAAAAAAAAAAAAAAAAAAAAAAAAAAAAAAAAAAAAAAAAAAAAAAAAAAAAAAAAAAAAAAAAAAAAAAAAAAAAAAAAA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206 0.51759 L 0.49206 0.51759 C 0.48789 0.48403 0.49414 0.53171 0.48776 0.49213 C 0.48711 0.48773 0.48685 0.48356 0.48633 0.47917 C 0.48399 0.46065 0.48555 0.47731 0.48347 0.45602 C 0.48243 0.44606 0.48112 0.43148 0.4806 0.42153 C 0.48021 0.41551 0.48008 0.40949 0.47982 0.40347 C 0.48008 0.38403 0.47982 0.36435 0.4806 0.34468 C 0.48086 0.33681 0.48177 0.32917 0.48269 0.32153 C 0.4836 0.31412 0.48503 0.30694 0.48633 0.29977 C 0.48776 0.2912 0.49024 0.28009 0.49206 0.27292 C 0.4948 0.26181 0.49805 0.25069 0.50287 0.24213 C 0.50612 0.23657 0.51068 0.23009 0.51524 0.22662 C 0.51758 0.225 0.51993 0.22315 0.5224 0.22153 C 0.52474 0.22014 0.52722 0.21898 0.52956 0.21782 L 0.54766 0.22037 C 0.54974 0.2206 0.55469 0.22315 0.55625 0.22407 C 0.55873 0.22569 0.56146 0.22662 0.56355 0.22917 C 0.56771 0.23495 0.56537 0.23218 0.57071 0.23704 C 0.57123 0.23819 0.57175 0.23935 0.57214 0.24074 C 0.57331 0.24491 0.57448 0.24907 0.575 0.2537 C 0.57592 0.25995 0.57552 0.25718 0.57657 0.2625 C 0.57631 0.26991 0.57644 0.27708 0.57579 0.28449 C 0.57565 0.28588 0.57487 0.28704 0.57435 0.28819 C 0.57305 0.29097 0.57006 0.29537 0.56862 0.29722 C 0.56498 0.30139 0.56641 0.29792 0.56355 0.30231 C 0.56276 0.30347 0.56224 0.30509 0.56133 0.30625 C 0.56068 0.30694 0.5599 0.30694 0.55925 0.30741 C 0.55834 0.3081 0.55469 0.31088 0.55339 0.31134 C 0.55196 0.31181 0.55052 0.31227 0.54909 0.3125 C 0.54766 0.31343 0.54623 0.31458 0.5448 0.31505 C 0.54141 0.31643 0.53464 0.31782 0.53464 0.31782 C 0.53073 0.31713 0.52748 0.31736 0.52383 0.31505 C 0.51198 0.3081 0.52735 0.31667 0.51732 0.30995 C 0.51641 0.30949 0.51537 0.30926 0.51446 0.3088 C 0.51198 0.30741 0.50808 0.30463 0.50651 0.30231 C 0.50534 0.30069 0.50404 0.29907 0.50287 0.29722 C 0.50144 0.29468 0.50026 0.29143 0.49857 0.28958 C 0.49662 0.28704 0.49454 0.28495 0.49284 0.28171 C 0.49193 0.28032 0.49141 0.27824 0.49063 0.27662 C 0.48998 0.27523 0.4892 0.27431 0.48855 0.27292 C 0.48581 0.26736 0.48347 0.26134 0.4806 0.25625 C 0.47891 0.25324 0.47696 0.25046 0.47552 0.24722 C 0.47435 0.24444 0.4737 0.24097 0.47266 0.23819 C 0.47201 0.23681 0.4711 0.23588 0.47045 0.23449 C 0.4681 0.22893 0.46667 0.22245 0.46394 0.21782 C 0.46276 0.21551 0.46146 0.21366 0.46029 0.21134 C 0.45886 0.20833 0.45756 0.20509 0.45599 0.20231 C 0.45443 0.19954 0.45261 0.19745 0.45092 0.19468 C 0.4448 0.18449 0.44193 0.17639 0.4336 0.16898 C 0.43269 0.16829 0.43164 0.16736 0.43073 0.16643 C 0.42735 0.16319 0.42435 0.1581 0.42071 0.15625 C 0.41823 0.15486 0.41576 0.15393 0.41342 0.15231 C 0.41146 0.15093 0.40977 0.14838 0.40769 0.14722 C 0.40586 0.1463 0.40378 0.14653 0.40196 0.14606 C 0.40092 0.1456 0.4 0.14491 0.39896 0.14468 C 0.39597 0.14398 0.39271 0.14375 0.38959 0.14352 C 0.38099 0.14421 0.37227 0.14444 0.36368 0.14606 C 0.36237 0.1463 0.36133 0.14768 0.36003 0.14861 C 0.35795 0.15 0.35573 0.15116 0.35352 0.15231 C 0.3418 0.1588 0.35782 0.14931 0.34857 0.15486 C 0.34662 0.15741 0.34454 0.15995 0.34271 0.16273 C 0.33568 0.17292 0.34323 0.16366 0.33763 0.17037 C 0.33672 0.17292 0.33581 0.17546 0.33477 0.17801 C 0.33256 0.1831 0.33269 0.18009 0.33125 0.18565 C 0.33086 0.18681 0.33086 0.18843 0.33047 0.18958 C 0.32969 0.19213 0.32852 0.19468 0.32761 0.19722 C 0.32735 0.19861 0.32709 0.19977 0.32683 0.20116 C 0.32657 0.20278 0.32644 0.20463 0.32618 0.20625 C 0.32552 0.21018 0.32474 0.21389 0.32396 0.21782 C 0.32318 0.23241 0.32253 0.2412 0.32253 0.25741 C 0.32253 0.27801 0.32279 0.29861 0.32331 0.31898 C 0.32331 0.32037 0.32383 0.32153 0.32396 0.32292 C 0.32422 0.32454 0.32448 0.32616 0.32474 0.32801 C 0.32539 0.33218 0.32605 0.33657 0.32683 0.34074 C 0.328 0.34606 0.32917 0.35116 0.33047 0.35625 C 0.33086 0.35787 0.33151 0.35949 0.3319 0.36134 C 0.33269 0.36505 0.33347 0.36898 0.33412 0.37292 C 0.33438 0.37454 0.33438 0.37639 0.33477 0.37801 C 0.33516 0.3794 0.33581 0.38056 0.3362 0.38171 C 0.33907 0.39699 0.33607 0.38194 0.33985 0.39722 C 0.34011 0.39838 0.34024 0.39977 0.34063 0.40093 C 0.34154 0.40486 0.34258 0.40856 0.34349 0.4125 C 0.34454 0.4169 0.34532 0.42106 0.34636 0.42546 C 0.34675 0.42708 0.3474 0.4287 0.34779 0.43056 C 0.34857 0.43403 0.35118 0.44931 0.35144 0.45093 C 0.35417 0.47014 0.3543 0.4713 0.35573 0.48426 C 0.35547 0.49676 0.3573 0.51319 0.35352 0.52523 C 0.35274 0.52801 0.3517 0.53056 0.35065 0.5331 C 0.34948 0.53935 0.35013 0.53681 0.34701 0.54468 C 0.34571 0.54815 0.3444 0.55185 0.34271 0.55486 C 0.34102 0.55787 0.33894 0.56018 0.33698 0.5625 C 0.3362 0.56343 0.33555 0.56435 0.33477 0.56505 C 0.33412 0.56574 0.33334 0.56574 0.33269 0.56643 C 0.33138 0.56736 0.33034 0.56921 0.32904 0.57014 C 0.32813 0.57083 0.32709 0.57106 0.32618 0.57153 C 0.31888 0.57523 0.33008 0.57014 0.3211 0.57407 C 0.31459 0.57361 0.30808 0.57361 0.30157 0.57268 C 0.28972 0.5713 0.30326 0.57153 0.2987 0.57153 L 0.2987 0.57801 " pathEditMode="relative" ptsTypes="AAAAAAAAAAAAAAAAAAAAAAAAAAAAAAAAAAAAAAAAAAAAAAAAAAAAAAAAAAAAAAAAAAAAAAAAAAAAAAAAAAAAAAAAAAAAAAAAAAAA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sp>
        <p:nvSpPr>
          <p:cNvPr id="17" name="Выноска-облако 16"/>
          <p:cNvSpPr/>
          <p:nvPr/>
        </p:nvSpPr>
        <p:spPr>
          <a:xfrm rot="555072">
            <a:off x="558800" y="125514"/>
            <a:ext cx="10164928" cy="6606971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/>
          </p:nvPr>
        </p:nvGraphicFramePr>
        <p:xfrm>
          <a:off x="2004164" y="1364721"/>
          <a:ext cx="7603299" cy="3821052"/>
        </p:xfrm>
        <a:graphic>
          <a:graphicData uri="http://schemas.openxmlformats.org/drawingml/2006/table">
            <a:tbl>
              <a:tblPr firstRow="1" firstCol="1" bandRow="1" bandCol="1"/>
              <a:tblGrid>
                <a:gridCol w="3869380">
                  <a:extLst>
                    <a:ext uri="{9D8B030D-6E8A-4147-A177-3AD203B41FA5}">
                      <a16:colId xmlns:a16="http://schemas.microsoft.com/office/drawing/2014/main" xmlns="" val="3476292508"/>
                    </a:ext>
                  </a:extLst>
                </a:gridCol>
                <a:gridCol w="3733919">
                  <a:extLst>
                    <a:ext uri="{9D8B030D-6E8A-4147-A177-3AD203B41FA5}">
                      <a16:colId xmlns:a16="http://schemas.microsoft.com/office/drawing/2014/main" xmlns="" val="1189961252"/>
                    </a:ext>
                  </a:extLst>
                </a:gridCol>
              </a:tblGrid>
              <a:tr h="6368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i="1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endParaRPr lang="en-US" sz="2800" i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800" i="1" dirty="0"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Є</a:t>
                      </a:r>
                      <a:endParaRPr lang="en-US" sz="2800" i="1" dirty="0"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33726636"/>
                  </a:ext>
                </a:extLst>
              </a:tr>
              <a:tr h="6368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369488552"/>
                  </a:ext>
                </a:extLst>
              </a:tr>
              <a:tr h="6368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293850241"/>
                  </a:ext>
                </a:extLst>
              </a:tr>
              <a:tr h="6368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82129175"/>
                  </a:ext>
                </a:extLst>
              </a:tr>
              <a:tr h="6368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08337878"/>
                  </a:ext>
                </a:extLst>
              </a:tr>
              <a:tr h="6368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849226248"/>
                  </a:ext>
                </a:extLst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3356800" y="2040761"/>
            <a:ext cx="11176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Емілія</a:t>
            </a:r>
            <a:endParaRPr lang="en-US" sz="2800" dirty="0">
              <a:solidFill>
                <a:srgbClr val="4472C4">
                  <a:lumMod val="50000"/>
                </a:srgb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302077" y="2040761"/>
            <a:ext cx="10434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Євген</a:t>
            </a:r>
            <a:endParaRPr lang="en-US" sz="2800" dirty="0">
              <a:solidFill>
                <a:srgbClr val="4472C4">
                  <a:lumMod val="50000"/>
                </a:srgb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146489" y="2716801"/>
            <a:ext cx="13546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Євдокія</a:t>
            </a:r>
            <a:endParaRPr lang="en-US" sz="2800" dirty="0">
              <a:solidFill>
                <a:srgbClr val="4472C4">
                  <a:lumMod val="50000"/>
                </a:srgb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953103" y="3389709"/>
            <a:ext cx="17413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Єлизавета</a:t>
            </a:r>
            <a:endParaRPr lang="en-US" sz="2800" dirty="0">
              <a:solidFill>
                <a:srgbClr val="4472C4">
                  <a:lumMod val="50000"/>
                </a:srgb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309083" y="2716801"/>
            <a:ext cx="12662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Едуард</a:t>
            </a:r>
            <a:endParaRPr lang="en-US" sz="2800" dirty="0">
              <a:solidFill>
                <a:srgbClr val="4472C4">
                  <a:lumMod val="50000"/>
                </a:srgb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384022" y="4026131"/>
            <a:ext cx="879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Єгор</a:t>
            </a:r>
            <a:endParaRPr lang="en-US" sz="2800" dirty="0">
              <a:solidFill>
                <a:srgbClr val="4472C4">
                  <a:lumMod val="50000"/>
                </a:srgb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461351" y="4665424"/>
            <a:ext cx="7248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Єва</a:t>
            </a:r>
            <a:endParaRPr lang="en-US" sz="2800" dirty="0">
              <a:solidFill>
                <a:srgbClr val="4472C4">
                  <a:lumMod val="50000"/>
                </a:srgb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408096" y="3405779"/>
            <a:ext cx="10150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Емма</a:t>
            </a:r>
            <a:endParaRPr lang="en-US" sz="2800" dirty="0">
              <a:solidFill>
                <a:srgbClr val="4472C4">
                  <a:lumMod val="50000"/>
                </a:srgbClr>
              </a:solidFill>
            </a:endParaRPr>
          </a:p>
        </p:txBody>
      </p:sp>
      <p:pic>
        <p:nvPicPr>
          <p:cNvPr id="18" name="Рисунок 17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668565" y="4950128"/>
            <a:ext cx="2523963" cy="1920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113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6552" l="709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86488" y="333770"/>
            <a:ext cx="2715195" cy="27922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95527" y="333770"/>
            <a:ext cx="2675350" cy="274628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67411" y="1309454"/>
            <a:ext cx="10545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РАДІЕ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68662" y="1310092"/>
            <a:ext cx="10769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РАДІЄ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72050" y="1925122"/>
            <a:ext cx="9873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ЕНОТ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01314" y="1908651"/>
            <a:ext cx="10098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ЄНОТ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90173" y="2633239"/>
            <a:ext cx="12282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ЧОРНЄ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665365" y="2602770"/>
            <a:ext cx="12057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ЧОРНЕ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4009" y="3271846"/>
            <a:ext cx="10679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ЛІТНЕ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723072" y="3272718"/>
            <a:ext cx="10903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ЛІТНЄ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05513" y="3877754"/>
            <a:ext cx="14824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ВІДЕРЦЄ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701314" y="3876939"/>
            <a:ext cx="14654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ВІДЕРЦЕ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14514" y="4643758"/>
            <a:ext cx="14885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МАЄТОК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744119" y="4644045"/>
            <a:ext cx="14885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МАЄТОК</a:t>
            </a:r>
            <a:endParaRPr lang="en-US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21292" y="786234"/>
            <a:ext cx="7777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uk-UA" sz="2800" dirty="0" err="1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йе</a:t>
            </a:r>
            <a:r>
              <a:rPr lang="uk-UA" sz="28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en-US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8541295" y="777104"/>
            <a:ext cx="5838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[е</a:t>
            </a:r>
            <a:r>
              <a:rPr lang="uk-UA" sz="2800" dirty="0">
                <a:solidFill>
                  <a:schemeClr val="accent5">
                    <a:lumMod val="5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en-US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3" name="Рисунок 22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668037" y="4937594"/>
            <a:ext cx="2523963" cy="1920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556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xit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6" presetClass="exit" presetSubtype="2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16" presetClass="exit" presetSubtype="2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16" presetClass="exit" presetSubtype="2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6" presetClass="exit" presetSubtype="2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16" presetClass="exit" presetSubtype="2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3.33333E-6 L 0.2207 0.27754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29" y="1386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4.81481E-6 L 0.22318 0.3243 " pathEditMode="relative" rAng="0" ptsTypes="AA">
                                      <p:cBhvr>
                                        <p:cTn id="1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59" y="1620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13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 -0.00416 L 0.53971 0.09121 " pathEditMode="relative" rAng="0" ptsTypes="AA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4" y="47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16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0.00741 L 0.54844 0.10972 " pathEditMode="relative" rAng="0" ptsTypes="AA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22" y="585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19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2.22222E-6 L 0.54232 0.15093 " pathEditMode="relative" rAng="0" ptsTypes="AA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09" y="754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2.22222E-6 L 0.2095 0.05139 " pathEditMode="relative" rAng="0" ptsTypes="AA">
                                      <p:cBhvr>
                                        <p:cTn id="1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69" y="256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19" grpId="0"/>
      <p:bldP spid="19" grpId="1"/>
      <p:bldP spid="20" grpId="0"/>
      <p:bldP spid="20" grpId="1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258"/>
            <a:ext cx="12193057" cy="685859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57866" y="4269707"/>
            <a:ext cx="2001400" cy="215026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51061" y="4267897"/>
            <a:ext cx="1999661" cy="21520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069701" y="5529797"/>
            <a:ext cx="9845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овочі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04361" y="5529797"/>
            <a:ext cx="12576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FFC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фрукти</a:t>
            </a:r>
            <a:endParaRPr lang="en-US" sz="2800" dirty="0">
              <a:solidFill>
                <a:srgbClr val="FFC00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477887" y="1733051"/>
            <a:ext cx="1111269" cy="119064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875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30009" y="379702"/>
            <a:ext cx="1236676" cy="108718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98131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76885" y="225409"/>
            <a:ext cx="1561591" cy="147402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97248" l="4167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803027" y="-12719"/>
            <a:ext cx="1647695" cy="187082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100000" l="0" r="9875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86316" y="2559301"/>
            <a:ext cx="1024510" cy="116538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771078" y="1583327"/>
            <a:ext cx="1083811" cy="122243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97059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85070" y="2843417"/>
            <a:ext cx="1036781" cy="88126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00605" y="2540612"/>
            <a:ext cx="1283414" cy="108662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6710610" y="1661350"/>
            <a:ext cx="1414215" cy="91436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9579823" y="142657"/>
            <a:ext cx="1596519" cy="147556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291215" y="2027041"/>
            <a:ext cx="2006543" cy="198461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381507" y="1770723"/>
            <a:ext cx="1894571" cy="1239439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86496" y="2569552"/>
            <a:ext cx="1101975" cy="90300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3963481" y="1138263"/>
            <a:ext cx="1470170" cy="158937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0" b="100000" l="550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21026" y="351644"/>
            <a:ext cx="2124848" cy="191236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37321" y="38445"/>
            <a:ext cx="2686331" cy="2417698"/>
          </a:xfrm>
          <a:prstGeom prst="rect">
            <a:avLst/>
          </a:prstGeom>
        </p:spPr>
      </p:pic>
      <p:pic>
        <p:nvPicPr>
          <p:cNvPr id="24" name="Рисунок 23">
            <a:hlinkClick r:id="rId36" action="ppaction://hlinksldjump"/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 rot="16200000">
            <a:off x="10218872" y="267723"/>
            <a:ext cx="2340493" cy="1780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544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50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5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5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1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5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350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450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500"/>
                            </p:stCondLst>
                            <p:childTnLst>
                              <p:par>
                                <p:cTn id="8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6500"/>
                            </p:stCondLst>
                            <p:childTnLst>
                              <p:par>
                                <p:cTn id="8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7500"/>
                            </p:stCondLst>
                            <p:childTnLst>
                              <p:par>
                                <p:cTn id="9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3.33333E-6 L 0.67708 0.29861 " pathEditMode="relative" rAng="0" ptsTypes="AA">
                                      <p:cBhvr>
                                        <p:cTn id="1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54" y="1493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000"/>
                            </p:stCondLst>
                            <p:childTnLst>
                              <p:par>
                                <p:cTn id="1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7.40741E-7 L 0.67162 0.57824 " pathEditMode="relative" rAng="0" ptsTypes="AA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581" y="2891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1.85185E-6 L 0.05807 0.18195 " pathEditMode="relative" rAng="0" ptsTypes="AA">
                                      <p:cBhvr>
                                        <p:cTn id="1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04" y="909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000"/>
                            </p:stCondLst>
                            <p:childTnLst>
                              <p:par>
                                <p:cTn id="1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7.40741E-7 L -0.15156 0.58264 " pathEditMode="relative" rAng="0" ptsTypes="AA">
                                      <p:cBhvr>
                                        <p:cTn id="1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78" y="2912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8000"/>
                            </p:stCondLst>
                            <p:childTnLst>
                              <p:par>
                                <p:cTn id="1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2.59259E-6 L -0.09622 0.51111 " pathEditMode="relative" rAng="0" ptsTypes="AA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18" y="2555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3.7037E-6 L -0.22696 0.35695 " pathEditMode="relative" rAng="0" ptsTypes="AA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54" y="1784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96296E-6 L -0.28529 0.3801 " pathEditMode="relative" rAng="0" ptsTypes="AA">
                                      <p:cBhvr>
                                        <p:cTn id="1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71" y="1900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-0.42162 0.30486 " pathEditMode="relative" rAng="0" ptsTypes="AA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81" y="1523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2.96296E-6 L 0.16588 0.52778 " pathEditMode="relative" rAng="0" ptsTypes="AA">
                                      <p:cBhvr>
                                        <p:cTn id="1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94" y="2638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4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2.22222E-6 L 0.25495 0.48194 " pathEditMode="relative" rAng="0" ptsTypes="AA">
                                      <p:cBhvr>
                                        <p:cTn id="1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47" y="2409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20000"/>
                            </p:stCondLst>
                            <p:childTnLst>
                              <p:par>
                                <p:cTn id="15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6 L -0.23372 0.36689 " pathEditMode="relative" rAng="0" ptsTypes="AA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93" y="18333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03 -0.01366 L 0.21446 0.6581 " pathEditMode="relative" rAng="0" ptsTypes="AA">
                                      <p:cBhvr>
                                        <p:cTn id="1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24" y="335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24000"/>
                            </p:stCondLst>
                            <p:childTnLst>
                              <p:par>
                                <p:cTn id="15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-0.01901 0.14444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1" y="722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6000"/>
                            </p:stCondLst>
                            <p:childTnLst>
                              <p:par>
                                <p:cTn id="15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7.40741E-7 L 0.0737 0.47824 " pathEditMode="relative" rAng="0" ptsTypes="AA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85" y="2391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28000"/>
                            </p:stCondLst>
                            <p:childTnLst>
                              <p:par>
                                <p:cTn id="16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3.7037E-7 L -0.55326 0.20648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69" y="1032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16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2.22222E-6 L 0.26979 0.07778 " pathEditMode="relative" rAng="0" ptsTypes="AA">
                                      <p:cBhvr>
                                        <p:cTn id="1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90" y="388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00"/>
                            </p:stCondLst>
                            <p:childTnLst>
                              <p:par>
                                <p:cTn id="1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3250"/>
                            </p:stCondLst>
                            <p:childTnLst>
                              <p:par>
                                <p:cTn id="18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4500"/>
                            </p:stCondLst>
                            <p:childTnLst>
                              <p:par>
                                <p:cTn id="18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750"/>
                            </p:stCondLst>
                            <p:childTnLst>
                              <p:par>
                                <p:cTn id="18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7000"/>
                            </p:stCondLst>
                            <p:childTnLst>
                              <p:par>
                                <p:cTn id="19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8250"/>
                            </p:stCondLst>
                            <p:childTnLst>
                              <p:par>
                                <p:cTn id="19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8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9500"/>
                            </p:stCondLst>
                            <p:childTnLst>
                              <p:par>
                                <p:cTn id="20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0750"/>
                            </p:stCondLst>
                            <p:childTnLst>
                              <p:par>
                                <p:cTn id="20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43"/>
            <a:ext cx="12192000" cy="6857999"/>
          </a:xfrm>
          <a:prstGeom prst="rect">
            <a:avLst/>
          </a:prstGeom>
        </p:spPr>
      </p:pic>
      <p:pic>
        <p:nvPicPr>
          <p:cNvPr id="5" name="Рисунок 4" descr="http://lenagold.ru/fon/clipart/p/per/perets105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30" r="14130"/>
          <a:stretch/>
        </p:blipFill>
        <p:spPr bwMode="auto">
          <a:xfrm>
            <a:off x="3388610" y="2094909"/>
            <a:ext cx="854936" cy="101890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://www.lenagold.ru/fon/clipart/ja/jatcvet/vishjabl033.jpg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778" b="95556" l="0" r="99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76" y="4083412"/>
            <a:ext cx="1407069" cy="129553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://www.lenagold.ru/fon/clipart/t/tykv/tykva19.jpg"/>
          <p:cNvPicPr/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7778" l="150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0173" y="2034640"/>
            <a:ext cx="1890581" cy="161108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://www.lenagold.ru/fon/clipart/m/mork/mork18.jpg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8550" y="2553852"/>
            <a:ext cx="1730284" cy="137371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://www.lenagold.ru/fon/clipart/g/grush/grusha101.jpg"/>
          <p:cNvPicPr/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556" b="96667" l="14118" r="9294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978" y="3814178"/>
            <a:ext cx="1363572" cy="13751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81034" y="1922276"/>
            <a:ext cx="1303326" cy="115670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278669" y="2740228"/>
            <a:ext cx="2057152" cy="1810996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2913614" y="730949"/>
            <a:ext cx="85215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>
                <a:solidFill>
                  <a:srgbClr val="4472C4">
                    <a:lumMod val="50000"/>
                  </a:srgbClr>
                </a:solidFill>
              </a:rPr>
              <a:t>Зразок</a:t>
            </a:r>
            <a:r>
              <a:rPr lang="ru-RU" sz="2000" dirty="0">
                <a:solidFill>
                  <a:srgbClr val="4472C4">
                    <a:lumMod val="50000"/>
                  </a:srgbClr>
                </a:solidFill>
              </a:rPr>
              <a:t>:              ( </a:t>
            </a:r>
            <a:r>
              <a:rPr lang="ru-RU" sz="2000" dirty="0" err="1">
                <a:solidFill>
                  <a:srgbClr val="4472C4">
                    <a:lumMod val="50000"/>
                  </a:srgbClr>
                </a:solidFill>
              </a:rPr>
              <a:t>який</a:t>
            </a:r>
            <a:r>
              <a:rPr lang="ru-RU" sz="2000" dirty="0">
                <a:solidFill>
                  <a:srgbClr val="4472C4">
                    <a:lumMod val="50000"/>
                  </a:srgbClr>
                </a:solidFill>
              </a:rPr>
              <a:t>?) … (</a:t>
            </a:r>
            <a:r>
              <a:rPr lang="ru-RU" sz="2000" dirty="0" err="1">
                <a:solidFill>
                  <a:srgbClr val="4472C4">
                    <a:lumMod val="50000"/>
                  </a:srgbClr>
                </a:solidFill>
              </a:rPr>
              <a:t>круглий</a:t>
            </a:r>
            <a:r>
              <a:rPr lang="ru-RU" sz="2000" dirty="0">
                <a:solidFill>
                  <a:srgbClr val="4472C4">
                    <a:lumMod val="50000"/>
                  </a:srgbClr>
                </a:solidFill>
              </a:rPr>
              <a:t>, </a:t>
            </a:r>
            <a:r>
              <a:rPr lang="ru-RU" sz="2000" dirty="0" err="1">
                <a:solidFill>
                  <a:srgbClr val="4472C4">
                    <a:lumMod val="50000"/>
                  </a:srgbClr>
                </a:solidFill>
              </a:rPr>
              <a:t>червоний</a:t>
            </a:r>
            <a:r>
              <a:rPr lang="ru-RU" sz="2000" dirty="0">
                <a:solidFill>
                  <a:srgbClr val="4472C4">
                    <a:lumMod val="50000"/>
                  </a:srgbClr>
                </a:solidFill>
              </a:rPr>
              <a:t>, великий, гладкий, </a:t>
            </a:r>
            <a:r>
              <a:rPr lang="ru-RU" sz="2000" dirty="0" err="1">
                <a:solidFill>
                  <a:srgbClr val="4472C4">
                    <a:lumMod val="50000"/>
                  </a:srgbClr>
                </a:solidFill>
              </a:rPr>
              <a:t>кислий</a:t>
            </a:r>
            <a:r>
              <a:rPr lang="ru-RU" sz="2000" dirty="0">
                <a:solidFill>
                  <a:srgbClr val="4472C4">
                    <a:lumMod val="50000"/>
                  </a:srgbClr>
                </a:solidFill>
              </a:rPr>
              <a:t>)</a:t>
            </a:r>
          </a:p>
        </p:txBody>
      </p:sp>
      <p:pic>
        <p:nvPicPr>
          <p:cNvPr id="16" name="Рисунок 15" descr="http://www.lenagold.ru/fon/clipart/p/pomid/pomid28.jpg"/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8641" y="552119"/>
            <a:ext cx="690869" cy="757770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1078409" y="285950"/>
            <a:ext cx="165608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4472C4">
                    <a:lumMod val="50000"/>
                  </a:srgbClr>
                </a:solidFill>
              </a:rPr>
              <a:t>1) </a:t>
            </a:r>
            <a:r>
              <a:rPr lang="ru-RU" dirty="0" err="1">
                <a:solidFill>
                  <a:srgbClr val="4472C4">
                    <a:lumMod val="50000"/>
                  </a:srgbClr>
                </a:solidFill>
              </a:rPr>
              <a:t>Розмір</a:t>
            </a:r>
            <a:r>
              <a:rPr lang="ru-RU" dirty="0">
                <a:solidFill>
                  <a:srgbClr val="4472C4">
                    <a:lumMod val="50000"/>
                  </a:srgbClr>
                </a:solidFill>
              </a:rPr>
              <a:t>;</a:t>
            </a:r>
          </a:p>
          <a:p>
            <a:r>
              <a:rPr lang="ru-RU" dirty="0">
                <a:solidFill>
                  <a:srgbClr val="4472C4">
                    <a:lumMod val="50000"/>
                  </a:srgbClr>
                </a:solidFill>
              </a:rPr>
              <a:t>2) </a:t>
            </a:r>
            <a:r>
              <a:rPr lang="ru-RU" dirty="0" err="1">
                <a:solidFill>
                  <a:srgbClr val="4472C4">
                    <a:lumMod val="50000"/>
                  </a:srgbClr>
                </a:solidFill>
              </a:rPr>
              <a:t>Колір</a:t>
            </a:r>
            <a:r>
              <a:rPr lang="ru-RU" dirty="0">
                <a:solidFill>
                  <a:srgbClr val="4472C4">
                    <a:lumMod val="50000"/>
                  </a:srgbClr>
                </a:solidFill>
              </a:rPr>
              <a:t>;</a:t>
            </a:r>
          </a:p>
          <a:p>
            <a:r>
              <a:rPr lang="ru-RU" dirty="0">
                <a:solidFill>
                  <a:srgbClr val="4472C4">
                    <a:lumMod val="50000"/>
                  </a:srgbClr>
                </a:solidFill>
              </a:rPr>
              <a:t>3) Форма;</a:t>
            </a:r>
          </a:p>
          <a:p>
            <a:r>
              <a:rPr lang="ru-RU" dirty="0">
                <a:solidFill>
                  <a:srgbClr val="4472C4">
                    <a:lumMod val="50000"/>
                  </a:srgbClr>
                </a:solidFill>
              </a:rPr>
              <a:t>4) На </a:t>
            </a:r>
            <a:r>
              <a:rPr lang="ru-RU" dirty="0" err="1">
                <a:solidFill>
                  <a:srgbClr val="4472C4">
                    <a:lumMod val="50000"/>
                  </a:srgbClr>
                </a:solidFill>
              </a:rPr>
              <a:t>дотик</a:t>
            </a:r>
            <a:r>
              <a:rPr lang="ru-RU" dirty="0">
                <a:solidFill>
                  <a:srgbClr val="4472C4">
                    <a:lumMod val="50000"/>
                  </a:srgbClr>
                </a:solidFill>
              </a:rPr>
              <a:t>;</a:t>
            </a:r>
          </a:p>
          <a:p>
            <a:r>
              <a:rPr lang="ru-RU" dirty="0">
                <a:solidFill>
                  <a:srgbClr val="4472C4">
                    <a:lumMod val="50000"/>
                  </a:srgbClr>
                </a:solidFill>
              </a:rPr>
              <a:t>5) На смак.</a:t>
            </a:r>
          </a:p>
        </p:txBody>
      </p:sp>
      <p:pic>
        <p:nvPicPr>
          <p:cNvPr id="14" name="Рисунок 13">
            <a:hlinkClick r:id="rId16" action="ppaction://hlinksldjump"/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668037" y="4937594"/>
            <a:ext cx="2523963" cy="1920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250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8" presetClass="emph" presetSubtype="0" accel="27000" decel="4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>
                      <p:stCondLst>
                        <p:cond delay="0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7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8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9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0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1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5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6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7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9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594"/>
            <a:ext cx="12193057" cy="685859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01249" y="585284"/>
            <a:ext cx="11198269" cy="3065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tabLst>
                <a:tab pos="5305425" algn="l"/>
              </a:tabLst>
            </a:pPr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Осінь</a:t>
            </a:r>
            <a:endParaRPr lang="en-US" sz="2800" dirty="0">
              <a:solidFill>
                <a:srgbClr val="4472C4">
                  <a:lumMod val="50000"/>
                </a:srgbClr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tabLst>
                <a:tab pos="5305425" algn="l"/>
              </a:tabLst>
            </a:pPr>
            <a:r>
              <a:rPr lang="uk-UA" sz="2800" dirty="0" smtClean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   В </a:t>
            </a:r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вересні небо (яке</a:t>
            </a:r>
            <a:r>
              <a:rPr lang="uk-UA" sz="2800" dirty="0" smtClean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?)      …      ,      ….        . В </a:t>
            </a:r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лісі стоять (які</a:t>
            </a:r>
            <a:r>
              <a:rPr lang="uk-UA" sz="2800" dirty="0" smtClean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?)      </a:t>
            </a:r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…  </a:t>
            </a:r>
            <a:r>
              <a:rPr lang="uk-UA" sz="2800" dirty="0" smtClean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   дерева</a:t>
            </a:r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На деревах (які?) </a:t>
            </a:r>
            <a:r>
              <a:rPr lang="uk-UA" sz="2800" dirty="0" smtClean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  …       ,         …          та       …         листочки</a:t>
            </a:r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solidFill>
                <a:srgbClr val="4472C4">
                  <a:lumMod val="50000"/>
                </a:srgbClr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tabLst>
                <a:tab pos="5305425" algn="l"/>
              </a:tabLst>
            </a:pPr>
            <a:r>
              <a:rPr lang="uk-UA" sz="2800" dirty="0" smtClean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  Пробігла </a:t>
            </a:r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(яка?) </a:t>
            </a:r>
            <a:r>
              <a:rPr lang="uk-UA" sz="2800" dirty="0" smtClean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   ….       лисичка. Стрибає </a:t>
            </a:r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(який</a:t>
            </a:r>
            <a:r>
              <a:rPr lang="uk-UA" sz="2800" dirty="0" smtClean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?)          …           зайчик</a:t>
            </a:r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. (яка</a:t>
            </a:r>
            <a:r>
              <a:rPr lang="uk-UA" sz="2800" dirty="0" smtClean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?)        …        білочка </a:t>
            </a:r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готується до зими. Під дубом сидить (який</a:t>
            </a:r>
            <a:r>
              <a:rPr lang="uk-UA" sz="2800" dirty="0" smtClean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?)       …               їжак </a:t>
            </a:r>
            <a:r>
              <a:rPr lang="uk-UA" sz="2800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він також готується до зими. </a:t>
            </a:r>
            <a:endParaRPr lang="en-US" sz="2800" dirty="0">
              <a:solidFill>
                <a:srgbClr val="4472C4">
                  <a:lumMod val="50000"/>
                </a:srgbClr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47212" y="4376020"/>
            <a:ext cx="3126288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tabLst>
                <a:tab pos="2619375" algn="l"/>
              </a:tabLst>
            </a:pPr>
            <a:r>
              <a:rPr lang="uk-UA" sz="2800" u="sng" dirty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Слова для довідки</a:t>
            </a:r>
            <a:r>
              <a:rPr lang="uk-UA" sz="2800" dirty="0" smtClean="0">
                <a:solidFill>
                  <a:srgbClr val="4472C4">
                    <a:lumMod val="50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rgbClr val="4472C4">
                  <a:lumMod val="50000"/>
                </a:srgbClr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73500" y="3974710"/>
            <a:ext cx="88197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4472C4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синє</a:t>
            </a:r>
            <a:endParaRPr lang="en-US" sz="2800" dirty="0">
              <a:solidFill>
                <a:srgbClr val="4472C4">
                  <a:lumMod val="75000"/>
                </a:srgb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316368" y="4992908"/>
            <a:ext cx="14814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4472C4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похмуре</a:t>
            </a:r>
            <a:endParaRPr lang="en-US" sz="2800" dirty="0">
              <a:solidFill>
                <a:srgbClr val="4472C4">
                  <a:lumMod val="75000"/>
                </a:srgb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258299" y="5709520"/>
            <a:ext cx="15383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4472C4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стомлені</a:t>
            </a:r>
            <a:endParaRPr lang="en-US" sz="2800" dirty="0">
              <a:solidFill>
                <a:srgbClr val="4472C4">
                  <a:lumMod val="75000"/>
                </a:srgb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834046" y="3852800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solidFill>
                  <a:srgbClr val="4472C4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червоні</a:t>
            </a:r>
            <a:endParaRPr lang="en-US" sz="2800" dirty="0">
              <a:solidFill>
                <a:srgbClr val="4472C4">
                  <a:lumMod val="75000"/>
                </a:srgb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558335" y="4821901"/>
            <a:ext cx="10083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4472C4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жовті</a:t>
            </a:r>
            <a:endParaRPr lang="en-US" sz="2800" dirty="0">
              <a:solidFill>
                <a:srgbClr val="4472C4">
                  <a:lumMod val="75000"/>
                </a:srgb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997451" y="5925602"/>
            <a:ext cx="16006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4472C4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оранжеві</a:t>
            </a:r>
            <a:endParaRPr lang="en-US" sz="2800" dirty="0">
              <a:solidFill>
                <a:srgbClr val="4472C4">
                  <a:lumMod val="75000"/>
                </a:srgb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280669" y="3974710"/>
            <a:ext cx="10342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4472C4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хитра</a:t>
            </a:r>
            <a:endParaRPr lang="en-US" sz="2800" dirty="0">
              <a:solidFill>
                <a:srgbClr val="4472C4">
                  <a:lumMod val="75000"/>
                </a:srgb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787782" y="4832328"/>
            <a:ext cx="1640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4472C4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лякливий</a:t>
            </a:r>
            <a:endParaRPr lang="en-US" sz="2800" dirty="0">
              <a:solidFill>
                <a:srgbClr val="4472C4">
                  <a:lumMod val="75000"/>
                </a:srgb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558335" y="5653240"/>
            <a:ext cx="1410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4472C4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спритна</a:t>
            </a:r>
            <a:endParaRPr lang="en-US" sz="2800" dirty="0">
              <a:solidFill>
                <a:srgbClr val="4472C4">
                  <a:lumMod val="75000"/>
                </a:srgb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649765" y="4441352"/>
            <a:ext cx="15274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solidFill>
                  <a:srgbClr val="4472C4">
                    <a:lumMod val="75000"/>
                  </a:srgbClr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колючий</a:t>
            </a:r>
            <a:endParaRPr lang="en-US" sz="2800" dirty="0">
              <a:solidFill>
                <a:srgbClr val="4472C4">
                  <a:lumMod val="75000"/>
                </a:srgbClr>
              </a:solidFill>
            </a:endParaRPr>
          </a:p>
        </p:txBody>
      </p:sp>
      <p:sp>
        <p:nvSpPr>
          <p:cNvPr id="16" name="Полилиния 15"/>
          <p:cNvSpPr/>
          <p:nvPr/>
        </p:nvSpPr>
        <p:spPr>
          <a:xfrm>
            <a:off x="4550688" y="1586859"/>
            <a:ext cx="1016000" cy="96302"/>
          </a:xfrm>
          <a:custGeom>
            <a:avLst/>
            <a:gdLst>
              <a:gd name="connsiteX0" fmla="*/ 0 w 1181100"/>
              <a:gd name="connsiteY0" fmla="*/ 156809 h 194909"/>
              <a:gd name="connsiteX1" fmla="*/ 190500 w 1181100"/>
              <a:gd name="connsiteY1" fmla="*/ 93309 h 194909"/>
              <a:gd name="connsiteX2" fmla="*/ 254000 w 1181100"/>
              <a:gd name="connsiteY2" fmla="*/ 4409 h 194909"/>
              <a:gd name="connsiteX3" fmla="*/ 355600 w 1181100"/>
              <a:gd name="connsiteY3" fmla="*/ 29809 h 194909"/>
              <a:gd name="connsiteX4" fmla="*/ 444500 w 1181100"/>
              <a:gd name="connsiteY4" fmla="*/ 169509 h 194909"/>
              <a:gd name="connsiteX5" fmla="*/ 571500 w 1181100"/>
              <a:gd name="connsiteY5" fmla="*/ 55209 h 194909"/>
              <a:gd name="connsiteX6" fmla="*/ 698500 w 1181100"/>
              <a:gd name="connsiteY6" fmla="*/ 17109 h 194909"/>
              <a:gd name="connsiteX7" fmla="*/ 774700 w 1181100"/>
              <a:gd name="connsiteY7" fmla="*/ 169509 h 194909"/>
              <a:gd name="connsiteX8" fmla="*/ 901700 w 1181100"/>
              <a:gd name="connsiteY8" fmla="*/ 106009 h 194909"/>
              <a:gd name="connsiteX9" fmla="*/ 977900 w 1181100"/>
              <a:gd name="connsiteY9" fmla="*/ 55209 h 194909"/>
              <a:gd name="connsiteX10" fmla="*/ 1066800 w 1181100"/>
              <a:gd name="connsiteY10" fmla="*/ 131409 h 194909"/>
              <a:gd name="connsiteX11" fmla="*/ 1181100 w 1181100"/>
              <a:gd name="connsiteY11" fmla="*/ 194909 h 194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81100" h="194909">
                <a:moveTo>
                  <a:pt x="0" y="156809"/>
                </a:moveTo>
                <a:cubicBezTo>
                  <a:pt x="74083" y="137759"/>
                  <a:pt x="148167" y="118709"/>
                  <a:pt x="190500" y="93309"/>
                </a:cubicBezTo>
                <a:cubicBezTo>
                  <a:pt x="232833" y="67909"/>
                  <a:pt x="226483" y="14992"/>
                  <a:pt x="254000" y="4409"/>
                </a:cubicBezTo>
                <a:cubicBezTo>
                  <a:pt x="281517" y="-6174"/>
                  <a:pt x="323850" y="2292"/>
                  <a:pt x="355600" y="29809"/>
                </a:cubicBezTo>
                <a:cubicBezTo>
                  <a:pt x="387350" y="57326"/>
                  <a:pt x="408517" y="165276"/>
                  <a:pt x="444500" y="169509"/>
                </a:cubicBezTo>
                <a:cubicBezTo>
                  <a:pt x="480483" y="173742"/>
                  <a:pt x="529167" y="80609"/>
                  <a:pt x="571500" y="55209"/>
                </a:cubicBezTo>
                <a:cubicBezTo>
                  <a:pt x="613833" y="29809"/>
                  <a:pt x="664633" y="-1941"/>
                  <a:pt x="698500" y="17109"/>
                </a:cubicBezTo>
                <a:cubicBezTo>
                  <a:pt x="732367" y="36159"/>
                  <a:pt x="740833" y="154692"/>
                  <a:pt x="774700" y="169509"/>
                </a:cubicBezTo>
                <a:cubicBezTo>
                  <a:pt x="808567" y="184326"/>
                  <a:pt x="867833" y="125059"/>
                  <a:pt x="901700" y="106009"/>
                </a:cubicBezTo>
                <a:cubicBezTo>
                  <a:pt x="935567" y="86959"/>
                  <a:pt x="950383" y="50976"/>
                  <a:pt x="977900" y="55209"/>
                </a:cubicBezTo>
                <a:cubicBezTo>
                  <a:pt x="1005417" y="59442"/>
                  <a:pt x="1032933" y="108126"/>
                  <a:pt x="1066800" y="131409"/>
                </a:cubicBezTo>
                <a:cubicBezTo>
                  <a:pt x="1100667" y="154692"/>
                  <a:pt x="1140883" y="174800"/>
                  <a:pt x="1181100" y="194909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73234" y="1570396"/>
            <a:ext cx="1024217" cy="10364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30016" y="2052802"/>
            <a:ext cx="1024217" cy="103641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00383" y="2027361"/>
            <a:ext cx="1024217" cy="103641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14767" y="2027361"/>
            <a:ext cx="1024217" cy="103641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03267" y="2495294"/>
            <a:ext cx="1024217" cy="103641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8247" y="3008879"/>
            <a:ext cx="1024217" cy="103641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4030" y="3462009"/>
            <a:ext cx="1024217" cy="103641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26471" y="2547114"/>
            <a:ext cx="1024217" cy="103641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70058" y="1561079"/>
            <a:ext cx="1024217" cy="10364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V="1">
            <a:off x="10027484" y="-214109"/>
            <a:ext cx="2179479" cy="201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703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2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250"/>
                            </p:stCondLst>
                            <p:childTnLst>
                              <p:par>
                                <p:cTn id="2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25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25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925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2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125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25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325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75E-6 -2.59259E-6 L 0.06067 -0.42315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4" y="-2115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3.7037E-6 L -0.05391 -0.5699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5" y="-28495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4000"/>
                            </p:stCondLst>
                            <p:childTnLst>
                              <p:par>
                                <p:cTn id="82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0.05586 -0.67616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6" y="-3381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3.7037E-6 L 0.0056 -0.47453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3" y="-2372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000"/>
                            </p:stCondLst>
                            <p:childTnLst>
                              <p:par>
                                <p:cTn id="8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07942 -0.63356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71" y="-3169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1.11022E-16 L -0.05925 -0.33333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9" y="-1666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2000"/>
                            </p:stCondLst>
                            <p:childTnLst>
                              <p:par>
                                <p:cTn id="9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-0.30833 -0.28055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17" y="-1402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4000"/>
                            </p:stCondLst>
                            <p:childTnLst>
                              <p:par>
                                <p:cTn id="97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07407E-6 L -0.00781 -0.40393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1" y="-2020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0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25E-7 0 L -0.23802 -0.45324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01" y="-226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8000"/>
                            </p:stCondLst>
                            <p:childTnLst>
                              <p:par>
                                <p:cTn id="103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26 0.00116 L -0.40937 -0.20417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38" y="-1027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2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1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6" dur="1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0" dur="1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3750"/>
                            </p:stCondLst>
                            <p:childTnLst>
                              <p:par>
                                <p:cTn id="1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4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0"/>
                            </p:stCondLst>
                            <p:childTnLst>
                              <p:par>
                                <p:cTn id="1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8" dur="1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250"/>
                            </p:stCondLst>
                            <p:childTnLst>
                              <p:par>
                                <p:cTn id="13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2" dur="1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7500"/>
                            </p:stCondLst>
                            <p:childTnLst>
                              <p:par>
                                <p:cTn id="13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6" dur="1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8750"/>
                            </p:stCondLst>
                            <p:childTnLst>
                              <p:par>
                                <p:cTn id="13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0" dur="1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4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1250"/>
                            </p:stCondLst>
                            <p:childTnLst>
                              <p:par>
                                <p:cTn id="14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8" dur="1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6970" y="479654"/>
            <a:ext cx="6169687" cy="532836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71512" y="3259247"/>
            <a:ext cx="2863788" cy="842238"/>
          </a:xfrm>
        </p:spPr>
        <p:txBody>
          <a:bodyPr/>
          <a:lstStyle/>
          <a:p>
            <a:r>
              <a:rPr lang="uk-UA" dirty="0" smtClean="0">
                <a:solidFill>
                  <a:schemeClr val="accent5">
                    <a:lumMod val="50000"/>
                  </a:schemeClr>
                </a:solidFill>
              </a:rPr>
              <a:t>Молодець!</a:t>
            </a:r>
            <a:endParaRPr lang="en-US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329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670</TotalTime>
  <Words>489</Words>
  <Application>Microsoft Office PowerPoint</Application>
  <PresentationFormat>Широкоэкранный</PresentationFormat>
  <Paragraphs>79</Paragraphs>
  <Slides>8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Times New Roman</vt:lpstr>
      <vt:lpstr>Тема Office</vt:lpstr>
      <vt:lpstr>Подорож у світ Грамоти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Молодець!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Подорож у світ Грамоти</dc:title>
  <dc:creator>Admin</dc:creator>
  <cp:lastModifiedBy>Natasha</cp:lastModifiedBy>
  <cp:revision>31</cp:revision>
  <dcterms:created xsi:type="dcterms:W3CDTF">2020-04-16T11:30:43Z</dcterms:created>
  <dcterms:modified xsi:type="dcterms:W3CDTF">2020-05-14T11:53:51Z</dcterms:modified>
</cp:coreProperties>
</file>