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853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714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136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63251-CDFA-49EA-BDF7-49E164598DAC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AB4A9-7326-49C9-A658-21C37DF7C96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331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496B2-D493-44B5-A3F0-222DA202C7C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040F7-5812-4095-9140-7631774B3EF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53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F44DD-DF16-4F72-82EC-E4C04CD805C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24039-9420-43C7-8048-EDDCD0CF00F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840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6C9C2-E726-4FBE-810C-6F0070C26E82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D0A52-003B-4EEB-A60A-88FE2D7B568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75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2F565-DF5B-4078-AE52-79CC3B4E50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876F0-B094-45E3-99F4-B429B5D11828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916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2109-A85E-47C4-831A-675C889BD442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F6A30-2BEB-4E83-8770-854877EDF39A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67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9FD25-AC5A-4CEE-B847-33BBF7CBC615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AE54C-81EA-4E21-9267-336E1CE2863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200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021C8-B52D-4CCE-97EA-84E32DA5B8A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57BC9-E7F4-4C2E-9028-588E00E62E6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62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382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9D684-4025-455A-A77F-41A3036B690C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C05BB-CB1A-433E-BC41-4BC35351D1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898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7B91A-A565-4F60-A7D0-93988DDCF4D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F6AC3-CC78-406D-B829-383C5755800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4914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4735F-B4FF-4ED3-AFEE-A2C505F685F9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CB43F-3D75-498E-AFA9-FAC70FB04C8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80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07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682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05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69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91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215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7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525B8-E010-47A6-BBDA-48F89E2959D5}" type="datetimeFigureOut">
              <a:rPr lang="ru-RU" smtClean="0"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1BE45-1FA1-48E0-8B12-A78559855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85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563216-8884-49A9-927C-D87CFD7D859B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26/09/2013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F8598C-DD1F-4771-9502-48FF4330280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2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b="1" smtClean="0"/>
              <a:t>Гра «Система позначок»</a:t>
            </a:r>
            <a:endParaRPr lang="ru-RU" altLang="ru-RU" b="1" smtClean="0"/>
          </a:p>
        </p:txBody>
      </p:sp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2627313" y="2133600"/>
            <a:ext cx="2597150" cy="1485900"/>
            <a:chOff x="1632" y="1248"/>
            <a:chExt cx="2682" cy="2286"/>
          </a:xfrm>
        </p:grpSpPr>
        <p:sp>
          <p:nvSpPr>
            <p:cNvPr id="21509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80800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8080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510" name="AutoShape 6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3366FF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511" name="AutoShape 7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80000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</a:endParaRPr>
            </a:p>
          </p:txBody>
        </p:sp>
      </p:grpSp>
      <p:grpSp>
        <p:nvGrpSpPr>
          <p:cNvPr id="21512" name="Group 8"/>
          <p:cNvGrpSpPr>
            <a:grpSpLocks/>
          </p:cNvGrpSpPr>
          <p:nvPr/>
        </p:nvGrpSpPr>
        <p:grpSpPr bwMode="auto">
          <a:xfrm>
            <a:off x="1116013" y="1484313"/>
            <a:ext cx="1628775" cy="1143000"/>
            <a:chOff x="2304" y="1584"/>
            <a:chExt cx="1740" cy="1554"/>
          </a:xfrm>
        </p:grpSpPr>
        <p:sp>
          <p:nvSpPr>
            <p:cNvPr id="21513" name="Film"/>
            <p:cNvSpPr>
              <a:spLocks noEditPoints="1" noChangeArrowheads="1"/>
            </p:cNvSpPr>
            <p:nvPr/>
          </p:nvSpPr>
          <p:spPr bwMode="auto">
            <a:xfrm>
              <a:off x="2304" y="1980"/>
              <a:ext cx="726" cy="115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4960 w 21600"/>
                <a:gd name="T17" fmla="*/ 8129 h 21600"/>
                <a:gd name="T18" fmla="*/ 17079 w 21600"/>
                <a:gd name="T19" fmla="*/ 1342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lose/>
                </a:path>
                <a:path w="21600" h="21600" extrusionOk="0">
                  <a:moveTo>
                    <a:pt x="3014" y="21600"/>
                  </a:moveTo>
                  <a:lnTo>
                    <a:pt x="3014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3014" y="21600"/>
                  </a:lnTo>
                  <a:close/>
                </a:path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8586" y="0"/>
                  </a:lnTo>
                  <a:lnTo>
                    <a:pt x="18586" y="21600"/>
                  </a:lnTo>
                  <a:lnTo>
                    <a:pt x="21600" y="21600"/>
                  </a:lnTo>
                  <a:close/>
                </a:path>
                <a:path w="21600" h="21600" extrusionOk="0">
                  <a:moveTo>
                    <a:pt x="6028" y="6574"/>
                  </a:moveTo>
                  <a:lnTo>
                    <a:pt x="15572" y="6574"/>
                  </a:lnTo>
                  <a:lnTo>
                    <a:pt x="16074" y="6574"/>
                  </a:lnTo>
                  <a:lnTo>
                    <a:pt x="16326" y="6457"/>
                  </a:lnTo>
                  <a:lnTo>
                    <a:pt x="16577" y="6339"/>
                  </a:lnTo>
                  <a:lnTo>
                    <a:pt x="16828" y="6222"/>
                  </a:lnTo>
                  <a:lnTo>
                    <a:pt x="17079" y="6222"/>
                  </a:lnTo>
                  <a:lnTo>
                    <a:pt x="17330" y="5987"/>
                  </a:lnTo>
                  <a:lnTo>
                    <a:pt x="17330" y="5870"/>
                  </a:lnTo>
                  <a:lnTo>
                    <a:pt x="17581" y="5635"/>
                  </a:lnTo>
                  <a:lnTo>
                    <a:pt x="17581" y="1526"/>
                  </a:lnTo>
                  <a:lnTo>
                    <a:pt x="17330" y="1291"/>
                  </a:lnTo>
                  <a:lnTo>
                    <a:pt x="17330" y="1174"/>
                  </a:lnTo>
                  <a:lnTo>
                    <a:pt x="17079" y="1057"/>
                  </a:lnTo>
                  <a:lnTo>
                    <a:pt x="16828" y="939"/>
                  </a:lnTo>
                  <a:lnTo>
                    <a:pt x="16577" y="822"/>
                  </a:lnTo>
                  <a:lnTo>
                    <a:pt x="16326" y="704"/>
                  </a:lnTo>
                  <a:lnTo>
                    <a:pt x="16074" y="704"/>
                  </a:lnTo>
                  <a:lnTo>
                    <a:pt x="15572" y="587"/>
                  </a:lnTo>
                  <a:lnTo>
                    <a:pt x="6028" y="587"/>
                  </a:lnTo>
                  <a:lnTo>
                    <a:pt x="5526" y="704"/>
                  </a:lnTo>
                  <a:lnTo>
                    <a:pt x="5274" y="704"/>
                  </a:lnTo>
                  <a:lnTo>
                    <a:pt x="5023" y="822"/>
                  </a:lnTo>
                  <a:lnTo>
                    <a:pt x="4772" y="939"/>
                  </a:lnTo>
                  <a:lnTo>
                    <a:pt x="4521" y="1057"/>
                  </a:lnTo>
                  <a:lnTo>
                    <a:pt x="4270" y="1174"/>
                  </a:lnTo>
                  <a:lnTo>
                    <a:pt x="4270" y="1291"/>
                  </a:lnTo>
                  <a:lnTo>
                    <a:pt x="4019" y="1526"/>
                  </a:lnTo>
                  <a:lnTo>
                    <a:pt x="4019" y="5635"/>
                  </a:lnTo>
                  <a:lnTo>
                    <a:pt x="4270" y="5870"/>
                  </a:lnTo>
                  <a:lnTo>
                    <a:pt x="4270" y="5987"/>
                  </a:lnTo>
                  <a:lnTo>
                    <a:pt x="4521" y="6222"/>
                  </a:lnTo>
                  <a:lnTo>
                    <a:pt x="4772" y="6222"/>
                  </a:lnTo>
                  <a:lnTo>
                    <a:pt x="5023" y="6339"/>
                  </a:lnTo>
                  <a:lnTo>
                    <a:pt x="5274" y="6457"/>
                  </a:lnTo>
                  <a:lnTo>
                    <a:pt x="5526" y="6574"/>
                  </a:lnTo>
                  <a:lnTo>
                    <a:pt x="6028" y="6574"/>
                  </a:lnTo>
                  <a:close/>
                </a:path>
                <a:path w="21600" h="21600" extrusionOk="0">
                  <a:moveTo>
                    <a:pt x="6028" y="13617"/>
                  </a:moveTo>
                  <a:lnTo>
                    <a:pt x="15572" y="13617"/>
                  </a:lnTo>
                  <a:lnTo>
                    <a:pt x="16074" y="13617"/>
                  </a:lnTo>
                  <a:lnTo>
                    <a:pt x="16326" y="13617"/>
                  </a:lnTo>
                  <a:lnTo>
                    <a:pt x="16577" y="13500"/>
                  </a:lnTo>
                  <a:lnTo>
                    <a:pt x="16828" y="13383"/>
                  </a:lnTo>
                  <a:lnTo>
                    <a:pt x="17079" y="13265"/>
                  </a:lnTo>
                  <a:lnTo>
                    <a:pt x="17330" y="13148"/>
                  </a:lnTo>
                  <a:lnTo>
                    <a:pt x="17330" y="12913"/>
                  </a:lnTo>
                  <a:lnTo>
                    <a:pt x="17581" y="12796"/>
                  </a:lnTo>
                  <a:lnTo>
                    <a:pt x="17581" y="8687"/>
                  </a:lnTo>
                  <a:lnTo>
                    <a:pt x="17330" y="8452"/>
                  </a:lnTo>
                  <a:lnTo>
                    <a:pt x="17330" y="8335"/>
                  </a:lnTo>
                  <a:lnTo>
                    <a:pt x="17079" y="8217"/>
                  </a:lnTo>
                  <a:lnTo>
                    <a:pt x="16828" y="7983"/>
                  </a:lnTo>
                  <a:lnTo>
                    <a:pt x="16577" y="7983"/>
                  </a:lnTo>
                  <a:lnTo>
                    <a:pt x="16326" y="7865"/>
                  </a:lnTo>
                  <a:lnTo>
                    <a:pt x="16074" y="7865"/>
                  </a:lnTo>
                  <a:lnTo>
                    <a:pt x="15572" y="7748"/>
                  </a:lnTo>
                  <a:lnTo>
                    <a:pt x="6028" y="7748"/>
                  </a:lnTo>
                  <a:lnTo>
                    <a:pt x="5526" y="7865"/>
                  </a:lnTo>
                  <a:lnTo>
                    <a:pt x="5274" y="7865"/>
                  </a:lnTo>
                  <a:lnTo>
                    <a:pt x="5023" y="7983"/>
                  </a:lnTo>
                  <a:lnTo>
                    <a:pt x="4772" y="7983"/>
                  </a:lnTo>
                  <a:lnTo>
                    <a:pt x="4521" y="8217"/>
                  </a:lnTo>
                  <a:lnTo>
                    <a:pt x="4270" y="8335"/>
                  </a:lnTo>
                  <a:lnTo>
                    <a:pt x="4270" y="8452"/>
                  </a:lnTo>
                  <a:lnTo>
                    <a:pt x="4019" y="8687"/>
                  </a:lnTo>
                  <a:lnTo>
                    <a:pt x="4019" y="12796"/>
                  </a:lnTo>
                  <a:lnTo>
                    <a:pt x="4270" y="12913"/>
                  </a:lnTo>
                  <a:lnTo>
                    <a:pt x="4270" y="13148"/>
                  </a:lnTo>
                  <a:lnTo>
                    <a:pt x="4521" y="13265"/>
                  </a:lnTo>
                  <a:lnTo>
                    <a:pt x="4772" y="13383"/>
                  </a:lnTo>
                  <a:lnTo>
                    <a:pt x="5023" y="13500"/>
                  </a:lnTo>
                  <a:lnTo>
                    <a:pt x="5274" y="13617"/>
                  </a:lnTo>
                  <a:lnTo>
                    <a:pt x="5526" y="13617"/>
                  </a:lnTo>
                  <a:lnTo>
                    <a:pt x="6028" y="13617"/>
                  </a:lnTo>
                  <a:close/>
                </a:path>
                <a:path w="21600" h="21600" extrusionOk="0">
                  <a:moveTo>
                    <a:pt x="6028" y="20778"/>
                  </a:moveTo>
                  <a:lnTo>
                    <a:pt x="15572" y="20778"/>
                  </a:lnTo>
                  <a:lnTo>
                    <a:pt x="16074" y="20778"/>
                  </a:lnTo>
                  <a:lnTo>
                    <a:pt x="16326" y="20661"/>
                  </a:lnTo>
                  <a:lnTo>
                    <a:pt x="16577" y="20661"/>
                  </a:lnTo>
                  <a:lnTo>
                    <a:pt x="16828" y="20543"/>
                  </a:lnTo>
                  <a:lnTo>
                    <a:pt x="17079" y="20426"/>
                  </a:lnTo>
                  <a:lnTo>
                    <a:pt x="17330" y="20309"/>
                  </a:lnTo>
                  <a:lnTo>
                    <a:pt x="17330" y="20074"/>
                  </a:lnTo>
                  <a:lnTo>
                    <a:pt x="17581" y="19957"/>
                  </a:lnTo>
                  <a:lnTo>
                    <a:pt x="17581" y="15730"/>
                  </a:lnTo>
                  <a:lnTo>
                    <a:pt x="17330" y="15613"/>
                  </a:lnTo>
                  <a:lnTo>
                    <a:pt x="17330" y="15378"/>
                  </a:lnTo>
                  <a:lnTo>
                    <a:pt x="17079" y="15378"/>
                  </a:lnTo>
                  <a:lnTo>
                    <a:pt x="16828" y="15143"/>
                  </a:lnTo>
                  <a:lnTo>
                    <a:pt x="16577" y="15026"/>
                  </a:lnTo>
                  <a:lnTo>
                    <a:pt x="16326" y="15026"/>
                  </a:lnTo>
                  <a:lnTo>
                    <a:pt x="16074" y="15026"/>
                  </a:lnTo>
                  <a:lnTo>
                    <a:pt x="15572" y="14909"/>
                  </a:lnTo>
                  <a:lnTo>
                    <a:pt x="6028" y="14909"/>
                  </a:lnTo>
                  <a:lnTo>
                    <a:pt x="5526" y="15026"/>
                  </a:lnTo>
                  <a:lnTo>
                    <a:pt x="5274" y="15026"/>
                  </a:lnTo>
                  <a:lnTo>
                    <a:pt x="5023" y="15026"/>
                  </a:lnTo>
                  <a:lnTo>
                    <a:pt x="4772" y="15143"/>
                  </a:lnTo>
                  <a:lnTo>
                    <a:pt x="4521" y="15378"/>
                  </a:lnTo>
                  <a:lnTo>
                    <a:pt x="4270" y="15378"/>
                  </a:lnTo>
                  <a:lnTo>
                    <a:pt x="4270" y="15613"/>
                  </a:lnTo>
                  <a:lnTo>
                    <a:pt x="4019" y="15730"/>
                  </a:lnTo>
                  <a:lnTo>
                    <a:pt x="4019" y="19957"/>
                  </a:lnTo>
                  <a:lnTo>
                    <a:pt x="4270" y="20074"/>
                  </a:lnTo>
                  <a:lnTo>
                    <a:pt x="4270" y="20309"/>
                  </a:lnTo>
                  <a:lnTo>
                    <a:pt x="4521" y="20426"/>
                  </a:lnTo>
                  <a:lnTo>
                    <a:pt x="4772" y="20543"/>
                  </a:lnTo>
                  <a:lnTo>
                    <a:pt x="5023" y="20661"/>
                  </a:lnTo>
                  <a:lnTo>
                    <a:pt x="5274" y="20661"/>
                  </a:lnTo>
                  <a:lnTo>
                    <a:pt x="5526" y="20778"/>
                  </a:lnTo>
                  <a:lnTo>
                    <a:pt x="6028" y="20778"/>
                  </a:lnTo>
                  <a:close/>
                </a:path>
                <a:path w="21600" h="21600" extrusionOk="0">
                  <a:moveTo>
                    <a:pt x="753" y="1291"/>
                  </a:moveTo>
                  <a:lnTo>
                    <a:pt x="2260" y="1291"/>
                  </a:lnTo>
                  <a:lnTo>
                    <a:pt x="2260" y="235"/>
                  </a:lnTo>
                  <a:lnTo>
                    <a:pt x="753" y="235"/>
                  </a:lnTo>
                  <a:lnTo>
                    <a:pt x="753" y="1291"/>
                  </a:lnTo>
                  <a:close/>
                </a:path>
                <a:path w="21600" h="21600" extrusionOk="0">
                  <a:moveTo>
                    <a:pt x="753" y="2700"/>
                  </a:moveTo>
                  <a:lnTo>
                    <a:pt x="2260" y="2700"/>
                  </a:lnTo>
                  <a:lnTo>
                    <a:pt x="2260" y="1643"/>
                  </a:lnTo>
                  <a:lnTo>
                    <a:pt x="753" y="1643"/>
                  </a:lnTo>
                  <a:lnTo>
                    <a:pt x="753" y="2700"/>
                  </a:lnTo>
                  <a:close/>
                </a:path>
                <a:path w="21600" h="21600" extrusionOk="0">
                  <a:moveTo>
                    <a:pt x="753" y="4109"/>
                  </a:moveTo>
                  <a:lnTo>
                    <a:pt x="2260" y="4109"/>
                  </a:lnTo>
                  <a:lnTo>
                    <a:pt x="2260" y="3052"/>
                  </a:lnTo>
                  <a:lnTo>
                    <a:pt x="753" y="3052"/>
                  </a:lnTo>
                  <a:lnTo>
                    <a:pt x="753" y="4109"/>
                  </a:lnTo>
                  <a:close/>
                </a:path>
                <a:path w="21600" h="21600" extrusionOk="0">
                  <a:moveTo>
                    <a:pt x="753" y="5517"/>
                  </a:moveTo>
                  <a:lnTo>
                    <a:pt x="2260" y="5517"/>
                  </a:lnTo>
                  <a:lnTo>
                    <a:pt x="2260" y="4461"/>
                  </a:lnTo>
                  <a:lnTo>
                    <a:pt x="753" y="4461"/>
                  </a:lnTo>
                  <a:lnTo>
                    <a:pt x="753" y="5517"/>
                  </a:lnTo>
                  <a:close/>
                </a:path>
                <a:path w="21600" h="21600" extrusionOk="0">
                  <a:moveTo>
                    <a:pt x="753" y="6926"/>
                  </a:moveTo>
                  <a:lnTo>
                    <a:pt x="2260" y="6926"/>
                  </a:lnTo>
                  <a:lnTo>
                    <a:pt x="2260" y="5870"/>
                  </a:lnTo>
                  <a:lnTo>
                    <a:pt x="753" y="5870"/>
                  </a:lnTo>
                  <a:lnTo>
                    <a:pt x="753" y="6926"/>
                  </a:lnTo>
                  <a:close/>
                </a:path>
                <a:path w="21600" h="21600" extrusionOk="0">
                  <a:moveTo>
                    <a:pt x="753" y="8335"/>
                  </a:moveTo>
                  <a:lnTo>
                    <a:pt x="2260" y="8335"/>
                  </a:lnTo>
                  <a:lnTo>
                    <a:pt x="2260" y="7278"/>
                  </a:lnTo>
                  <a:lnTo>
                    <a:pt x="753" y="7278"/>
                  </a:lnTo>
                  <a:lnTo>
                    <a:pt x="753" y="8335"/>
                  </a:lnTo>
                  <a:close/>
                </a:path>
                <a:path w="21600" h="21600" extrusionOk="0">
                  <a:moveTo>
                    <a:pt x="753" y="9743"/>
                  </a:moveTo>
                  <a:lnTo>
                    <a:pt x="2260" y="9743"/>
                  </a:lnTo>
                  <a:lnTo>
                    <a:pt x="2260" y="8687"/>
                  </a:lnTo>
                  <a:lnTo>
                    <a:pt x="753" y="8687"/>
                  </a:lnTo>
                  <a:lnTo>
                    <a:pt x="753" y="9743"/>
                  </a:lnTo>
                  <a:close/>
                </a:path>
                <a:path w="21600" h="21600" extrusionOk="0">
                  <a:moveTo>
                    <a:pt x="753" y="11152"/>
                  </a:moveTo>
                  <a:lnTo>
                    <a:pt x="2260" y="11152"/>
                  </a:lnTo>
                  <a:lnTo>
                    <a:pt x="2260" y="10096"/>
                  </a:lnTo>
                  <a:lnTo>
                    <a:pt x="753" y="10096"/>
                  </a:lnTo>
                  <a:lnTo>
                    <a:pt x="753" y="11152"/>
                  </a:lnTo>
                  <a:close/>
                </a:path>
                <a:path w="21600" h="21600" extrusionOk="0">
                  <a:moveTo>
                    <a:pt x="753" y="12561"/>
                  </a:moveTo>
                  <a:lnTo>
                    <a:pt x="2260" y="12561"/>
                  </a:lnTo>
                  <a:lnTo>
                    <a:pt x="2260" y="11504"/>
                  </a:lnTo>
                  <a:lnTo>
                    <a:pt x="753" y="11504"/>
                  </a:lnTo>
                  <a:lnTo>
                    <a:pt x="753" y="12561"/>
                  </a:lnTo>
                  <a:close/>
                </a:path>
                <a:path w="21600" h="21600" extrusionOk="0">
                  <a:moveTo>
                    <a:pt x="753" y="13970"/>
                  </a:moveTo>
                  <a:lnTo>
                    <a:pt x="2260" y="13970"/>
                  </a:lnTo>
                  <a:lnTo>
                    <a:pt x="2260" y="12913"/>
                  </a:lnTo>
                  <a:lnTo>
                    <a:pt x="753" y="12913"/>
                  </a:lnTo>
                  <a:lnTo>
                    <a:pt x="753" y="13970"/>
                  </a:lnTo>
                  <a:close/>
                </a:path>
                <a:path w="21600" h="21600" extrusionOk="0">
                  <a:moveTo>
                    <a:pt x="753" y="15378"/>
                  </a:moveTo>
                  <a:lnTo>
                    <a:pt x="2260" y="15378"/>
                  </a:lnTo>
                  <a:lnTo>
                    <a:pt x="2260" y="14322"/>
                  </a:lnTo>
                  <a:lnTo>
                    <a:pt x="753" y="14322"/>
                  </a:lnTo>
                  <a:lnTo>
                    <a:pt x="753" y="15378"/>
                  </a:lnTo>
                  <a:close/>
                </a:path>
                <a:path w="21600" h="21600" extrusionOk="0">
                  <a:moveTo>
                    <a:pt x="753" y="16787"/>
                  </a:moveTo>
                  <a:lnTo>
                    <a:pt x="2260" y="16787"/>
                  </a:lnTo>
                  <a:lnTo>
                    <a:pt x="2260" y="15730"/>
                  </a:lnTo>
                  <a:lnTo>
                    <a:pt x="753" y="15730"/>
                  </a:lnTo>
                  <a:lnTo>
                    <a:pt x="753" y="16787"/>
                  </a:lnTo>
                  <a:close/>
                </a:path>
                <a:path w="21600" h="21600" extrusionOk="0">
                  <a:moveTo>
                    <a:pt x="753" y="18196"/>
                  </a:moveTo>
                  <a:lnTo>
                    <a:pt x="2260" y="18196"/>
                  </a:lnTo>
                  <a:lnTo>
                    <a:pt x="2260" y="17139"/>
                  </a:lnTo>
                  <a:lnTo>
                    <a:pt x="753" y="17139"/>
                  </a:lnTo>
                  <a:lnTo>
                    <a:pt x="753" y="18196"/>
                  </a:lnTo>
                  <a:close/>
                </a:path>
                <a:path w="21600" h="21600" extrusionOk="0">
                  <a:moveTo>
                    <a:pt x="753" y="19604"/>
                  </a:moveTo>
                  <a:lnTo>
                    <a:pt x="2260" y="19604"/>
                  </a:lnTo>
                  <a:lnTo>
                    <a:pt x="2260" y="18548"/>
                  </a:lnTo>
                  <a:lnTo>
                    <a:pt x="753" y="18548"/>
                  </a:lnTo>
                  <a:lnTo>
                    <a:pt x="753" y="19604"/>
                  </a:lnTo>
                  <a:close/>
                </a:path>
                <a:path w="21600" h="21600" extrusionOk="0">
                  <a:moveTo>
                    <a:pt x="753" y="21013"/>
                  </a:moveTo>
                  <a:lnTo>
                    <a:pt x="2260" y="21013"/>
                  </a:lnTo>
                  <a:lnTo>
                    <a:pt x="2260" y="19957"/>
                  </a:lnTo>
                  <a:lnTo>
                    <a:pt x="753" y="19957"/>
                  </a:lnTo>
                  <a:lnTo>
                    <a:pt x="753" y="21013"/>
                  </a:lnTo>
                  <a:close/>
                </a:path>
                <a:path w="21600" h="21600" extrusionOk="0">
                  <a:moveTo>
                    <a:pt x="19340" y="1409"/>
                  </a:moveTo>
                  <a:lnTo>
                    <a:pt x="20595" y="1409"/>
                  </a:lnTo>
                  <a:lnTo>
                    <a:pt x="20595" y="352"/>
                  </a:lnTo>
                  <a:lnTo>
                    <a:pt x="19340" y="352"/>
                  </a:lnTo>
                  <a:lnTo>
                    <a:pt x="19340" y="1409"/>
                  </a:lnTo>
                  <a:close/>
                </a:path>
                <a:path w="21600" h="21600" extrusionOk="0">
                  <a:moveTo>
                    <a:pt x="19340" y="2700"/>
                  </a:moveTo>
                  <a:lnTo>
                    <a:pt x="20595" y="2700"/>
                  </a:lnTo>
                  <a:lnTo>
                    <a:pt x="20595" y="1643"/>
                  </a:lnTo>
                  <a:lnTo>
                    <a:pt x="19340" y="1643"/>
                  </a:lnTo>
                  <a:lnTo>
                    <a:pt x="19340" y="2700"/>
                  </a:lnTo>
                  <a:close/>
                </a:path>
                <a:path w="21600" h="21600" extrusionOk="0">
                  <a:moveTo>
                    <a:pt x="19340" y="4109"/>
                  </a:moveTo>
                  <a:lnTo>
                    <a:pt x="20595" y="4109"/>
                  </a:lnTo>
                  <a:lnTo>
                    <a:pt x="20595" y="3052"/>
                  </a:lnTo>
                  <a:lnTo>
                    <a:pt x="19340" y="3052"/>
                  </a:lnTo>
                  <a:lnTo>
                    <a:pt x="19340" y="4109"/>
                  </a:lnTo>
                  <a:close/>
                </a:path>
                <a:path w="21600" h="21600" extrusionOk="0">
                  <a:moveTo>
                    <a:pt x="19340" y="5517"/>
                  </a:moveTo>
                  <a:lnTo>
                    <a:pt x="20595" y="5517"/>
                  </a:lnTo>
                  <a:lnTo>
                    <a:pt x="20595" y="4461"/>
                  </a:lnTo>
                  <a:lnTo>
                    <a:pt x="19340" y="4461"/>
                  </a:lnTo>
                  <a:lnTo>
                    <a:pt x="19340" y="5517"/>
                  </a:lnTo>
                  <a:close/>
                </a:path>
                <a:path w="21600" h="21600" extrusionOk="0">
                  <a:moveTo>
                    <a:pt x="19340" y="6926"/>
                  </a:moveTo>
                  <a:lnTo>
                    <a:pt x="20595" y="6926"/>
                  </a:lnTo>
                  <a:lnTo>
                    <a:pt x="20595" y="5870"/>
                  </a:lnTo>
                  <a:lnTo>
                    <a:pt x="19340" y="5870"/>
                  </a:lnTo>
                  <a:lnTo>
                    <a:pt x="19340" y="6926"/>
                  </a:lnTo>
                  <a:close/>
                </a:path>
                <a:path w="21600" h="21600" extrusionOk="0">
                  <a:moveTo>
                    <a:pt x="19340" y="8335"/>
                  </a:moveTo>
                  <a:lnTo>
                    <a:pt x="20595" y="8335"/>
                  </a:lnTo>
                  <a:lnTo>
                    <a:pt x="20595" y="7278"/>
                  </a:lnTo>
                  <a:lnTo>
                    <a:pt x="19340" y="7278"/>
                  </a:lnTo>
                  <a:lnTo>
                    <a:pt x="19340" y="8335"/>
                  </a:lnTo>
                  <a:close/>
                </a:path>
                <a:path w="21600" h="21600" extrusionOk="0">
                  <a:moveTo>
                    <a:pt x="19340" y="9743"/>
                  </a:moveTo>
                  <a:lnTo>
                    <a:pt x="20595" y="9743"/>
                  </a:lnTo>
                  <a:lnTo>
                    <a:pt x="20595" y="8687"/>
                  </a:lnTo>
                  <a:lnTo>
                    <a:pt x="19340" y="8687"/>
                  </a:lnTo>
                  <a:lnTo>
                    <a:pt x="19340" y="9743"/>
                  </a:lnTo>
                  <a:close/>
                </a:path>
                <a:path w="21600" h="21600" extrusionOk="0">
                  <a:moveTo>
                    <a:pt x="19340" y="11152"/>
                  </a:moveTo>
                  <a:lnTo>
                    <a:pt x="20595" y="11152"/>
                  </a:lnTo>
                  <a:lnTo>
                    <a:pt x="20595" y="10096"/>
                  </a:lnTo>
                  <a:lnTo>
                    <a:pt x="19340" y="10096"/>
                  </a:lnTo>
                  <a:lnTo>
                    <a:pt x="19340" y="11152"/>
                  </a:lnTo>
                  <a:close/>
                </a:path>
                <a:path w="21600" h="21600" extrusionOk="0">
                  <a:moveTo>
                    <a:pt x="19340" y="12561"/>
                  </a:moveTo>
                  <a:lnTo>
                    <a:pt x="20595" y="12561"/>
                  </a:lnTo>
                  <a:lnTo>
                    <a:pt x="20595" y="11504"/>
                  </a:lnTo>
                  <a:lnTo>
                    <a:pt x="19340" y="11504"/>
                  </a:lnTo>
                  <a:lnTo>
                    <a:pt x="19340" y="12561"/>
                  </a:lnTo>
                  <a:close/>
                </a:path>
                <a:path w="21600" h="21600" extrusionOk="0">
                  <a:moveTo>
                    <a:pt x="19340" y="13970"/>
                  </a:moveTo>
                  <a:lnTo>
                    <a:pt x="20595" y="13970"/>
                  </a:lnTo>
                  <a:lnTo>
                    <a:pt x="20595" y="12913"/>
                  </a:lnTo>
                  <a:lnTo>
                    <a:pt x="19340" y="12913"/>
                  </a:lnTo>
                  <a:lnTo>
                    <a:pt x="19340" y="13970"/>
                  </a:lnTo>
                  <a:close/>
                </a:path>
                <a:path w="21600" h="21600" extrusionOk="0">
                  <a:moveTo>
                    <a:pt x="19340" y="15378"/>
                  </a:moveTo>
                  <a:lnTo>
                    <a:pt x="20595" y="15378"/>
                  </a:lnTo>
                  <a:lnTo>
                    <a:pt x="20595" y="14322"/>
                  </a:lnTo>
                  <a:lnTo>
                    <a:pt x="19340" y="14322"/>
                  </a:lnTo>
                  <a:lnTo>
                    <a:pt x="19340" y="15378"/>
                  </a:lnTo>
                  <a:close/>
                </a:path>
                <a:path w="21600" h="21600" extrusionOk="0">
                  <a:moveTo>
                    <a:pt x="19340" y="16787"/>
                  </a:moveTo>
                  <a:lnTo>
                    <a:pt x="20595" y="16787"/>
                  </a:lnTo>
                  <a:lnTo>
                    <a:pt x="20595" y="15730"/>
                  </a:lnTo>
                  <a:lnTo>
                    <a:pt x="19340" y="15730"/>
                  </a:lnTo>
                  <a:lnTo>
                    <a:pt x="19340" y="16787"/>
                  </a:lnTo>
                  <a:close/>
                </a:path>
                <a:path w="21600" h="21600" extrusionOk="0">
                  <a:moveTo>
                    <a:pt x="19340" y="18196"/>
                  </a:moveTo>
                  <a:lnTo>
                    <a:pt x="20595" y="18196"/>
                  </a:lnTo>
                  <a:lnTo>
                    <a:pt x="20595" y="17139"/>
                  </a:lnTo>
                  <a:lnTo>
                    <a:pt x="19340" y="17139"/>
                  </a:lnTo>
                  <a:lnTo>
                    <a:pt x="19340" y="18196"/>
                  </a:lnTo>
                  <a:close/>
                </a:path>
                <a:path w="21600" h="21600" extrusionOk="0">
                  <a:moveTo>
                    <a:pt x="19340" y="19604"/>
                  </a:moveTo>
                  <a:lnTo>
                    <a:pt x="20595" y="19604"/>
                  </a:lnTo>
                  <a:lnTo>
                    <a:pt x="20595" y="18548"/>
                  </a:lnTo>
                  <a:lnTo>
                    <a:pt x="19340" y="18548"/>
                  </a:lnTo>
                  <a:lnTo>
                    <a:pt x="19340" y="19604"/>
                  </a:lnTo>
                  <a:close/>
                </a:path>
                <a:path w="21600" h="21600" extrusionOk="0">
                  <a:moveTo>
                    <a:pt x="19340" y="21013"/>
                  </a:moveTo>
                  <a:lnTo>
                    <a:pt x="20595" y="21013"/>
                  </a:lnTo>
                  <a:lnTo>
                    <a:pt x="20595" y="19957"/>
                  </a:lnTo>
                  <a:lnTo>
                    <a:pt x="19340" y="19957"/>
                  </a:lnTo>
                  <a:lnTo>
                    <a:pt x="19340" y="21013"/>
                  </a:lnTo>
                  <a:close/>
                </a:path>
              </a:pathLst>
            </a:custGeom>
            <a:solidFill>
              <a:srgbClr val="0033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514" name="Sound"/>
            <p:cNvSpPr>
              <a:spLocks noEditPoints="1" noChangeArrowheads="1"/>
            </p:cNvSpPr>
            <p:nvPr/>
          </p:nvSpPr>
          <p:spPr bwMode="auto">
            <a:xfrm>
              <a:off x="2724" y="1584"/>
              <a:ext cx="1008" cy="768"/>
            </a:xfrm>
            <a:custGeom>
              <a:avLst/>
              <a:gdLst>
                <a:gd name="T0" fmla="*/ 11164 w 21600"/>
                <a:gd name="T1" fmla="*/ 21159 h 21600"/>
                <a:gd name="T2" fmla="*/ 11164 w 21600"/>
                <a:gd name="T3" fmla="*/ 0 h 21600"/>
                <a:gd name="T4" fmla="*/ 0 w 21600"/>
                <a:gd name="T5" fmla="*/ 10800 h 21600"/>
                <a:gd name="T6" fmla="*/ 21600 w 21600"/>
                <a:gd name="T7" fmla="*/ 10800 h 21600"/>
                <a:gd name="T8" fmla="*/ 242 w 21600"/>
                <a:gd name="T9" fmla="*/ 7604 h 21600"/>
                <a:gd name="T10" fmla="*/ 10760 w 21600"/>
                <a:gd name="T11" fmla="*/ 135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7273"/>
                  </a:moveTo>
                  <a:lnTo>
                    <a:pt x="5824" y="7273"/>
                  </a:lnTo>
                  <a:lnTo>
                    <a:pt x="11164" y="0"/>
                  </a:lnTo>
                  <a:lnTo>
                    <a:pt x="11164" y="21159"/>
                  </a:lnTo>
                  <a:lnTo>
                    <a:pt x="5824" y="13885"/>
                  </a:lnTo>
                  <a:lnTo>
                    <a:pt x="0" y="13885"/>
                  </a:lnTo>
                  <a:lnTo>
                    <a:pt x="0" y="7273"/>
                  </a:lnTo>
                  <a:close/>
                </a:path>
                <a:path w="21600" h="21600">
                  <a:moveTo>
                    <a:pt x="13024" y="7273"/>
                  </a:moveTo>
                  <a:lnTo>
                    <a:pt x="13591" y="6722"/>
                  </a:lnTo>
                  <a:lnTo>
                    <a:pt x="13833" y="7548"/>
                  </a:lnTo>
                  <a:lnTo>
                    <a:pt x="14076" y="8485"/>
                  </a:lnTo>
                  <a:lnTo>
                    <a:pt x="14157" y="9367"/>
                  </a:lnTo>
                  <a:lnTo>
                    <a:pt x="14197" y="10524"/>
                  </a:lnTo>
                  <a:lnTo>
                    <a:pt x="14197" y="11406"/>
                  </a:lnTo>
                  <a:lnTo>
                    <a:pt x="14116" y="12012"/>
                  </a:lnTo>
                  <a:lnTo>
                    <a:pt x="13995" y="12728"/>
                  </a:lnTo>
                  <a:lnTo>
                    <a:pt x="13833" y="13444"/>
                  </a:lnTo>
                  <a:lnTo>
                    <a:pt x="13712" y="14106"/>
                  </a:lnTo>
                  <a:lnTo>
                    <a:pt x="13591" y="14546"/>
                  </a:lnTo>
                  <a:lnTo>
                    <a:pt x="13065" y="13885"/>
                  </a:lnTo>
                  <a:lnTo>
                    <a:pt x="13307" y="12893"/>
                  </a:lnTo>
                  <a:lnTo>
                    <a:pt x="13469" y="11791"/>
                  </a:lnTo>
                  <a:lnTo>
                    <a:pt x="13550" y="10910"/>
                  </a:lnTo>
                  <a:lnTo>
                    <a:pt x="13591" y="10138"/>
                  </a:lnTo>
                  <a:lnTo>
                    <a:pt x="13469" y="9367"/>
                  </a:lnTo>
                  <a:lnTo>
                    <a:pt x="13388" y="8595"/>
                  </a:lnTo>
                  <a:lnTo>
                    <a:pt x="13267" y="7934"/>
                  </a:lnTo>
                  <a:lnTo>
                    <a:pt x="13024" y="7273"/>
                  </a:lnTo>
                  <a:close/>
                </a:path>
                <a:path w="21600" h="21600">
                  <a:moveTo>
                    <a:pt x="16382" y="3967"/>
                  </a:moveTo>
                  <a:lnTo>
                    <a:pt x="16786" y="5179"/>
                  </a:lnTo>
                  <a:lnTo>
                    <a:pt x="17150" y="6612"/>
                  </a:lnTo>
                  <a:lnTo>
                    <a:pt x="17474" y="8651"/>
                  </a:lnTo>
                  <a:lnTo>
                    <a:pt x="17595" y="9753"/>
                  </a:lnTo>
                  <a:lnTo>
                    <a:pt x="17635" y="12012"/>
                  </a:lnTo>
                  <a:lnTo>
                    <a:pt x="17393" y="13665"/>
                  </a:lnTo>
                  <a:lnTo>
                    <a:pt x="17150" y="15208"/>
                  </a:lnTo>
                  <a:lnTo>
                    <a:pt x="16786" y="16310"/>
                  </a:lnTo>
                  <a:lnTo>
                    <a:pt x="16341" y="17687"/>
                  </a:lnTo>
                  <a:lnTo>
                    <a:pt x="15815" y="17081"/>
                  </a:lnTo>
                  <a:lnTo>
                    <a:pt x="16503" y="14602"/>
                  </a:lnTo>
                  <a:lnTo>
                    <a:pt x="16786" y="13169"/>
                  </a:lnTo>
                  <a:lnTo>
                    <a:pt x="16867" y="12012"/>
                  </a:lnTo>
                  <a:lnTo>
                    <a:pt x="16867" y="9642"/>
                  </a:lnTo>
                  <a:lnTo>
                    <a:pt x="16705" y="7989"/>
                  </a:lnTo>
                  <a:lnTo>
                    <a:pt x="16422" y="6612"/>
                  </a:lnTo>
                  <a:lnTo>
                    <a:pt x="16220" y="5675"/>
                  </a:lnTo>
                  <a:lnTo>
                    <a:pt x="15856" y="4518"/>
                  </a:lnTo>
                  <a:lnTo>
                    <a:pt x="16382" y="3967"/>
                  </a:lnTo>
                  <a:close/>
                </a:path>
                <a:path w="21600" h="21600">
                  <a:moveTo>
                    <a:pt x="18889" y="1377"/>
                  </a:moveTo>
                  <a:lnTo>
                    <a:pt x="19415" y="826"/>
                  </a:lnTo>
                  <a:lnTo>
                    <a:pt x="20194" y="2576"/>
                  </a:lnTo>
                  <a:lnTo>
                    <a:pt x="20831" y="4683"/>
                  </a:lnTo>
                  <a:lnTo>
                    <a:pt x="21357" y="7204"/>
                  </a:lnTo>
                  <a:lnTo>
                    <a:pt x="21650" y="9450"/>
                  </a:lnTo>
                  <a:lnTo>
                    <a:pt x="21600" y="12301"/>
                  </a:lnTo>
                  <a:lnTo>
                    <a:pt x="21215" y="15938"/>
                  </a:lnTo>
                  <a:lnTo>
                    <a:pt x="20629" y="18348"/>
                  </a:lnTo>
                  <a:lnTo>
                    <a:pt x="19415" y="21655"/>
                  </a:lnTo>
                  <a:lnTo>
                    <a:pt x="18889" y="21159"/>
                  </a:lnTo>
                  <a:lnTo>
                    <a:pt x="19901" y="18404"/>
                  </a:lnTo>
                  <a:lnTo>
                    <a:pt x="20467" y="15593"/>
                  </a:lnTo>
                  <a:lnTo>
                    <a:pt x="20791" y="12342"/>
                  </a:lnTo>
                  <a:lnTo>
                    <a:pt x="20871" y="9532"/>
                  </a:lnTo>
                  <a:lnTo>
                    <a:pt x="20629" y="7411"/>
                  </a:lnTo>
                  <a:lnTo>
                    <a:pt x="20062" y="4628"/>
                  </a:lnTo>
                  <a:lnTo>
                    <a:pt x="19415" y="2810"/>
                  </a:lnTo>
                  <a:lnTo>
                    <a:pt x="18889" y="1377"/>
                  </a:lnTo>
                  <a:close/>
                </a:path>
              </a:pathLst>
            </a:custGeom>
            <a:solidFill>
              <a:srgbClr val="0033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515" name="Photo"/>
            <p:cNvSpPr>
              <a:spLocks noEditPoints="1" noChangeArrowheads="1"/>
            </p:cNvSpPr>
            <p:nvPr/>
          </p:nvSpPr>
          <p:spPr bwMode="auto">
            <a:xfrm>
              <a:off x="3108" y="2040"/>
              <a:ext cx="936" cy="696"/>
            </a:xfrm>
            <a:custGeom>
              <a:avLst/>
              <a:gdLst>
                <a:gd name="T0" fmla="*/ 0 w 21600"/>
                <a:gd name="T1" fmla="*/ 3085 h 21600"/>
                <a:gd name="T2" fmla="*/ 10800 w 21600"/>
                <a:gd name="T3" fmla="*/ 0 h 21600"/>
                <a:gd name="T4" fmla="*/ 21600 w 21600"/>
                <a:gd name="T5" fmla="*/ 3085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8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778 w 21600"/>
                <a:gd name="T17" fmla="*/ 8228 h 21600"/>
                <a:gd name="T18" fmla="*/ 13757 w 21600"/>
                <a:gd name="T19" fmla="*/ 168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21600"/>
                  </a:moveTo>
                  <a:lnTo>
                    <a:pt x="0" y="3085"/>
                  </a:lnTo>
                  <a:lnTo>
                    <a:pt x="1542" y="3085"/>
                  </a:lnTo>
                  <a:lnTo>
                    <a:pt x="1542" y="1028"/>
                  </a:lnTo>
                  <a:lnTo>
                    <a:pt x="3857" y="1028"/>
                  </a:lnTo>
                  <a:lnTo>
                    <a:pt x="3857" y="3085"/>
                  </a:lnTo>
                  <a:lnTo>
                    <a:pt x="5400" y="3085"/>
                  </a:lnTo>
                  <a:lnTo>
                    <a:pt x="6942" y="0"/>
                  </a:lnTo>
                  <a:lnTo>
                    <a:pt x="14657" y="0"/>
                  </a:lnTo>
                  <a:lnTo>
                    <a:pt x="16200" y="3085"/>
                  </a:ln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  <a:path w="21600" h="21600" extrusionOk="0">
                  <a:moveTo>
                    <a:pt x="0" y="3085"/>
                  </a:move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3085"/>
                  </a:lnTo>
                  <a:close/>
                </a:path>
                <a:path w="21600" h="21600" extrusionOk="0">
                  <a:moveTo>
                    <a:pt x="10800" y="4800"/>
                  </a:moveTo>
                  <a:lnTo>
                    <a:pt x="11925" y="4971"/>
                  </a:lnTo>
                  <a:lnTo>
                    <a:pt x="13017" y="5442"/>
                  </a:lnTo>
                  <a:lnTo>
                    <a:pt x="14046" y="6128"/>
                  </a:lnTo>
                  <a:lnTo>
                    <a:pt x="14914" y="7071"/>
                  </a:lnTo>
                  <a:lnTo>
                    <a:pt x="15621" y="8271"/>
                  </a:lnTo>
                  <a:lnTo>
                    <a:pt x="16167" y="9514"/>
                  </a:lnTo>
                  <a:lnTo>
                    <a:pt x="16425" y="11014"/>
                  </a:lnTo>
                  <a:lnTo>
                    <a:pt x="16585" y="12471"/>
                  </a:lnTo>
                  <a:lnTo>
                    <a:pt x="16489" y="14014"/>
                  </a:lnTo>
                  <a:lnTo>
                    <a:pt x="16135" y="15471"/>
                  </a:lnTo>
                  <a:lnTo>
                    <a:pt x="15621" y="16800"/>
                  </a:lnTo>
                  <a:lnTo>
                    <a:pt x="14914" y="18000"/>
                  </a:lnTo>
                  <a:lnTo>
                    <a:pt x="14046" y="18942"/>
                  </a:lnTo>
                  <a:lnTo>
                    <a:pt x="13050" y="19671"/>
                  </a:lnTo>
                  <a:lnTo>
                    <a:pt x="11925" y="20057"/>
                  </a:lnTo>
                  <a:lnTo>
                    <a:pt x="10832" y="20185"/>
                  </a:lnTo>
                  <a:lnTo>
                    <a:pt x="9675" y="20142"/>
                  </a:lnTo>
                  <a:lnTo>
                    <a:pt x="8582" y="19628"/>
                  </a:lnTo>
                  <a:lnTo>
                    <a:pt x="7553" y="18942"/>
                  </a:lnTo>
                  <a:lnTo>
                    <a:pt x="6717" y="17957"/>
                  </a:lnTo>
                  <a:lnTo>
                    <a:pt x="5946" y="16842"/>
                  </a:lnTo>
                  <a:lnTo>
                    <a:pt x="5464" y="15514"/>
                  </a:lnTo>
                  <a:lnTo>
                    <a:pt x="5078" y="14014"/>
                  </a:lnTo>
                  <a:lnTo>
                    <a:pt x="5014" y="12514"/>
                  </a:lnTo>
                  <a:lnTo>
                    <a:pt x="5110" y="11014"/>
                  </a:lnTo>
                  <a:lnTo>
                    <a:pt x="5528" y="9557"/>
                  </a:lnTo>
                  <a:lnTo>
                    <a:pt x="6010" y="8228"/>
                  </a:lnTo>
                  <a:lnTo>
                    <a:pt x="6750" y="7114"/>
                  </a:lnTo>
                  <a:lnTo>
                    <a:pt x="7650" y="6085"/>
                  </a:lnTo>
                  <a:lnTo>
                    <a:pt x="8614" y="5400"/>
                  </a:lnTo>
                  <a:lnTo>
                    <a:pt x="9707" y="4971"/>
                  </a:lnTo>
                  <a:lnTo>
                    <a:pt x="10800" y="4800"/>
                  </a:lnTo>
                  <a:close/>
                </a:path>
                <a:path w="21600" h="21600" extrusionOk="0">
                  <a:moveTo>
                    <a:pt x="8003" y="8057"/>
                  </a:moveTo>
                  <a:lnTo>
                    <a:pt x="8807" y="7371"/>
                  </a:lnTo>
                  <a:lnTo>
                    <a:pt x="9546" y="6985"/>
                  </a:lnTo>
                  <a:lnTo>
                    <a:pt x="10446" y="6771"/>
                  </a:lnTo>
                  <a:lnTo>
                    <a:pt x="11217" y="6771"/>
                  </a:lnTo>
                  <a:lnTo>
                    <a:pt x="12053" y="7028"/>
                  </a:lnTo>
                  <a:lnTo>
                    <a:pt x="12889" y="7457"/>
                  </a:lnTo>
                  <a:lnTo>
                    <a:pt x="13628" y="8100"/>
                  </a:lnTo>
                  <a:lnTo>
                    <a:pt x="14175" y="8871"/>
                  </a:lnTo>
                  <a:lnTo>
                    <a:pt x="14625" y="9814"/>
                  </a:lnTo>
                  <a:lnTo>
                    <a:pt x="14978" y="10885"/>
                  </a:lnTo>
                  <a:lnTo>
                    <a:pt x="15171" y="12042"/>
                  </a:lnTo>
                  <a:lnTo>
                    <a:pt x="15107" y="13114"/>
                  </a:lnTo>
                  <a:lnTo>
                    <a:pt x="15042" y="14228"/>
                  </a:lnTo>
                  <a:lnTo>
                    <a:pt x="14689" y="15257"/>
                  </a:lnTo>
                  <a:lnTo>
                    <a:pt x="14207" y="16285"/>
                  </a:lnTo>
                  <a:lnTo>
                    <a:pt x="13596" y="17057"/>
                  </a:lnTo>
                  <a:lnTo>
                    <a:pt x="12889" y="17657"/>
                  </a:lnTo>
                  <a:lnTo>
                    <a:pt x="12053" y="18085"/>
                  </a:lnTo>
                  <a:lnTo>
                    <a:pt x="11185" y="18257"/>
                  </a:lnTo>
                  <a:lnTo>
                    <a:pt x="10414" y="18214"/>
                  </a:lnTo>
                  <a:lnTo>
                    <a:pt x="9546" y="18042"/>
                  </a:lnTo>
                  <a:lnTo>
                    <a:pt x="8742" y="17614"/>
                  </a:lnTo>
                  <a:lnTo>
                    <a:pt x="8003" y="17014"/>
                  </a:lnTo>
                  <a:lnTo>
                    <a:pt x="7457" y="16242"/>
                  </a:lnTo>
                  <a:lnTo>
                    <a:pt x="6975" y="15257"/>
                  </a:lnTo>
                  <a:lnTo>
                    <a:pt x="6653" y="14142"/>
                  </a:lnTo>
                  <a:lnTo>
                    <a:pt x="6492" y="13114"/>
                  </a:lnTo>
                  <a:lnTo>
                    <a:pt x="6525" y="11914"/>
                  </a:lnTo>
                  <a:lnTo>
                    <a:pt x="6621" y="10842"/>
                  </a:lnTo>
                  <a:lnTo>
                    <a:pt x="6942" y="9771"/>
                  </a:lnTo>
                  <a:lnTo>
                    <a:pt x="7457" y="8785"/>
                  </a:lnTo>
                  <a:lnTo>
                    <a:pt x="8003" y="8057"/>
                  </a:lnTo>
                  <a:close/>
                </a:path>
              </a:pathLst>
            </a:custGeom>
            <a:solidFill>
              <a:srgbClr val="0033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1516" name="Music"/>
            <p:cNvSpPr>
              <a:spLocks noEditPoints="1" noChangeArrowheads="1"/>
            </p:cNvSpPr>
            <p:nvPr/>
          </p:nvSpPr>
          <p:spPr bwMode="auto">
            <a:xfrm>
              <a:off x="3216" y="2448"/>
              <a:ext cx="768" cy="672"/>
            </a:xfrm>
            <a:custGeom>
              <a:avLst/>
              <a:gdLst>
                <a:gd name="T0" fmla="*/ 7352 w 21600"/>
                <a:gd name="T1" fmla="*/ 46 h 21600"/>
                <a:gd name="T2" fmla="*/ 7373 w 21600"/>
                <a:gd name="T3" fmla="*/ 9900 h 21600"/>
                <a:gd name="T4" fmla="*/ 21683 w 21600"/>
                <a:gd name="T5" fmla="*/ 10061 h 21600"/>
                <a:gd name="T6" fmla="*/ 7352 w 21600"/>
                <a:gd name="T7" fmla="*/ 46 h 21600"/>
                <a:gd name="T8" fmla="*/ 21600 w 21600"/>
                <a:gd name="T9" fmla="*/ 0 h 21600"/>
                <a:gd name="T10" fmla="*/ 7975 w 21600"/>
                <a:gd name="T11" fmla="*/ 923 h 21600"/>
                <a:gd name="T12" fmla="*/ 20935 w 21600"/>
                <a:gd name="T13" fmla="*/ 535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7352" y="46"/>
                  </a:moveTo>
                  <a:lnTo>
                    <a:pt x="7373" y="9900"/>
                  </a:lnTo>
                  <a:lnTo>
                    <a:pt x="7352" y="16107"/>
                  </a:lnTo>
                  <a:lnTo>
                    <a:pt x="7103" y="15969"/>
                  </a:lnTo>
                  <a:lnTo>
                    <a:pt x="6729" y="15692"/>
                  </a:lnTo>
                  <a:lnTo>
                    <a:pt x="6355" y="15553"/>
                  </a:lnTo>
                  <a:lnTo>
                    <a:pt x="5981" y="15415"/>
                  </a:lnTo>
                  <a:lnTo>
                    <a:pt x="5607" y="15276"/>
                  </a:lnTo>
                  <a:lnTo>
                    <a:pt x="5109" y="15138"/>
                  </a:lnTo>
                  <a:lnTo>
                    <a:pt x="4735" y="15138"/>
                  </a:lnTo>
                  <a:lnTo>
                    <a:pt x="4236" y="15138"/>
                  </a:lnTo>
                  <a:lnTo>
                    <a:pt x="3364" y="15138"/>
                  </a:lnTo>
                  <a:lnTo>
                    <a:pt x="2616" y="15276"/>
                  </a:lnTo>
                  <a:lnTo>
                    <a:pt x="1869" y="15692"/>
                  </a:lnTo>
                  <a:lnTo>
                    <a:pt x="1246" y="15969"/>
                  </a:lnTo>
                  <a:lnTo>
                    <a:pt x="747" y="16523"/>
                  </a:lnTo>
                  <a:lnTo>
                    <a:pt x="373" y="17076"/>
                  </a:lnTo>
                  <a:lnTo>
                    <a:pt x="124" y="17630"/>
                  </a:lnTo>
                  <a:lnTo>
                    <a:pt x="0" y="18323"/>
                  </a:lnTo>
                  <a:lnTo>
                    <a:pt x="124" y="19015"/>
                  </a:lnTo>
                  <a:lnTo>
                    <a:pt x="373" y="19569"/>
                  </a:lnTo>
                  <a:lnTo>
                    <a:pt x="747" y="20123"/>
                  </a:lnTo>
                  <a:lnTo>
                    <a:pt x="1246" y="20676"/>
                  </a:lnTo>
                  <a:lnTo>
                    <a:pt x="1869" y="21092"/>
                  </a:lnTo>
                  <a:lnTo>
                    <a:pt x="2616" y="21369"/>
                  </a:lnTo>
                  <a:lnTo>
                    <a:pt x="3364" y="21507"/>
                  </a:lnTo>
                  <a:lnTo>
                    <a:pt x="4236" y="21646"/>
                  </a:lnTo>
                  <a:lnTo>
                    <a:pt x="5109" y="21507"/>
                  </a:lnTo>
                  <a:lnTo>
                    <a:pt x="5856" y="21369"/>
                  </a:lnTo>
                  <a:lnTo>
                    <a:pt x="6604" y="21092"/>
                  </a:lnTo>
                  <a:lnTo>
                    <a:pt x="7227" y="20676"/>
                  </a:lnTo>
                  <a:lnTo>
                    <a:pt x="7726" y="20123"/>
                  </a:lnTo>
                  <a:lnTo>
                    <a:pt x="8100" y="19569"/>
                  </a:lnTo>
                  <a:lnTo>
                    <a:pt x="8349" y="19015"/>
                  </a:lnTo>
                  <a:lnTo>
                    <a:pt x="8473" y="18323"/>
                  </a:lnTo>
                  <a:lnTo>
                    <a:pt x="8473" y="6276"/>
                  </a:lnTo>
                  <a:lnTo>
                    <a:pt x="20561" y="6276"/>
                  </a:lnTo>
                  <a:lnTo>
                    <a:pt x="20561" y="16107"/>
                  </a:lnTo>
                  <a:lnTo>
                    <a:pt x="20187" y="15830"/>
                  </a:lnTo>
                  <a:lnTo>
                    <a:pt x="19938" y="15692"/>
                  </a:lnTo>
                  <a:lnTo>
                    <a:pt x="19564" y="15553"/>
                  </a:lnTo>
                  <a:lnTo>
                    <a:pt x="19190" y="15415"/>
                  </a:lnTo>
                  <a:lnTo>
                    <a:pt x="18692" y="15276"/>
                  </a:lnTo>
                  <a:lnTo>
                    <a:pt x="18318" y="15138"/>
                  </a:lnTo>
                  <a:lnTo>
                    <a:pt x="17944" y="15138"/>
                  </a:lnTo>
                  <a:lnTo>
                    <a:pt x="17446" y="15138"/>
                  </a:lnTo>
                  <a:lnTo>
                    <a:pt x="16573" y="15138"/>
                  </a:lnTo>
                  <a:lnTo>
                    <a:pt x="15826" y="15276"/>
                  </a:lnTo>
                  <a:lnTo>
                    <a:pt x="15078" y="15692"/>
                  </a:lnTo>
                  <a:lnTo>
                    <a:pt x="14455" y="15969"/>
                  </a:lnTo>
                  <a:lnTo>
                    <a:pt x="13956" y="16523"/>
                  </a:lnTo>
                  <a:lnTo>
                    <a:pt x="13583" y="17076"/>
                  </a:lnTo>
                  <a:lnTo>
                    <a:pt x="13333" y="17630"/>
                  </a:lnTo>
                  <a:lnTo>
                    <a:pt x="13209" y="18323"/>
                  </a:lnTo>
                  <a:lnTo>
                    <a:pt x="13333" y="19015"/>
                  </a:lnTo>
                  <a:lnTo>
                    <a:pt x="13583" y="19569"/>
                  </a:lnTo>
                  <a:lnTo>
                    <a:pt x="13956" y="20123"/>
                  </a:lnTo>
                  <a:lnTo>
                    <a:pt x="14455" y="20676"/>
                  </a:lnTo>
                  <a:lnTo>
                    <a:pt x="15078" y="21092"/>
                  </a:lnTo>
                  <a:lnTo>
                    <a:pt x="15826" y="21369"/>
                  </a:lnTo>
                  <a:lnTo>
                    <a:pt x="16573" y="21507"/>
                  </a:lnTo>
                  <a:lnTo>
                    <a:pt x="17446" y="21646"/>
                  </a:lnTo>
                  <a:lnTo>
                    <a:pt x="18318" y="21507"/>
                  </a:lnTo>
                  <a:lnTo>
                    <a:pt x="19066" y="21369"/>
                  </a:lnTo>
                  <a:lnTo>
                    <a:pt x="19813" y="21092"/>
                  </a:lnTo>
                  <a:lnTo>
                    <a:pt x="20436" y="20676"/>
                  </a:lnTo>
                  <a:lnTo>
                    <a:pt x="20935" y="20123"/>
                  </a:lnTo>
                  <a:lnTo>
                    <a:pt x="21309" y="19569"/>
                  </a:lnTo>
                  <a:lnTo>
                    <a:pt x="21558" y="19015"/>
                  </a:lnTo>
                  <a:lnTo>
                    <a:pt x="21683" y="18323"/>
                  </a:lnTo>
                  <a:lnTo>
                    <a:pt x="21683" y="10061"/>
                  </a:lnTo>
                  <a:lnTo>
                    <a:pt x="21683" y="46"/>
                  </a:lnTo>
                  <a:lnTo>
                    <a:pt x="7352" y="46"/>
                  </a:lnTo>
                  <a:close/>
                </a:path>
              </a:pathLst>
            </a:custGeom>
            <a:solidFill>
              <a:srgbClr val="003300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</a:endParaRPr>
            </a:p>
          </p:txBody>
        </p:sp>
      </p:grpSp>
      <p:sp>
        <p:nvSpPr>
          <p:cNvPr id="21517" name="Homepage"/>
          <p:cNvSpPr>
            <a:spLocks noEditPoints="1" noChangeArrowheads="1"/>
          </p:cNvSpPr>
          <p:nvPr>
            <p:ph type="body" idx="1"/>
          </p:nvPr>
        </p:nvSpPr>
        <p:spPr>
          <a:xfrm>
            <a:off x="5795963" y="1341438"/>
            <a:ext cx="1377950" cy="204946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FFCC99"/>
          </a:solidFill>
          <a:ln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lnSpc>
                <a:spcPct val="90000"/>
              </a:lnSpc>
            </a:pPr>
            <a:endParaRPr lang="ru-RU" altLang="ru-RU" smtClean="0"/>
          </a:p>
        </p:txBody>
      </p:sp>
      <p:sp>
        <p:nvSpPr>
          <p:cNvPr id="21518" name="Ribbon2Sharp"/>
          <p:cNvSpPr>
            <a:spLocks noEditPoints="1" noChangeArrowheads="1"/>
          </p:cNvSpPr>
          <p:nvPr/>
        </p:nvSpPr>
        <p:spPr bwMode="auto">
          <a:xfrm>
            <a:off x="1116013" y="3644900"/>
            <a:ext cx="1828800" cy="9144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200">
                <a:solidFill>
                  <a:prstClr val="black"/>
                </a:solidFill>
                <a:latin typeface="Times New Roman" pitchFamily="18" charset="0"/>
              </a:rPr>
              <a:t>__________</a:t>
            </a:r>
            <a:endParaRPr lang="ru-RU" alt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519" name="Ribbon2Sharp"/>
          <p:cNvSpPr>
            <a:spLocks noEditPoints="1" noChangeArrowheads="1"/>
          </p:cNvSpPr>
          <p:nvPr/>
        </p:nvSpPr>
        <p:spPr bwMode="auto">
          <a:xfrm>
            <a:off x="3132138" y="3716338"/>
            <a:ext cx="1828800" cy="9144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200">
                <a:solidFill>
                  <a:prstClr val="black"/>
                </a:solidFill>
                <a:latin typeface="Times New Roman" pitchFamily="18" charset="0"/>
              </a:rPr>
              <a:t>____________________</a:t>
            </a:r>
            <a:endParaRPr lang="ru-RU" alt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520" name="Ribbon2Sharp"/>
          <p:cNvSpPr>
            <a:spLocks noEditPoints="1" noChangeArrowheads="1"/>
          </p:cNvSpPr>
          <p:nvPr/>
        </p:nvSpPr>
        <p:spPr bwMode="auto">
          <a:xfrm>
            <a:off x="5292725" y="3644900"/>
            <a:ext cx="1828800" cy="9144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523" name="AutoShape 19"/>
          <p:cNvSpPr>
            <a:spLocks noChangeArrowheads="1"/>
          </p:cNvSpPr>
          <p:nvPr/>
        </p:nvSpPr>
        <p:spPr bwMode="auto">
          <a:xfrm>
            <a:off x="2124075" y="4868863"/>
            <a:ext cx="4464050" cy="1800225"/>
          </a:xfrm>
          <a:prstGeom prst="leftRightArrow">
            <a:avLst>
              <a:gd name="adj1" fmla="val 50000"/>
              <a:gd name="adj2" fmla="val 49594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4000" b="1">
                <a:solidFill>
                  <a:prstClr val="black"/>
                </a:solidFill>
                <a:latin typeface="Arial" pitchFamily="34" charset="0"/>
              </a:rPr>
              <a:t>і (й)</a:t>
            </a:r>
            <a:r>
              <a:rPr lang="uk-UA" altLang="ru-RU" sz="4000" b="1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uk-UA" altLang="ru-RU" sz="4000" b="1">
                <a:solidFill>
                  <a:prstClr val="black"/>
                </a:solidFill>
                <a:latin typeface="Arial" pitchFamily="34" charset="0"/>
              </a:rPr>
              <a:t> а</a:t>
            </a:r>
            <a:r>
              <a:rPr lang="uk-UA" altLang="ru-RU" sz="4000" b="1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lang="uk-UA" altLang="ru-RU" sz="4000" b="1">
                <a:solidFill>
                  <a:prstClr val="black"/>
                </a:solidFill>
                <a:latin typeface="Arial" pitchFamily="34" charset="0"/>
              </a:rPr>
              <a:t> але</a:t>
            </a:r>
            <a:endParaRPr lang="ru-RU" altLang="ru-RU" sz="4000" b="1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525" name="AutoShape 21"/>
          <p:cNvSpPr>
            <a:spLocks noChangeArrowheads="1"/>
          </p:cNvSpPr>
          <p:nvPr/>
        </p:nvSpPr>
        <p:spPr bwMode="auto">
          <a:xfrm>
            <a:off x="1547813" y="4437063"/>
            <a:ext cx="914400" cy="914400"/>
          </a:xfrm>
          <a:prstGeom prst="plus">
            <a:avLst>
              <a:gd name="adj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526" name="AutoShape 22"/>
          <p:cNvSpPr>
            <a:spLocks noChangeArrowheads="1"/>
          </p:cNvSpPr>
          <p:nvPr/>
        </p:nvSpPr>
        <p:spPr bwMode="auto">
          <a:xfrm>
            <a:off x="3563938" y="4365625"/>
            <a:ext cx="914400" cy="914400"/>
          </a:xfrm>
          <a:prstGeom prst="plus">
            <a:avLst>
              <a:gd name="adj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1527" name="AutoShape 23"/>
          <p:cNvSpPr>
            <a:spLocks noChangeArrowheads="1"/>
          </p:cNvSpPr>
          <p:nvPr/>
        </p:nvSpPr>
        <p:spPr bwMode="auto">
          <a:xfrm>
            <a:off x="5795963" y="4292600"/>
            <a:ext cx="914400" cy="914400"/>
          </a:xfrm>
          <a:prstGeom prst="plus">
            <a:avLst>
              <a:gd name="adj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3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 build="p" animBg="1"/>
      <p:bldP spid="21518" grpId="0" animBg="1"/>
      <p:bldP spid="21519" grpId="0" animBg="1"/>
      <p:bldP spid="21520" grpId="0" animBg="1"/>
      <p:bldP spid="21523" grpId="0" animBg="1"/>
      <p:bldP spid="21525" grpId="0" animBg="1"/>
      <p:bldP spid="21526" grpId="0" animBg="1"/>
      <p:bldP spid="215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Замітка</a:t>
            </a:r>
            <a:r>
              <a:rPr lang="ru-RU" b="1" dirty="0" smtClean="0"/>
              <a:t> - </a:t>
            </a:r>
            <a:r>
              <a:rPr lang="ru-RU" b="1" dirty="0" err="1" smtClean="0"/>
              <a:t>коротке</a:t>
            </a:r>
            <a:r>
              <a:rPr lang="ru-RU" b="1" dirty="0" smtClean="0"/>
              <a:t> </a:t>
            </a:r>
            <a:r>
              <a:rPr lang="ru-RU" b="1" dirty="0" err="1" smtClean="0"/>
              <a:t>повідомлення</a:t>
            </a:r>
            <a:r>
              <a:rPr lang="ru-RU" b="1" dirty="0" smtClean="0"/>
              <a:t> про </a:t>
            </a:r>
            <a:r>
              <a:rPr lang="ru-RU" b="1" dirty="0" err="1" smtClean="0"/>
              <a:t>якусь</a:t>
            </a:r>
            <a:r>
              <a:rPr lang="ru-RU" b="1" dirty="0" smtClean="0"/>
              <a:t> </a:t>
            </a:r>
            <a:r>
              <a:rPr lang="ru-RU" b="1" dirty="0" err="1" smtClean="0"/>
              <a:t>подію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може</a:t>
            </a:r>
            <a:r>
              <a:rPr lang="ru-RU" b="1" dirty="0" smtClean="0"/>
              <a:t> </a:t>
            </a:r>
            <a:r>
              <a:rPr lang="ru-RU" b="1" dirty="0" err="1" smtClean="0"/>
              <a:t>зацікавити</a:t>
            </a:r>
            <a:r>
              <a:rPr lang="ru-RU" b="1" dirty="0" smtClean="0"/>
              <a:t> </a:t>
            </a:r>
            <a:r>
              <a:rPr lang="ru-RU" b="1" dirty="0" err="1" smtClean="0"/>
              <a:t>читачів</a:t>
            </a:r>
            <a:r>
              <a:rPr lang="ru-RU" b="1" dirty="0" smtClean="0"/>
              <a:t>.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780928"/>
            <a:ext cx="8229600" cy="4525963"/>
          </a:xfrm>
        </p:spPr>
        <p:txBody>
          <a:bodyPr>
            <a:normAutofit/>
          </a:bodyPr>
          <a:lstStyle/>
          <a:p>
            <a:r>
              <a:rPr lang="ru-RU" sz="4800" b="1" i="1" dirty="0" err="1" smtClean="0"/>
              <a:t>Що</a:t>
            </a:r>
            <a:r>
              <a:rPr lang="ru-RU" sz="4800" b="1" i="1" dirty="0" smtClean="0"/>
              <a:t> </a:t>
            </a:r>
            <a:r>
              <a:rPr lang="ru-RU" sz="4800" b="1" i="1" dirty="0" err="1" smtClean="0"/>
              <a:t>відбулося</a:t>
            </a:r>
            <a:r>
              <a:rPr lang="ru-RU" sz="4800" b="1" i="1" dirty="0" smtClean="0"/>
              <a:t> </a:t>
            </a:r>
            <a:r>
              <a:rPr lang="uk-UA" sz="4800" b="1" i="1" dirty="0"/>
              <a:t>?</a:t>
            </a:r>
            <a:endParaRPr lang="en-US" sz="4800" b="1" i="1" dirty="0" smtClean="0"/>
          </a:p>
          <a:p>
            <a:r>
              <a:rPr lang="ru-RU" sz="4800" b="1" i="1" dirty="0" smtClean="0"/>
              <a:t> Де </a:t>
            </a:r>
            <a:r>
              <a:rPr lang="ru-RU" sz="4800" b="1" i="1" dirty="0" err="1" smtClean="0"/>
              <a:t>відбулося</a:t>
            </a:r>
            <a:r>
              <a:rPr lang="ru-RU" sz="4800" b="1" i="1" dirty="0" smtClean="0"/>
              <a:t> ?</a:t>
            </a:r>
            <a:endParaRPr lang="en-US" sz="4800" b="1" i="1" dirty="0" smtClean="0"/>
          </a:p>
          <a:p>
            <a:r>
              <a:rPr lang="ru-RU" sz="4800" b="1" i="1" dirty="0"/>
              <a:t>К</a:t>
            </a:r>
            <a:r>
              <a:rPr lang="ru-RU" sz="4800" b="1" i="1" dirty="0" smtClean="0"/>
              <a:t>оли </a:t>
            </a:r>
            <a:r>
              <a:rPr lang="ru-RU" sz="4800" b="1" i="1" dirty="0" err="1" smtClean="0"/>
              <a:t>відбулося</a:t>
            </a:r>
            <a:r>
              <a:rPr lang="ru-RU" sz="4800" b="1" i="1" dirty="0" smtClean="0"/>
              <a:t>? </a:t>
            </a:r>
            <a:endParaRPr lang="en-US" sz="4800" b="1" i="1" dirty="0" smtClean="0"/>
          </a:p>
          <a:p>
            <a:r>
              <a:rPr lang="ru-RU" sz="4800" b="1" i="1" dirty="0" smtClean="0"/>
              <a:t> З ким </a:t>
            </a:r>
            <a:r>
              <a:rPr lang="ru-RU" sz="4800" b="1" i="1" dirty="0" err="1" smtClean="0"/>
              <a:t>відбулося</a:t>
            </a:r>
            <a:r>
              <a:rPr lang="ru-RU" sz="4800" b="1" i="1" dirty="0" smtClean="0"/>
              <a:t>?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2959667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91405"/>
              </p:ext>
            </p:extLst>
          </p:nvPr>
        </p:nvGraphicFramePr>
        <p:xfrm>
          <a:off x="0" y="116631"/>
          <a:ext cx="9036495" cy="635802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46784"/>
                <a:gridCol w="3151585"/>
                <a:gridCol w="2838126"/>
              </a:tblGrid>
              <a:tr h="50405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Стилі мовлення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57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Назва стилю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marR="635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spc="-5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Де використовують </a:t>
                      </a:r>
                      <a:endParaRPr lang="uk-UA" sz="2400" b="1" i="1" spc="-50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  <a:cs typeface="Trebuchet MS"/>
                      </a:endParaRPr>
                    </a:p>
                    <a:p>
                      <a:pPr marL="76200" marR="635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uk-UA" sz="2400" b="1" i="1" spc="-50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  <a:cs typeface="Trebuchet MS"/>
                      </a:endParaRPr>
                    </a:p>
                    <a:p>
                      <a:pPr marL="76200" marR="635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uk-UA" sz="2400" b="1" i="1" spc="-50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  <a:cs typeface="Trebuchet MS"/>
                      </a:endParaRPr>
                    </a:p>
                    <a:p>
                      <a:pPr marL="76200" marR="635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uk-UA" sz="2400" b="1" i="1" spc="-50" dirty="0" smtClean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  <a:cs typeface="Trebuchet MS"/>
                      </a:endParaRPr>
                    </a:p>
                    <a:p>
                      <a:pPr marL="76200" marR="635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spc="-50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висловлювання</a:t>
                      </a:r>
                      <a:endParaRPr lang="ru-RU" sz="2400" spc="-60" dirty="0">
                        <a:effectLst/>
                        <a:latin typeface="Trebuchet MS"/>
                        <a:ea typeface="Times New Roman"/>
                        <a:cs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uk-UA" sz="2400" b="1" i="1" spc="-5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Основні види</a:t>
                      </a:r>
                      <a:endParaRPr lang="ru-RU" sz="2400" spc="-60">
                        <a:effectLst/>
                        <a:latin typeface="Trebuchet MS"/>
                        <a:ea typeface="Times New Roman"/>
                        <a:cs typeface="Trebuchet M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2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Розмовний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spc="-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 спілкуванні </a:t>
                      </a:r>
                      <a:r>
                        <a:rPr lang="uk-UA" sz="2400" b="0" u="none" strike="noStrike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з </a:t>
                      </a:r>
                      <a:r>
                        <a:rPr lang="uk-UA" sz="2400" spc="-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близькими людьми, за неофіційних  </a:t>
                      </a:r>
                      <a:r>
                        <a:rPr lang="uk-UA" sz="2400" b="0" u="none" strike="noStrike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обставин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marR="1016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uk-UA" sz="2400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Розмова на побутові теми лист до </a:t>
                      </a:r>
                      <a:r>
                        <a:rPr lang="uk-UA" sz="2400" spc="-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близької </a:t>
                      </a:r>
                      <a:r>
                        <a:rPr lang="uk-UA" sz="2400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людини</a:t>
                      </a:r>
                      <a:endParaRPr lang="ru-RU" sz="2400" spc="-60" dirty="0">
                        <a:effectLst/>
                        <a:latin typeface="Trebuchet MS"/>
                        <a:ea typeface="Times New Roman"/>
                        <a:cs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4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Науковий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spc="-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 науці, освіті, техніці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marR="1016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uk-UA" sz="2400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Підручник, </a:t>
                      </a:r>
                      <a:r>
                        <a:rPr lang="uk-UA" sz="2400" spc="-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наукова</a:t>
                      </a:r>
                    </a:p>
                    <a:p>
                      <a:pPr marL="76200" marR="1016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uk-UA" sz="2400" spc="-5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rebuchet MS"/>
                      </a:endParaRPr>
                    </a:p>
                    <a:p>
                      <a:pPr marL="76200" marR="101600"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uk-UA" sz="2400" spc="-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 </a:t>
                      </a:r>
                      <a:r>
                        <a:rPr lang="uk-UA" sz="2400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стаття, лекція, доповідь</a:t>
                      </a:r>
                      <a:endParaRPr lang="ru-RU" sz="2400" spc="-60" dirty="0">
                        <a:effectLst/>
                        <a:latin typeface="Trebuchet MS"/>
                        <a:ea typeface="Times New Roman"/>
                        <a:cs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2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Художній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marR="63500" algn="just">
                        <a:lnSpc>
                          <a:spcPts val="1415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uk-UA" sz="2400" b="0" spc="-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У  художній  літературі</a:t>
                      </a:r>
                      <a:endParaRPr lang="ru-RU" sz="2400" b="1" spc="-75" dirty="0">
                        <a:effectLst/>
                        <a:latin typeface="Trebuchet MS"/>
                        <a:ea typeface="Times New Roman"/>
                        <a:cs typeface="Trebuchet M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Оповідання, повість, роман, п’єса, вірш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2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Публіцистичний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uk-UA" sz="2400" spc="-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rebuchet MS"/>
                        </a:rPr>
                        <a:t>У  суспільному житті</a:t>
                      </a:r>
                      <a:endParaRPr lang="ru-RU" sz="2400" spc="-60" dirty="0">
                        <a:effectLst/>
                        <a:latin typeface="Trebuchet MS"/>
                        <a:ea typeface="Times New Roman"/>
                        <a:cs typeface="Trebuchet M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Промова, звернення, газетна стаття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7787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u="sng" dirty="0" smtClean="0"/>
              <a:t>Правила роботи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600" dirty="0" err="1" smtClean="0"/>
              <a:t>обміркуйте</a:t>
            </a:r>
            <a:r>
              <a:rPr lang="ru-RU" sz="3600" dirty="0" smtClean="0"/>
              <a:t> тему </a:t>
            </a:r>
            <a:r>
              <a:rPr lang="ru-RU" sz="3600" dirty="0" err="1" smtClean="0"/>
              <a:t>замітки</a:t>
            </a:r>
            <a:r>
              <a:rPr lang="ru-RU" sz="3600" dirty="0" smtClean="0"/>
              <a:t>;</a:t>
            </a:r>
          </a:p>
          <a:p>
            <a:r>
              <a:rPr lang="ru-RU" sz="3600" dirty="0" smtClean="0"/>
              <a:t> </a:t>
            </a:r>
            <a:r>
              <a:rPr lang="ru-RU" sz="3600" dirty="0" err="1" smtClean="0"/>
              <a:t>кожне</a:t>
            </a:r>
            <a:r>
              <a:rPr lang="ru-RU" sz="3600" dirty="0" smtClean="0"/>
              <a:t> слово в </a:t>
            </a:r>
            <a:r>
              <a:rPr lang="ru-RU" sz="3600" dirty="0" err="1" smtClean="0"/>
              <a:t>назві</a:t>
            </a:r>
            <a:r>
              <a:rPr lang="ru-RU" sz="3600" dirty="0" smtClean="0"/>
              <a:t> теми </a:t>
            </a:r>
            <a:r>
              <a:rPr lang="ru-RU" sz="3600" dirty="0" err="1" smtClean="0"/>
              <a:t>має</a:t>
            </a:r>
            <a:r>
              <a:rPr lang="ru-RU" sz="3600" dirty="0" smtClean="0"/>
              <a:t> </a:t>
            </a:r>
            <a:r>
              <a:rPr lang="ru-RU" sz="3600" dirty="0" err="1" smtClean="0"/>
              <a:t>значення</a:t>
            </a:r>
            <a:r>
              <a:rPr lang="ru-RU" sz="3600" dirty="0" smtClean="0"/>
              <a:t>;</a:t>
            </a:r>
          </a:p>
          <a:p>
            <a:r>
              <a:rPr lang="ru-RU" sz="3600" dirty="0" smtClean="0"/>
              <a:t>  </a:t>
            </a:r>
            <a:r>
              <a:rPr lang="ru-RU" sz="3600" dirty="0" err="1" smtClean="0"/>
              <a:t>дотримуйтесь</a:t>
            </a:r>
            <a:r>
              <a:rPr lang="ru-RU" sz="3600" dirty="0" smtClean="0"/>
              <a:t> </a:t>
            </a:r>
            <a:r>
              <a:rPr lang="ru-RU" sz="3600" dirty="0" err="1" smtClean="0"/>
              <a:t>послідовності</a:t>
            </a:r>
            <a:r>
              <a:rPr lang="ru-RU" sz="3600" dirty="0" smtClean="0"/>
              <a:t> </a:t>
            </a:r>
            <a:r>
              <a:rPr lang="ru-RU" sz="3600" dirty="0" err="1" smtClean="0"/>
              <a:t>викладення</a:t>
            </a:r>
            <a:r>
              <a:rPr lang="ru-RU" sz="3600" dirty="0" smtClean="0"/>
              <a:t>;</a:t>
            </a:r>
          </a:p>
          <a:p>
            <a:r>
              <a:rPr lang="ru-RU" sz="3600" dirty="0" smtClean="0"/>
              <a:t> </a:t>
            </a:r>
            <a:r>
              <a:rPr lang="ru-RU" sz="3600" dirty="0" err="1" smtClean="0"/>
              <a:t>уникай</a:t>
            </a:r>
            <a:r>
              <a:rPr lang="ru-RU" sz="3600" dirty="0" smtClean="0"/>
              <a:t> </a:t>
            </a:r>
            <a:r>
              <a:rPr lang="ru-RU" sz="3600" dirty="0" err="1" smtClean="0"/>
              <a:t>повторів</a:t>
            </a:r>
            <a:r>
              <a:rPr lang="ru-RU" sz="3600" dirty="0" smtClean="0"/>
              <a:t>;</a:t>
            </a:r>
          </a:p>
          <a:p>
            <a:r>
              <a:rPr lang="ru-RU" sz="3600" dirty="0" smtClean="0"/>
              <a:t> </a:t>
            </a:r>
            <a:r>
              <a:rPr lang="ru-RU" sz="3600" dirty="0" err="1" smtClean="0"/>
              <a:t>вносьте</a:t>
            </a:r>
            <a:r>
              <a:rPr lang="ru-RU" sz="3600" dirty="0" smtClean="0"/>
              <a:t> </a:t>
            </a:r>
            <a:r>
              <a:rPr lang="ru-RU" sz="3600" dirty="0" err="1" smtClean="0"/>
              <a:t>потрібні</a:t>
            </a:r>
            <a:r>
              <a:rPr lang="ru-RU" sz="3600" dirty="0" smtClean="0"/>
              <a:t> </a:t>
            </a:r>
            <a:r>
              <a:rPr lang="ru-RU" sz="3600" dirty="0" err="1" smtClean="0"/>
              <a:t>виправлення</a:t>
            </a:r>
            <a:r>
              <a:rPr lang="ru-RU" sz="3600" dirty="0" smtClean="0"/>
              <a:t>;</a:t>
            </a:r>
          </a:p>
          <a:p>
            <a:r>
              <a:rPr lang="ru-RU" sz="3600" dirty="0" smtClean="0"/>
              <a:t> подайте  </a:t>
            </a:r>
            <a:r>
              <a:rPr lang="ru-RU" sz="3600" dirty="0" err="1" smtClean="0"/>
              <a:t>замітку</a:t>
            </a:r>
            <a:r>
              <a:rPr lang="ru-RU" sz="3600" dirty="0" smtClean="0"/>
              <a:t> до </a:t>
            </a:r>
            <a:r>
              <a:rPr lang="ru-RU" sz="3600" dirty="0" err="1" smtClean="0"/>
              <a:t>газети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13793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5563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4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18</TotalTime>
  <Words>144</Words>
  <Application>Microsoft Office PowerPoint</Application>
  <PresentationFormat>Экран (4:3)</PresentationFormat>
  <Paragraphs>41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147</vt:lpstr>
      <vt:lpstr>Гра «Система позначок»</vt:lpstr>
      <vt:lpstr>Замітка - коротке повідомлення про якусь подію, що може зацікавити читачів. </vt:lpstr>
      <vt:lpstr>Презентация PowerPoint</vt:lpstr>
      <vt:lpstr>Правила роботи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3</cp:revision>
  <dcterms:created xsi:type="dcterms:W3CDTF">2013-09-26T17:46:54Z</dcterms:created>
  <dcterms:modified xsi:type="dcterms:W3CDTF">2013-09-26T18:05:49Z</dcterms:modified>
</cp:coreProperties>
</file>