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74" r:id="rId3"/>
    <p:sldId id="278" r:id="rId4"/>
    <p:sldId id="275" r:id="rId5"/>
    <p:sldId id="277" r:id="rId6"/>
    <p:sldId id="276" r:id="rId7"/>
    <p:sldId id="279" r:id="rId8"/>
    <p:sldId id="295" r:id="rId9"/>
    <p:sldId id="261" r:id="rId10"/>
    <p:sldId id="263" r:id="rId11"/>
    <p:sldId id="264" r:id="rId12"/>
    <p:sldId id="267" r:id="rId13"/>
    <p:sldId id="266" r:id="rId14"/>
    <p:sldId id="265" r:id="rId15"/>
    <p:sldId id="269" r:id="rId16"/>
    <p:sldId id="270" r:id="rId17"/>
    <p:sldId id="268" r:id="rId18"/>
    <p:sldId id="271" r:id="rId19"/>
    <p:sldId id="272" r:id="rId20"/>
    <p:sldId id="298" r:id="rId21"/>
    <p:sldId id="299" r:id="rId22"/>
    <p:sldId id="302" r:id="rId23"/>
    <p:sldId id="303" r:id="rId24"/>
    <p:sldId id="304" r:id="rId25"/>
    <p:sldId id="305" r:id="rId26"/>
    <p:sldId id="273" r:id="rId27"/>
    <p:sldId id="280" r:id="rId28"/>
    <p:sldId id="282" r:id="rId29"/>
    <p:sldId id="283" r:id="rId30"/>
    <p:sldId id="284" r:id="rId31"/>
    <p:sldId id="281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4" r:id="rId40"/>
    <p:sldId id="293" r:id="rId41"/>
    <p:sldId id="292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B01A1-3879-467C-A9F3-5D527ADC6888}" type="datetimeFigureOut">
              <a:rPr lang="ru-RU" smtClean="0"/>
              <a:pPr/>
              <a:t>17.08.2020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6EFA3-367F-44C0-A4A6-D94063E2DE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B01A1-3879-467C-A9F3-5D527ADC6888}" type="datetimeFigureOut">
              <a:rPr lang="ru-RU" smtClean="0"/>
              <a:pPr/>
              <a:t>17.08.2020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6EFA3-367F-44C0-A4A6-D94063E2DE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B01A1-3879-467C-A9F3-5D527ADC6888}" type="datetimeFigureOut">
              <a:rPr lang="ru-RU" smtClean="0"/>
              <a:pPr/>
              <a:t>17.08.2020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6EFA3-367F-44C0-A4A6-D94063E2DE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B01A1-3879-467C-A9F3-5D527ADC6888}" type="datetimeFigureOut">
              <a:rPr lang="ru-RU" smtClean="0"/>
              <a:pPr/>
              <a:t>17.08.2020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6EFA3-367F-44C0-A4A6-D94063E2DE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B01A1-3879-467C-A9F3-5D527ADC6888}" type="datetimeFigureOut">
              <a:rPr lang="ru-RU" smtClean="0"/>
              <a:pPr/>
              <a:t>17.08.2020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6EFA3-367F-44C0-A4A6-D94063E2DE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B01A1-3879-467C-A9F3-5D527ADC6888}" type="datetimeFigureOut">
              <a:rPr lang="ru-RU" smtClean="0"/>
              <a:pPr/>
              <a:t>17.08.2020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6EFA3-367F-44C0-A4A6-D94063E2DE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B01A1-3879-467C-A9F3-5D527ADC6888}" type="datetimeFigureOut">
              <a:rPr lang="ru-RU" smtClean="0"/>
              <a:pPr/>
              <a:t>17.08.2020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6EFA3-367F-44C0-A4A6-D94063E2DE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B01A1-3879-467C-A9F3-5D527ADC6888}" type="datetimeFigureOut">
              <a:rPr lang="ru-RU" smtClean="0"/>
              <a:pPr/>
              <a:t>17.08.2020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6EFA3-367F-44C0-A4A6-D94063E2DE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B01A1-3879-467C-A9F3-5D527ADC6888}" type="datetimeFigureOut">
              <a:rPr lang="ru-RU" smtClean="0"/>
              <a:pPr/>
              <a:t>17.08.2020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6EFA3-367F-44C0-A4A6-D94063E2DE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B01A1-3879-467C-A9F3-5D527ADC6888}" type="datetimeFigureOut">
              <a:rPr lang="ru-RU" smtClean="0"/>
              <a:pPr/>
              <a:t>17.08.2020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6EFA3-367F-44C0-A4A6-D94063E2DE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B01A1-3879-467C-A9F3-5D527ADC6888}" type="datetimeFigureOut">
              <a:rPr lang="ru-RU" smtClean="0"/>
              <a:pPr/>
              <a:t>17.08.2020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6EFA3-367F-44C0-A4A6-D94063E2DE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5B01A1-3879-467C-A9F3-5D527ADC6888}" type="datetimeFigureOut">
              <a:rPr lang="ru-RU" smtClean="0"/>
              <a:pPr/>
              <a:t>17.08.2020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86EFA3-367F-44C0-A4A6-D94063E2DEF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рина\Desktop\71861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46" b="4100"/>
          <a:stretch>
            <a:fillRect/>
          </a:stretch>
        </p:blipFill>
        <p:spPr bwMode="auto">
          <a:xfrm>
            <a:off x="-324544" y="0"/>
            <a:ext cx="9721080" cy="746144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51520" y="1772816"/>
            <a:ext cx="889248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i="1" dirty="0">
                <a:solidFill>
                  <a:srgbClr val="00B050"/>
                </a:solidFill>
              </a:rPr>
              <a:t>WHO IS THE CLEVEREST?</a:t>
            </a:r>
            <a:endParaRPr lang="ru-RU" sz="8000" b="1" i="1" dirty="0">
              <a:solidFill>
                <a:srgbClr val="00B050"/>
              </a:solidFill>
            </a:endParaRPr>
          </a:p>
        </p:txBody>
      </p:sp>
      <p:pic>
        <p:nvPicPr>
          <p:cNvPr id="6" name="Рисунок 5" descr="ca22599136c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67944" y="4437112"/>
            <a:ext cx="1948961" cy="311358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рина\Desktop\71861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46" b="4100"/>
          <a:stretch>
            <a:fillRect/>
          </a:stretch>
        </p:blipFill>
        <p:spPr bwMode="auto">
          <a:xfrm>
            <a:off x="-324544" y="0"/>
            <a:ext cx="9721080" cy="746144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2204864"/>
            <a:ext cx="967708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6000" b="1" i="1" dirty="0">
                <a:solidFill>
                  <a:srgbClr val="002060"/>
                </a:solidFill>
              </a:rPr>
              <a:t>You can put books on it.</a:t>
            </a:r>
            <a:endParaRPr lang="ru-RU" sz="6000" b="1" i="1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139952" y="6858000"/>
            <a:ext cx="468052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5400" i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endParaRPr lang="en-US" sz="5400" i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en-US" sz="5400" i="1" cap="none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 post office</a:t>
            </a:r>
            <a:endParaRPr lang="ru-RU" sz="5400" i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9" name="Рисунок 8" descr="simple-bookshelf-illustration-4377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23728" y="3140968"/>
            <a:ext cx="4940911" cy="29546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рина\Desktop\71861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-695" b="8727"/>
          <a:stretch>
            <a:fillRect/>
          </a:stretch>
        </p:blipFill>
        <p:spPr bwMode="auto">
          <a:xfrm>
            <a:off x="-396552" y="0"/>
            <a:ext cx="9793088" cy="7101408"/>
          </a:xfrm>
          <a:prstGeom prst="rect">
            <a:avLst/>
          </a:prstGeom>
          <a:noFill/>
        </p:spPr>
      </p:pic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1" y="-646770"/>
            <a:ext cx="8604448" cy="363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sz="4400" b="1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n-US" sz="4400" b="1" i="1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sz="4400" b="1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n-US" sz="4400" b="1" i="1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1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5400" b="1" i="1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You can write</a:t>
            </a:r>
            <a:r>
              <a:rPr kumimoji="0" lang="en-US" sz="5400" b="1" i="1" u="none" strike="noStrike" cap="none" normalizeH="0" dirty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on it.</a:t>
            </a:r>
            <a:endParaRPr kumimoji="0" lang="en-US" sz="5400" b="1" i="1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walter_1513_images_619139987.jpg"/>
          <p:cNvPicPr>
            <a:picLocks noChangeAspect="1"/>
          </p:cNvPicPr>
          <p:nvPr/>
        </p:nvPicPr>
        <p:blipFill>
          <a:blip r:embed="rId3" cstate="print"/>
          <a:srcRect r="1168" b="14954"/>
          <a:stretch>
            <a:fillRect/>
          </a:stretch>
        </p:blipFill>
        <p:spPr>
          <a:xfrm>
            <a:off x="4572000" y="2924944"/>
            <a:ext cx="3934941" cy="36695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рина\Desktop\71861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46" b="6876"/>
          <a:stretch>
            <a:fillRect/>
          </a:stretch>
        </p:blipFill>
        <p:spPr bwMode="auto">
          <a:xfrm>
            <a:off x="-324544" y="0"/>
            <a:ext cx="9721080" cy="7245424"/>
          </a:xfrm>
          <a:prstGeom prst="rect">
            <a:avLst/>
          </a:prstGeom>
          <a:noFill/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79512" y="1768750"/>
            <a:ext cx="842493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5400" b="1" i="1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en-US" sz="5400" b="1" i="1" u="none" strike="noStrike" cap="none" normalizeH="0" dirty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rPr>
              <a:t> can save clothes in it.</a:t>
            </a:r>
            <a:endParaRPr kumimoji="0" lang="en-US" sz="5400" b="1" i="1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комплект-король-лев-1530x1800.jpg"/>
          <p:cNvPicPr>
            <a:picLocks noChangeAspect="1"/>
          </p:cNvPicPr>
          <p:nvPr/>
        </p:nvPicPr>
        <p:blipFill>
          <a:blip r:embed="rId3" cstate="print"/>
          <a:srcRect l="31471" t="15001" r="25295" b="9750"/>
          <a:stretch>
            <a:fillRect/>
          </a:stretch>
        </p:blipFill>
        <p:spPr>
          <a:xfrm>
            <a:off x="4355976" y="2852936"/>
            <a:ext cx="1512168" cy="30963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рина\Desktop\71861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4982"/>
          <a:stretch>
            <a:fillRect/>
          </a:stretch>
        </p:blipFill>
        <p:spPr bwMode="auto">
          <a:xfrm>
            <a:off x="-252536" y="0"/>
            <a:ext cx="9721079" cy="7389439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323528" y="-1251085"/>
            <a:ext cx="8820473" cy="433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sz="5400" b="1" i="1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n-US" sz="5400" b="1" i="1" dirty="0">
              <a:solidFill>
                <a:srgbClr val="00206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sz="5400" b="1" i="1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n-US" sz="5400" b="1" i="1" dirty="0">
              <a:solidFill>
                <a:srgbClr val="00206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6000" b="1" i="1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You can</a:t>
            </a:r>
            <a:r>
              <a:rPr kumimoji="0" lang="en-US" sz="6000" b="1" i="1" u="none" strike="noStrike" cap="none" normalizeH="0" dirty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sit on it.</a:t>
            </a:r>
            <a:endParaRPr kumimoji="0" lang="en-US" sz="6000" b="1" i="1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44035283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77297" y="1772816"/>
            <a:ext cx="3666703" cy="48889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рина\Desktop\71861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786" b="5025"/>
          <a:stretch>
            <a:fillRect/>
          </a:stretch>
        </p:blipFill>
        <p:spPr bwMode="auto">
          <a:xfrm>
            <a:off x="-324544" y="0"/>
            <a:ext cx="9649072" cy="738944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2276872"/>
            <a:ext cx="946854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6600" b="1" i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What lesson is it?</a:t>
            </a:r>
            <a:endParaRPr lang="ru-RU" sz="66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7" name="Рисунок 6" descr="5946838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3356992"/>
            <a:ext cx="2736304" cy="273630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рина\Desktop\71861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46" b="7802"/>
          <a:stretch>
            <a:fillRect/>
          </a:stretch>
        </p:blipFill>
        <p:spPr bwMode="auto">
          <a:xfrm>
            <a:off x="-324544" y="0"/>
            <a:ext cx="9721080" cy="7173416"/>
          </a:xfrm>
          <a:prstGeom prst="rect">
            <a:avLst/>
          </a:prstGeom>
          <a:noFill/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0" y="1513407"/>
            <a:ext cx="896448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6000" b="1" i="1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We read and lean poems at this lesson.</a:t>
            </a:r>
            <a:endParaRPr kumimoji="0" lang="en-US" sz="6000" b="1" i="1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Без названи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3484411"/>
            <a:ext cx="4383952" cy="3373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рина\Desktop\71861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0"/>
            <a:ext cx="9725521" cy="7780417"/>
          </a:xfrm>
          <a:prstGeom prst="rect">
            <a:avLst/>
          </a:prstGeom>
          <a:noFill/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96621"/>
            <a:ext cx="8964488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sz="5400" b="1" i="1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n-US" sz="5400" b="1" i="1" dirty="0">
              <a:solidFill>
                <a:srgbClr val="00206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1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6000" b="1" i="1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We count and do sums at this lesson.</a:t>
            </a:r>
            <a:endParaRPr kumimoji="0" lang="en-US" sz="6000" b="1" i="1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1_5254fc6911a115254fc6911a5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77793" y="3068960"/>
            <a:ext cx="3166207" cy="42210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рина\Desktop\71861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0"/>
            <a:ext cx="9725521" cy="7780417"/>
          </a:xfrm>
          <a:prstGeom prst="rect">
            <a:avLst/>
          </a:prstGeom>
          <a:noFill/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0" y="1657412"/>
            <a:ext cx="874846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5400" b="1" i="1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We listen to music and sing songs at this lesson.</a:t>
            </a:r>
            <a:endParaRPr kumimoji="0" lang="en-US" sz="5400" b="1" i="1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Poyushie_devochki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3356992"/>
            <a:ext cx="4211960" cy="43138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рина\Desktop\71861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0"/>
            <a:ext cx="9725521" cy="7780417"/>
          </a:xfrm>
          <a:prstGeom prst="rect">
            <a:avLst/>
          </a:prstGeom>
          <a:noFill/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-1996842"/>
            <a:ext cx="8892480" cy="6093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sz="5400" b="1" i="1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n-US" sz="5400" b="1" i="1" dirty="0">
              <a:solidFill>
                <a:srgbClr val="00206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sz="5400" b="1" i="1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n-US" sz="5400" b="1" i="1" dirty="0">
              <a:solidFill>
                <a:srgbClr val="00206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sz="5400" b="1" i="1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1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6000" b="1" i="1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We use computer at this lesson.</a:t>
            </a:r>
            <a:endParaRPr kumimoji="0" lang="en-US" sz="6000" b="1" i="1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1077532_clipart_dog_and_school_children_around_a_computer_royalty_free_vector_illustration_kopiya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3645024"/>
            <a:ext cx="3661833" cy="34909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рина\Desktop\71861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0"/>
            <a:ext cx="9725521" cy="7780417"/>
          </a:xfrm>
          <a:prstGeom prst="rect">
            <a:avLst/>
          </a:prstGeom>
          <a:noFill/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-1904508"/>
            <a:ext cx="8892480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sz="5400" b="1" i="1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n-US" sz="5400" b="1" i="1" dirty="0">
              <a:solidFill>
                <a:srgbClr val="00206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sz="5400" b="1" i="1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n-US" sz="5400" b="1" i="1" dirty="0">
              <a:solidFill>
                <a:srgbClr val="00206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sz="5400" b="1" i="1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/>
            <a:r>
              <a:rPr lang="en-US" sz="5400" b="1" i="1" dirty="0">
                <a:solidFill>
                  <a:srgbClr val="002060"/>
                </a:solidFill>
              </a:rPr>
              <a:t>We cut paper and glue at this lesson.</a:t>
            </a:r>
            <a:endParaRPr lang="ru-RU" sz="5400" b="1" i="1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000000655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4048" y="3965104"/>
            <a:ext cx="2892896" cy="28928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рина\Desktop\71861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-695" b="5025"/>
          <a:stretch>
            <a:fillRect/>
          </a:stretch>
        </p:blipFill>
        <p:spPr bwMode="auto">
          <a:xfrm>
            <a:off x="-396552" y="0"/>
            <a:ext cx="9793088" cy="738944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3528" y="2924944"/>
            <a:ext cx="7998569" cy="1200329"/>
          </a:xfrm>
          <a:prstGeom prst="rect">
            <a:avLst/>
          </a:prstGeom>
          <a:noFill/>
          <a:ln>
            <a:solidFill>
              <a:srgbClr val="FF0000"/>
            </a:solidFill>
          </a:ln>
          <a:effectLst/>
        </p:spPr>
        <p:txBody>
          <a:bodyPr wrap="square" lIns="91440" tIns="45720" rIns="91440" bIns="45720">
            <a:spAutoFit/>
          </a:bodyPr>
          <a:lstStyle/>
          <a:p>
            <a:r>
              <a:rPr lang="en-US" sz="7200" b="1" i="1" dirty="0">
                <a:solidFill>
                  <a:srgbClr val="002060"/>
                </a:solidFill>
              </a:rPr>
              <a:t>What country is it?</a:t>
            </a:r>
            <a:endParaRPr lang="ru-RU" sz="72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рина\Desktop\71861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46" b="4100"/>
          <a:stretch>
            <a:fillRect/>
          </a:stretch>
        </p:blipFill>
        <p:spPr bwMode="auto">
          <a:xfrm>
            <a:off x="-324544" y="0"/>
            <a:ext cx="9721080" cy="746144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-113092" y="1988841"/>
            <a:ext cx="9230989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8000" b="1" dirty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</a:rPr>
              <a:t>Do you like watching </a:t>
            </a:r>
          </a:p>
          <a:p>
            <a:pPr algn="ctr"/>
            <a:r>
              <a:rPr lang="en-US" sz="8000" b="1" dirty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</a:rPr>
              <a:t>cartoons?</a:t>
            </a:r>
            <a:endParaRPr lang="ru-RU" sz="8000" dirty="0">
              <a:ln>
                <a:solidFill>
                  <a:srgbClr val="FF0000"/>
                </a:solidFill>
              </a:ln>
              <a:solidFill>
                <a:srgbClr val="002060"/>
              </a:solidFill>
            </a:endParaRPr>
          </a:p>
        </p:txBody>
      </p:sp>
      <p:pic>
        <p:nvPicPr>
          <p:cNvPr id="6" name="Рисунок 5" descr="a76eb5c7bbb3a3a86da09fe2cb6ad93a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80112" y="4149080"/>
            <a:ext cx="3384376" cy="3299767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рина\Desktop\71861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0"/>
            <a:ext cx="9725521" cy="7780417"/>
          </a:xfrm>
          <a:prstGeom prst="rect">
            <a:avLst/>
          </a:prstGeom>
          <a:noFill/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-1485973"/>
            <a:ext cx="8892480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sz="5400" b="1" i="1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n-US" sz="5400" b="1" i="1" dirty="0">
              <a:solidFill>
                <a:srgbClr val="00206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sz="5400" b="1" i="1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n-US" sz="5400" b="1" i="1" dirty="0">
              <a:solidFill>
                <a:srgbClr val="00206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5400" b="1" i="1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Who</a:t>
            </a:r>
            <a:r>
              <a:rPr kumimoji="0" lang="en-US" sz="5400" b="1" i="1" u="none" strike="noStrike" cap="none" normalizeH="0" dirty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is this?</a:t>
            </a:r>
            <a:endParaRPr kumimoji="0" lang="en-US" sz="5400" b="1" i="1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7" name="Рисунок 6" descr="99px_ru_avatar_196173_ariel_igraet_s_morskimi_konkami__multfilm_rusalochk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7984" y="2924944"/>
            <a:ext cx="3744416" cy="374441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860032" y="5733256"/>
            <a:ext cx="42839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i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Mermaid</a:t>
            </a:r>
            <a:endParaRPr lang="ru-RU" sz="5400" b="1" i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tx2">
                  <a:lumMod val="75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рина\Desktop\71861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0"/>
            <a:ext cx="9725521" cy="7780417"/>
          </a:xfrm>
          <a:prstGeom prst="rect">
            <a:avLst/>
          </a:prstGeom>
          <a:noFill/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-1485973"/>
            <a:ext cx="8892480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sz="5400" b="1" i="1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n-US" sz="5400" b="1" i="1" dirty="0">
              <a:solidFill>
                <a:srgbClr val="00206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sz="5400" b="1" i="1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n-US" sz="5400" b="1" i="1" dirty="0">
              <a:solidFill>
                <a:srgbClr val="00206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5400" b="1" i="1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Who</a:t>
            </a:r>
            <a:r>
              <a:rPr kumimoji="0" lang="en-US" sz="5400" b="1" i="1" u="none" strike="noStrike" cap="none" normalizeH="0" dirty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is this?</a:t>
            </a:r>
            <a:endParaRPr kumimoji="0" lang="en-US" sz="5400" b="1" i="1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050" name="Picture 2" descr="C:\Users\Ирина\Desktop\image_1250612090115913116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2996952"/>
            <a:ext cx="3816423" cy="3816423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860032" y="5589240"/>
            <a:ext cx="42839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0" b="1" i="1" cap="none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Freken</a:t>
            </a:r>
            <a:r>
              <a:rPr lang="en-US" sz="6000" b="1" i="1" cap="none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Bok</a:t>
            </a:r>
            <a:endParaRPr lang="ru-RU" sz="6000" b="1" i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рина\Desktop\71861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0"/>
            <a:ext cx="9725521" cy="7780417"/>
          </a:xfrm>
          <a:prstGeom prst="rect">
            <a:avLst/>
          </a:prstGeom>
          <a:noFill/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-1485973"/>
            <a:ext cx="8892480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sz="5400" b="1" i="1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n-US" sz="5400" b="1" i="1" dirty="0">
              <a:solidFill>
                <a:srgbClr val="00206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sz="5400" b="1" i="1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n-US" sz="5400" b="1" i="1" dirty="0">
              <a:solidFill>
                <a:srgbClr val="00206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5400" b="1" i="1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Who</a:t>
            </a:r>
            <a:r>
              <a:rPr kumimoji="0" lang="en-US" sz="5400" b="1" i="1" u="none" strike="noStrike" cap="none" normalizeH="0" dirty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is this?</a:t>
            </a:r>
            <a:endParaRPr kumimoji="0" lang="en-US" sz="5400" b="1" i="1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3074" name="Picture 2" descr="C:\Users\Ирина\Desktop\korol-lev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51312" y="3068960"/>
            <a:ext cx="6192688" cy="352604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139952" y="5733256"/>
            <a:ext cx="500404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i="1" cap="none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The Lion King</a:t>
            </a:r>
            <a:endParaRPr lang="ru-RU" sz="5400" b="1" i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рина\Desktop\71861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0"/>
            <a:ext cx="9725521" cy="7780417"/>
          </a:xfrm>
          <a:prstGeom prst="rect">
            <a:avLst/>
          </a:prstGeom>
          <a:noFill/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-1485973"/>
            <a:ext cx="8892480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sz="5400" b="1" i="1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n-US" sz="5400" b="1" i="1" dirty="0">
              <a:solidFill>
                <a:srgbClr val="00206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sz="5400" b="1" i="1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n-US" sz="5400" b="1" i="1" dirty="0">
              <a:solidFill>
                <a:srgbClr val="00206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5400" b="1" i="1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Who</a:t>
            </a:r>
            <a:r>
              <a:rPr kumimoji="0" lang="en-US" sz="5400" b="1" i="1" u="none" strike="noStrike" cap="none" normalizeH="0" dirty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is this?</a:t>
            </a:r>
            <a:endParaRPr kumimoji="0" lang="en-US" sz="5400" b="1" i="1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4099" name="Picture 3" descr="C:\Users\Ирина\Desktop\piter-pen-animatsionnaya-kartinka-017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852936"/>
            <a:ext cx="2952328" cy="3542794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927480" y="5517232"/>
            <a:ext cx="621651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i="1" cap="none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Peter Pan</a:t>
            </a:r>
            <a:endParaRPr lang="ru-RU" sz="5400" b="1" i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рина\Desktop\71861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0"/>
            <a:ext cx="9725521" cy="7780417"/>
          </a:xfrm>
          <a:prstGeom prst="rect">
            <a:avLst/>
          </a:prstGeom>
          <a:noFill/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-1485973"/>
            <a:ext cx="8892480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sz="5400" b="1" i="1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n-US" sz="5400" b="1" i="1" dirty="0">
              <a:solidFill>
                <a:srgbClr val="00206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sz="5400" b="1" i="1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n-US" sz="5400" b="1" i="1" dirty="0">
              <a:solidFill>
                <a:srgbClr val="00206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5400" b="1" i="1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Who</a:t>
            </a:r>
            <a:r>
              <a:rPr kumimoji="0" lang="en-US" sz="5400" b="1" i="1" u="none" strike="noStrike" cap="none" normalizeH="0" dirty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is this?</a:t>
            </a:r>
            <a:endParaRPr kumimoji="0" lang="en-US" sz="5400" b="1" i="1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5122" name="Picture 2" descr="C:\Users\Ирина\Desktop\maugli-animatsionnaya-kartinka-001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3140968"/>
            <a:ext cx="5535105" cy="345130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932040" y="5661248"/>
            <a:ext cx="42119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i="1" dirty="0">
                <a:solidFill>
                  <a:srgbClr val="FF0000"/>
                </a:solidFill>
              </a:rPr>
              <a:t>Mowgli</a:t>
            </a:r>
            <a:r>
              <a:rPr lang="en-US" sz="5400" dirty="0"/>
              <a:t> </a:t>
            </a:r>
            <a:endParaRPr lang="ru-RU" sz="5400" b="1" i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рина\Desktop\71861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46" b="4100"/>
          <a:stretch>
            <a:fillRect/>
          </a:stretch>
        </p:blipFill>
        <p:spPr bwMode="auto">
          <a:xfrm>
            <a:off x="-324544" y="0"/>
            <a:ext cx="9721080" cy="746144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743468" y="2967335"/>
            <a:ext cx="551785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dirty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</a:rPr>
              <a:t>Odd one out</a:t>
            </a:r>
            <a:endParaRPr lang="ru-RU" sz="8000" dirty="0">
              <a:ln>
                <a:solidFill>
                  <a:srgbClr val="FF0000"/>
                </a:solidFill>
              </a:ln>
              <a:solidFill>
                <a:srgbClr val="002060"/>
              </a:solidFill>
            </a:endParaRPr>
          </a:p>
        </p:txBody>
      </p:sp>
      <p:pic>
        <p:nvPicPr>
          <p:cNvPr id="6" name="Рисунок 5" descr="a76eb5c7bbb3a3a86da09fe2cb6ad93a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80112" y="4149080"/>
            <a:ext cx="3384376" cy="3299767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рина\Desktop\71861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46" b="4100"/>
          <a:stretch>
            <a:fillRect/>
          </a:stretch>
        </p:blipFill>
        <p:spPr bwMode="auto">
          <a:xfrm>
            <a:off x="-324544" y="0"/>
            <a:ext cx="9721080" cy="746144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-252536" y="1124744"/>
            <a:ext cx="9396536" cy="295465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endParaRPr lang="en-US" sz="5400" dirty="0">
              <a:ln>
                <a:solidFill>
                  <a:srgbClr val="FF0000"/>
                </a:solidFill>
              </a:ln>
              <a:solidFill>
                <a:srgbClr val="002060"/>
              </a:solidFill>
            </a:endParaRPr>
          </a:p>
          <a:p>
            <a:pPr lvl="1"/>
            <a:r>
              <a:rPr lang="en-US" sz="6600" b="1" i="1" dirty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</a:rPr>
              <a:t>A lemon, a banana, a cucumber, an apple.</a:t>
            </a:r>
            <a:endParaRPr lang="ru-RU" sz="6600" b="1" i="1" dirty="0">
              <a:ln>
                <a:solidFill>
                  <a:srgbClr val="FF0000"/>
                </a:solidFill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рина\Desktop\71861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46" b="4100"/>
          <a:stretch>
            <a:fillRect/>
          </a:stretch>
        </p:blipFill>
        <p:spPr bwMode="auto">
          <a:xfrm>
            <a:off x="-396552" y="0"/>
            <a:ext cx="9721080" cy="746144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-324544" y="2204864"/>
            <a:ext cx="96558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2"/>
            <a:r>
              <a:rPr lang="en-US" sz="6600" b="1" i="1" cap="none" spc="300" dirty="0">
                <a:ln w="1143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Cheese, ice cream, porridge, a game</a:t>
            </a:r>
            <a:endParaRPr lang="ru-RU" sz="6600" b="1" cap="none" spc="300" dirty="0">
              <a:ln w="11430" cmpd="sng">
                <a:solidFill>
                  <a:srgbClr val="FF0000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рина\Desktop\71861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46" b="4100"/>
          <a:stretch>
            <a:fillRect/>
          </a:stretch>
        </p:blipFill>
        <p:spPr bwMode="auto">
          <a:xfrm>
            <a:off x="-396552" y="0"/>
            <a:ext cx="9721080" cy="746144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67545" y="1556792"/>
            <a:ext cx="83529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sz="6000" b="1" i="1" dirty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</a:rPr>
              <a:t>A ball, a doll, a car, a bed.</a:t>
            </a:r>
            <a:endParaRPr lang="ru-RU" sz="6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рина\Desktop\71861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0"/>
            <a:ext cx="9725521" cy="7780417"/>
          </a:xfrm>
          <a:prstGeom prst="rect">
            <a:avLst/>
          </a:prstGeom>
          <a:noFill/>
        </p:spPr>
      </p:pic>
      <p:pic>
        <p:nvPicPr>
          <p:cNvPr id="4" name="Рисунок 3" descr="Картинки по запросу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628800"/>
            <a:ext cx="6408712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267744" y="2780928"/>
            <a:ext cx="5400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200" b="1" i="1" dirty="0">
                <a:solidFill>
                  <a:srgbClr val="00B050"/>
                </a:solidFill>
              </a:rPr>
              <a:t>   Germany</a:t>
            </a:r>
            <a:endParaRPr lang="ru-RU" sz="7200" b="1" i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рина\Desktop\71861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46" b="4100"/>
          <a:stretch>
            <a:fillRect/>
          </a:stretch>
        </p:blipFill>
        <p:spPr bwMode="auto">
          <a:xfrm>
            <a:off x="-577080" y="0"/>
            <a:ext cx="9721080" cy="746144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729441" y="2967335"/>
            <a:ext cx="7852727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6000" b="1" i="1" cap="none" spc="300" dirty="0">
                <a:ln w="1143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 rabbit, a crocodile, </a:t>
            </a:r>
          </a:p>
          <a:p>
            <a:r>
              <a:rPr lang="en-US" sz="6000" b="1" i="1" cap="none" spc="300" dirty="0">
                <a:ln w="1143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 goose, a tree.</a:t>
            </a:r>
            <a:endParaRPr lang="ru-RU" sz="6000" b="1" i="1" cap="none" spc="300" dirty="0">
              <a:ln w="11430" cmpd="sng">
                <a:solidFill>
                  <a:srgbClr val="FF0000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рина\Desktop\71861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46" b="4100"/>
          <a:stretch>
            <a:fillRect/>
          </a:stretch>
        </p:blipFill>
        <p:spPr bwMode="auto">
          <a:xfrm>
            <a:off x="-324544" y="-171400"/>
            <a:ext cx="9721080" cy="746144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11560" y="1772816"/>
            <a:ext cx="1438627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6000" b="1" i="1" dirty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</a:rPr>
              <a:t>A field, a robot, a forest, </a:t>
            </a:r>
          </a:p>
          <a:p>
            <a:r>
              <a:rPr lang="en-US" sz="6000" b="1" i="1" dirty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</a:rPr>
              <a:t>a farm</a:t>
            </a:r>
            <a:r>
              <a:rPr lang="en-US" sz="6000" dirty="0"/>
              <a:t>. </a:t>
            </a:r>
            <a:endParaRPr lang="ru-RU" sz="600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рина\Desktop\71861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46" b="4100"/>
          <a:stretch>
            <a:fillRect/>
          </a:stretch>
        </p:blipFill>
        <p:spPr bwMode="auto">
          <a:xfrm>
            <a:off x="-577080" y="-603448"/>
            <a:ext cx="9721080" cy="746144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11560" y="1772816"/>
            <a:ext cx="1438627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endParaRPr lang="ru-RU" sz="5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1340769"/>
            <a:ext cx="9019405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en-US" sz="7200" b="1" i="1" dirty="0">
              <a:ln>
                <a:solidFill>
                  <a:srgbClr val="FF0000"/>
                </a:solidFill>
              </a:ln>
              <a:solidFill>
                <a:srgbClr val="002060"/>
              </a:solidFill>
            </a:endParaRPr>
          </a:p>
          <a:p>
            <a:pPr algn="ctr"/>
            <a:r>
              <a:rPr lang="en-US" sz="7200" b="1" i="1" dirty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</a:rPr>
              <a:t>Make up the words</a:t>
            </a:r>
            <a:r>
              <a:rPr lang="en-US" sz="5400" dirty="0"/>
              <a:t>:</a:t>
            </a:r>
            <a:endParaRPr lang="ru-RU" sz="5400" dirty="0"/>
          </a:p>
          <a:p>
            <a:pPr algn="ctr"/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7" name="Рисунок 6" descr="7cb34086701d6c0747a26580f649683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40152" y="3645024"/>
            <a:ext cx="2046709" cy="2171508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рина\Desktop\71861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46" b="4100"/>
          <a:stretch>
            <a:fillRect/>
          </a:stretch>
        </p:blipFill>
        <p:spPr bwMode="auto">
          <a:xfrm>
            <a:off x="-756592" y="-603448"/>
            <a:ext cx="9721080" cy="746144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11560" y="1772816"/>
            <a:ext cx="1438627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endParaRPr lang="ru-RU" sz="5400" dirty="0"/>
          </a:p>
        </p:txBody>
      </p:sp>
      <p:sp>
        <p:nvSpPr>
          <p:cNvPr id="7" name="TextBox 6"/>
          <p:cNvSpPr txBox="1"/>
          <p:nvPr/>
        </p:nvSpPr>
        <p:spPr>
          <a:xfrm>
            <a:off x="-324544" y="0"/>
            <a:ext cx="5904656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4"/>
            <a:r>
              <a:rPr lang="en-US" sz="7200" b="1" i="1" dirty="0">
                <a:solidFill>
                  <a:srgbClr val="002060"/>
                </a:solidFill>
              </a:rPr>
              <a:t>Reso   </a:t>
            </a:r>
            <a:endParaRPr lang="ru-RU" sz="7200" b="1" i="1" dirty="0">
              <a:solidFill>
                <a:srgbClr val="002060"/>
              </a:solidFill>
            </a:endParaRPr>
          </a:p>
          <a:p>
            <a:pPr lvl="4"/>
            <a:r>
              <a:rPr lang="en-US" sz="7200" b="1" i="1" dirty="0" err="1">
                <a:solidFill>
                  <a:srgbClr val="002060"/>
                </a:solidFill>
              </a:rPr>
              <a:t>Labte</a:t>
            </a:r>
            <a:endParaRPr lang="ru-RU" sz="7200" b="1" i="1" dirty="0">
              <a:solidFill>
                <a:srgbClr val="002060"/>
              </a:solidFill>
            </a:endParaRPr>
          </a:p>
          <a:p>
            <a:pPr lvl="4"/>
            <a:r>
              <a:rPr lang="en-US" sz="7200" b="1" i="1" dirty="0" err="1">
                <a:solidFill>
                  <a:srgbClr val="002060"/>
                </a:solidFill>
              </a:rPr>
              <a:t>Upcoarbd</a:t>
            </a:r>
            <a:endParaRPr lang="ru-RU" sz="7200" b="1" i="1" dirty="0">
              <a:solidFill>
                <a:srgbClr val="002060"/>
              </a:solidFill>
            </a:endParaRPr>
          </a:p>
          <a:p>
            <a:pPr lvl="4"/>
            <a:r>
              <a:rPr lang="en-US" sz="7200" b="1" i="1" dirty="0" err="1">
                <a:solidFill>
                  <a:srgbClr val="002060"/>
                </a:solidFill>
              </a:rPr>
              <a:t>Rmcaarih</a:t>
            </a:r>
            <a:endParaRPr lang="ru-RU" sz="7200" b="1" i="1" dirty="0">
              <a:solidFill>
                <a:srgbClr val="002060"/>
              </a:solidFill>
            </a:endParaRPr>
          </a:p>
          <a:p>
            <a:pPr lvl="4"/>
            <a:r>
              <a:rPr lang="en-US" sz="7200" b="1" i="1" dirty="0" err="1">
                <a:solidFill>
                  <a:srgbClr val="002060"/>
                </a:solidFill>
              </a:rPr>
              <a:t>Leeatnph</a:t>
            </a:r>
            <a:endParaRPr lang="ru-RU" sz="7200" b="1" i="1" dirty="0">
              <a:solidFill>
                <a:srgbClr val="002060"/>
              </a:solidFill>
            </a:endParaRPr>
          </a:p>
          <a:p>
            <a:pPr algn="ctr"/>
            <a:endParaRPr lang="ru-RU" sz="1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endParaRPr lang="ru-RU" dirty="0"/>
          </a:p>
        </p:txBody>
      </p:sp>
      <p:pic>
        <p:nvPicPr>
          <p:cNvPr id="8" name="Рисунок 7" descr="82727039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28014" y="2492896"/>
            <a:ext cx="3569708" cy="2016224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рина\Desktop\71861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46" b="4100"/>
          <a:stretch>
            <a:fillRect/>
          </a:stretch>
        </p:blipFill>
        <p:spPr bwMode="auto">
          <a:xfrm>
            <a:off x="-756592" y="-603448"/>
            <a:ext cx="9721080" cy="746144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11560" y="1772816"/>
            <a:ext cx="1438627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endParaRPr lang="ru-RU" sz="5400" dirty="0"/>
          </a:p>
        </p:txBody>
      </p:sp>
      <p:sp>
        <p:nvSpPr>
          <p:cNvPr id="7" name="TextBox 6"/>
          <p:cNvSpPr txBox="1"/>
          <p:nvPr/>
        </p:nvSpPr>
        <p:spPr>
          <a:xfrm>
            <a:off x="-324544" y="0"/>
            <a:ext cx="5904656" cy="7201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4"/>
            <a:r>
              <a:rPr lang="en-US" sz="7200" b="1" i="1" dirty="0">
                <a:solidFill>
                  <a:srgbClr val="002060"/>
                </a:solidFill>
              </a:rPr>
              <a:t>Rose</a:t>
            </a:r>
            <a:endParaRPr lang="ru-RU" sz="7200" b="1" i="1" dirty="0">
              <a:solidFill>
                <a:srgbClr val="002060"/>
              </a:solidFill>
            </a:endParaRPr>
          </a:p>
          <a:p>
            <a:pPr lvl="4"/>
            <a:r>
              <a:rPr lang="en-US" sz="7200" b="1" i="1" dirty="0">
                <a:solidFill>
                  <a:srgbClr val="002060"/>
                </a:solidFill>
              </a:rPr>
              <a:t>Table</a:t>
            </a:r>
            <a:endParaRPr lang="ru-RU" sz="7200" b="1" i="1" dirty="0">
              <a:solidFill>
                <a:srgbClr val="002060"/>
              </a:solidFill>
            </a:endParaRPr>
          </a:p>
          <a:p>
            <a:pPr lvl="4"/>
            <a:r>
              <a:rPr lang="en-US" sz="7200" b="1" i="1" dirty="0">
                <a:solidFill>
                  <a:srgbClr val="002060"/>
                </a:solidFill>
              </a:rPr>
              <a:t>Cupboard</a:t>
            </a:r>
            <a:endParaRPr lang="ru-RU" sz="7200" b="1" i="1" dirty="0">
              <a:solidFill>
                <a:srgbClr val="002060"/>
              </a:solidFill>
            </a:endParaRPr>
          </a:p>
          <a:p>
            <a:pPr lvl="4"/>
            <a:r>
              <a:rPr lang="en-US" sz="7200" b="1" i="1" dirty="0">
                <a:solidFill>
                  <a:srgbClr val="002060"/>
                </a:solidFill>
              </a:rPr>
              <a:t>Armchair</a:t>
            </a:r>
            <a:endParaRPr lang="ru-RU" sz="7200" b="1" i="1" dirty="0">
              <a:solidFill>
                <a:srgbClr val="002060"/>
              </a:solidFill>
            </a:endParaRPr>
          </a:p>
          <a:p>
            <a:pPr lvl="4"/>
            <a:r>
              <a:rPr lang="en-US" sz="7200" b="1" i="1" dirty="0">
                <a:solidFill>
                  <a:srgbClr val="002060"/>
                </a:solidFill>
              </a:rPr>
              <a:t>Elephant</a:t>
            </a:r>
            <a:endParaRPr lang="ru-RU" sz="7200" b="1" i="1" dirty="0">
              <a:solidFill>
                <a:srgbClr val="002060"/>
              </a:solidFill>
            </a:endParaRPr>
          </a:p>
          <a:p>
            <a:endParaRPr lang="ru-RU" sz="7200" b="1" i="1" dirty="0">
              <a:solidFill>
                <a:srgbClr val="002060"/>
              </a:solidFill>
            </a:endParaRPr>
          </a:p>
          <a:p>
            <a:pPr algn="ctr"/>
            <a:endParaRPr lang="ru-RU" sz="1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рина\Desktop\71861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46" b="4100"/>
          <a:stretch>
            <a:fillRect/>
          </a:stretch>
        </p:blipFill>
        <p:spPr bwMode="auto">
          <a:xfrm>
            <a:off x="-577080" y="-603448"/>
            <a:ext cx="9721080" cy="746144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11560" y="1772816"/>
            <a:ext cx="1438627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endParaRPr lang="ru-RU" sz="5400" dirty="0"/>
          </a:p>
        </p:txBody>
      </p:sp>
      <p:sp>
        <p:nvSpPr>
          <p:cNvPr id="7" name="TextBox 6"/>
          <p:cNvSpPr txBox="1"/>
          <p:nvPr/>
        </p:nvSpPr>
        <p:spPr>
          <a:xfrm>
            <a:off x="-324544" y="0"/>
            <a:ext cx="5904656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7200" b="1" i="1" dirty="0">
              <a:solidFill>
                <a:srgbClr val="002060"/>
              </a:solidFill>
            </a:endParaRPr>
          </a:p>
          <a:p>
            <a:endParaRPr lang="ru-RU" sz="7200" b="1" i="1" dirty="0">
              <a:solidFill>
                <a:srgbClr val="002060"/>
              </a:solidFill>
            </a:endParaRPr>
          </a:p>
          <a:p>
            <a:pPr algn="ctr"/>
            <a:endParaRPr lang="ru-RU" sz="1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187624" y="1916833"/>
            <a:ext cx="568863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1" i="1" cap="none" spc="300" dirty="0">
                <a:ln w="1143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RIDDLES</a:t>
            </a:r>
            <a:endParaRPr lang="ru-RU" sz="7200" b="1" i="1" cap="none" spc="300" dirty="0">
              <a:ln w="11430" cmpd="sng">
                <a:solidFill>
                  <a:srgbClr val="FF0000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9" name="Рисунок 8" descr="357458179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36096" y="3501008"/>
            <a:ext cx="1581150" cy="158115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рина\Desktop\71861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46" b="4100"/>
          <a:stretch>
            <a:fillRect/>
          </a:stretch>
        </p:blipFill>
        <p:spPr bwMode="auto">
          <a:xfrm>
            <a:off x="-577080" y="-603448"/>
            <a:ext cx="9721080" cy="746144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11560" y="1772816"/>
            <a:ext cx="1438627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endParaRPr lang="ru-RU" sz="5400" dirty="0"/>
          </a:p>
        </p:txBody>
      </p:sp>
      <p:sp>
        <p:nvSpPr>
          <p:cNvPr id="7" name="TextBox 6"/>
          <p:cNvSpPr txBox="1"/>
          <p:nvPr/>
        </p:nvSpPr>
        <p:spPr>
          <a:xfrm>
            <a:off x="-324544" y="1"/>
            <a:ext cx="921702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2"/>
            <a:r>
              <a:rPr lang="en-US" sz="7200" b="1" i="1" dirty="0"/>
              <a:t>What has a face and two hands but no arms or legs? </a:t>
            </a:r>
            <a:endParaRPr lang="ru-RU" b="1" i="1" dirty="0"/>
          </a:p>
        </p:txBody>
      </p:sp>
      <p:pic>
        <p:nvPicPr>
          <p:cNvPr id="9" name="Рисунок 8" descr="0_54f93_4aa10272_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95936" y="2852936"/>
            <a:ext cx="4032448" cy="40324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рина\Desktop\71861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46" b="4100"/>
          <a:stretch>
            <a:fillRect/>
          </a:stretch>
        </p:blipFill>
        <p:spPr bwMode="auto">
          <a:xfrm>
            <a:off x="-577080" y="-603448"/>
            <a:ext cx="9721080" cy="746144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11560" y="1772816"/>
            <a:ext cx="1438627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endParaRPr lang="ru-RU" sz="5400" dirty="0"/>
          </a:p>
        </p:txBody>
      </p:sp>
      <p:sp>
        <p:nvSpPr>
          <p:cNvPr id="7" name="TextBox 6"/>
          <p:cNvSpPr txBox="1"/>
          <p:nvPr/>
        </p:nvSpPr>
        <p:spPr>
          <a:xfrm>
            <a:off x="-324544" y="0"/>
            <a:ext cx="5904656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7200" b="1" i="1" dirty="0">
              <a:solidFill>
                <a:srgbClr val="002060"/>
              </a:solidFill>
            </a:endParaRPr>
          </a:p>
          <a:p>
            <a:endParaRPr lang="ru-RU" sz="7200" b="1" i="1" dirty="0">
              <a:solidFill>
                <a:srgbClr val="002060"/>
              </a:solidFill>
            </a:endParaRPr>
          </a:p>
          <a:p>
            <a:pPr algn="ctr"/>
            <a:endParaRPr lang="ru-RU" sz="1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2060848"/>
            <a:ext cx="7200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sz="6000" b="1" i="1" dirty="0"/>
              <a:t>What has a neck but no head?</a:t>
            </a:r>
            <a:endParaRPr lang="ru-RU" sz="6000" b="1" i="1" dirty="0"/>
          </a:p>
        </p:txBody>
      </p:sp>
      <p:pic>
        <p:nvPicPr>
          <p:cNvPr id="8" name="Рисунок 7" descr="bottl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08304" y="2780928"/>
            <a:ext cx="1114425" cy="3819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рина\Desktop\71861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46" b="4100"/>
          <a:stretch>
            <a:fillRect/>
          </a:stretch>
        </p:blipFill>
        <p:spPr bwMode="auto">
          <a:xfrm>
            <a:off x="-577080" y="-603448"/>
            <a:ext cx="9721080" cy="746144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11560" y="1772816"/>
            <a:ext cx="1438627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endParaRPr lang="ru-RU" sz="5400" dirty="0"/>
          </a:p>
        </p:txBody>
      </p:sp>
      <p:sp>
        <p:nvSpPr>
          <p:cNvPr id="7" name="TextBox 6"/>
          <p:cNvSpPr txBox="1"/>
          <p:nvPr/>
        </p:nvSpPr>
        <p:spPr>
          <a:xfrm>
            <a:off x="-324544" y="0"/>
            <a:ext cx="921702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7200" b="1" i="1" dirty="0"/>
          </a:p>
          <a:p>
            <a:pPr lvl="1"/>
            <a:r>
              <a:rPr lang="en-US" sz="7200" b="1" i="1" dirty="0"/>
              <a:t>What gets wetter as   it   dries? </a:t>
            </a:r>
            <a:endParaRPr lang="ru-RU" b="1" i="1" dirty="0"/>
          </a:p>
        </p:txBody>
      </p:sp>
      <p:pic>
        <p:nvPicPr>
          <p:cNvPr id="6" name="Рисунок 5" descr="Полотенце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2636912"/>
            <a:ext cx="4265027" cy="3611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рина\Desktop\71861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46" b="4100"/>
          <a:stretch>
            <a:fillRect/>
          </a:stretch>
        </p:blipFill>
        <p:spPr bwMode="auto">
          <a:xfrm>
            <a:off x="-577080" y="-603448"/>
            <a:ext cx="9721080" cy="746144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11560" y="1772816"/>
            <a:ext cx="1438627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endParaRPr lang="ru-RU" sz="5400" dirty="0"/>
          </a:p>
        </p:txBody>
      </p:sp>
      <p:sp>
        <p:nvSpPr>
          <p:cNvPr id="7" name="TextBox 6"/>
          <p:cNvSpPr txBox="1"/>
          <p:nvPr/>
        </p:nvSpPr>
        <p:spPr>
          <a:xfrm>
            <a:off x="-324544" y="0"/>
            <a:ext cx="5904656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7200" b="1" i="1" dirty="0">
              <a:solidFill>
                <a:srgbClr val="002060"/>
              </a:solidFill>
            </a:endParaRPr>
          </a:p>
          <a:p>
            <a:endParaRPr lang="ru-RU" sz="7200" b="1" i="1" dirty="0">
              <a:solidFill>
                <a:srgbClr val="002060"/>
              </a:solidFill>
            </a:endParaRPr>
          </a:p>
          <a:p>
            <a:pPr algn="ctr"/>
            <a:endParaRPr lang="ru-RU" sz="1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-540568" y="1196753"/>
            <a:ext cx="968456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sz="6000" b="1" i="1" dirty="0"/>
              <a:t>What starts with a ‘P’, ends  with an ‘E’ and has thousands of letters? </a:t>
            </a:r>
            <a:endParaRPr lang="ru-RU" sz="6000" b="1" i="1" dirty="0"/>
          </a:p>
        </p:txBody>
      </p:sp>
      <p:pic>
        <p:nvPicPr>
          <p:cNvPr id="8" name="Рисунок 7" descr="Без названия (1).jpg"/>
          <p:cNvPicPr>
            <a:picLocks noChangeAspect="1"/>
          </p:cNvPicPr>
          <p:nvPr/>
        </p:nvPicPr>
        <p:blipFill>
          <a:blip r:embed="rId3" cstate="print"/>
          <a:srcRect r="209" b="13494"/>
          <a:stretch>
            <a:fillRect/>
          </a:stretch>
        </p:blipFill>
        <p:spPr>
          <a:xfrm>
            <a:off x="5436096" y="4015974"/>
            <a:ext cx="3493953" cy="24351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рина\Desktop\71861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786" b="5951"/>
          <a:stretch>
            <a:fillRect/>
          </a:stretch>
        </p:blipFill>
        <p:spPr bwMode="auto">
          <a:xfrm>
            <a:off x="-324544" y="0"/>
            <a:ext cx="9649072" cy="7317432"/>
          </a:xfrm>
          <a:prstGeom prst="rect">
            <a:avLst/>
          </a:prstGeom>
          <a:noFill/>
        </p:spPr>
      </p:pic>
      <p:pic>
        <p:nvPicPr>
          <p:cNvPr id="4" name="Рисунок 3" descr="Картинки по запросу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1268760"/>
            <a:ext cx="5976664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915816" y="2276872"/>
            <a:ext cx="403244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i="1" dirty="0">
                <a:solidFill>
                  <a:srgbClr val="002060"/>
                </a:solidFill>
              </a:rPr>
              <a:t>  Italy </a:t>
            </a:r>
            <a:endParaRPr lang="ru-RU" sz="8000" b="1" i="1" dirty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рина\Desktop\71861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46" b="4100"/>
          <a:stretch>
            <a:fillRect/>
          </a:stretch>
        </p:blipFill>
        <p:spPr bwMode="auto">
          <a:xfrm>
            <a:off x="-577080" y="-603448"/>
            <a:ext cx="9721080" cy="746144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11560" y="1772816"/>
            <a:ext cx="1438627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endParaRPr lang="ru-RU" sz="5400" dirty="0"/>
          </a:p>
        </p:txBody>
      </p:sp>
      <p:sp>
        <p:nvSpPr>
          <p:cNvPr id="7" name="TextBox 6"/>
          <p:cNvSpPr txBox="1"/>
          <p:nvPr/>
        </p:nvSpPr>
        <p:spPr>
          <a:xfrm>
            <a:off x="-324544" y="0"/>
            <a:ext cx="5904656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7200" b="1" i="1" dirty="0">
              <a:solidFill>
                <a:srgbClr val="002060"/>
              </a:solidFill>
            </a:endParaRPr>
          </a:p>
          <a:p>
            <a:endParaRPr lang="ru-RU" sz="7200" b="1" i="1" dirty="0">
              <a:solidFill>
                <a:srgbClr val="002060"/>
              </a:solidFill>
            </a:endParaRPr>
          </a:p>
          <a:p>
            <a:pPr algn="ctr"/>
            <a:endParaRPr lang="ru-RU" sz="1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-468560" y="1340768"/>
            <a:ext cx="1168862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sz="6000" b="1" i="1" dirty="0"/>
              <a:t>Which month has 28 days? </a:t>
            </a:r>
            <a:endParaRPr lang="ru-RU" sz="6000" b="1" i="1" dirty="0"/>
          </a:p>
        </p:txBody>
      </p:sp>
      <p:pic>
        <p:nvPicPr>
          <p:cNvPr id="8" name="Рисунок 7" descr="calendar-icons-clipar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59832" y="2276872"/>
            <a:ext cx="5857875" cy="418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рина\Desktop\71861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46" b="4100"/>
          <a:stretch>
            <a:fillRect/>
          </a:stretch>
        </p:blipFill>
        <p:spPr bwMode="auto">
          <a:xfrm>
            <a:off x="-577080" y="-603448"/>
            <a:ext cx="9721080" cy="746144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11560" y="1772816"/>
            <a:ext cx="1438627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endParaRPr lang="ru-RU" sz="5400" dirty="0"/>
          </a:p>
        </p:txBody>
      </p:sp>
      <p:sp>
        <p:nvSpPr>
          <p:cNvPr id="7" name="TextBox 6"/>
          <p:cNvSpPr txBox="1"/>
          <p:nvPr/>
        </p:nvSpPr>
        <p:spPr>
          <a:xfrm>
            <a:off x="-324544" y="0"/>
            <a:ext cx="5904656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7200" b="1" i="1" dirty="0">
              <a:solidFill>
                <a:srgbClr val="002060"/>
              </a:solidFill>
            </a:endParaRPr>
          </a:p>
          <a:p>
            <a:endParaRPr lang="ru-RU" sz="7200" b="1" i="1" dirty="0">
              <a:solidFill>
                <a:srgbClr val="002060"/>
              </a:solidFill>
            </a:endParaRPr>
          </a:p>
          <a:p>
            <a:pPr algn="ctr"/>
            <a:endParaRPr lang="ru-RU" sz="1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187624" y="2204864"/>
            <a:ext cx="576064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i="1" dirty="0">
                <a:solidFill>
                  <a:srgbClr val="002060"/>
                </a:solidFill>
              </a:rPr>
              <a:t>Thank you for attention!</a:t>
            </a:r>
            <a:endParaRPr lang="ru-RU" sz="6600" b="1" i="1" dirty="0">
              <a:solidFill>
                <a:srgbClr val="002060"/>
              </a:solidFill>
            </a:endParaRPr>
          </a:p>
        </p:txBody>
      </p:sp>
      <p:pic>
        <p:nvPicPr>
          <p:cNvPr id="9" name="Рисунок 8" descr="smiley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52120" y="3717032"/>
            <a:ext cx="3079027" cy="267880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рина\Desktop\71861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46" b="5025"/>
          <a:stretch>
            <a:fillRect/>
          </a:stretch>
        </p:blipFill>
        <p:spPr bwMode="auto">
          <a:xfrm>
            <a:off x="-324544" y="0"/>
            <a:ext cx="9721080" cy="7389440"/>
          </a:xfrm>
          <a:prstGeom prst="rect">
            <a:avLst/>
          </a:prstGeom>
          <a:noFill/>
        </p:spPr>
      </p:pic>
      <p:pic>
        <p:nvPicPr>
          <p:cNvPr id="4" name="Рисунок 3" descr="Flag of France.sv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1484784"/>
            <a:ext cx="5832648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339752" y="2996952"/>
            <a:ext cx="54726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i="1" dirty="0">
                <a:solidFill>
                  <a:srgbClr val="00B050"/>
                </a:solidFill>
              </a:rPr>
              <a:t>    France</a:t>
            </a:r>
            <a:endParaRPr lang="ru-RU" sz="7200" b="1" i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рина\Desktop\71861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786" b="5025"/>
          <a:stretch>
            <a:fillRect/>
          </a:stretch>
        </p:blipFill>
        <p:spPr bwMode="auto">
          <a:xfrm>
            <a:off x="-324544" y="0"/>
            <a:ext cx="9649072" cy="7389440"/>
          </a:xfrm>
          <a:prstGeom prst="rect">
            <a:avLst/>
          </a:prstGeom>
          <a:noFill/>
        </p:spPr>
      </p:pic>
      <p:pic>
        <p:nvPicPr>
          <p:cNvPr id="5" name="Рисунок 4" descr="Картинки по запросу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268760"/>
            <a:ext cx="6840760" cy="439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195736" y="3212976"/>
            <a:ext cx="44644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i="1" dirty="0">
                <a:solidFill>
                  <a:srgbClr val="FFC000"/>
                </a:solidFill>
              </a:rPr>
              <a:t>  Australia</a:t>
            </a:r>
            <a:endParaRPr lang="ru-RU" sz="7200" b="1" i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рина\Desktop\71861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6876"/>
          <a:stretch>
            <a:fillRect/>
          </a:stretch>
        </p:blipFill>
        <p:spPr bwMode="auto">
          <a:xfrm>
            <a:off x="-581521" y="-387424"/>
            <a:ext cx="9725521" cy="7245424"/>
          </a:xfrm>
          <a:prstGeom prst="rect">
            <a:avLst/>
          </a:prstGeom>
          <a:noFill/>
        </p:spPr>
      </p:pic>
      <p:pic>
        <p:nvPicPr>
          <p:cNvPr id="4" name="Рисунок 3" descr="Картинки по запросу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556792"/>
            <a:ext cx="6120680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635896" y="2780928"/>
            <a:ext cx="36724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i="1" dirty="0">
                <a:solidFill>
                  <a:srgbClr val="002060"/>
                </a:solidFill>
              </a:rPr>
              <a:t>Spain</a:t>
            </a:r>
            <a:endParaRPr lang="ru-RU" sz="72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рина\Desktop\71861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6876"/>
          <a:stretch>
            <a:fillRect/>
          </a:stretch>
        </p:blipFill>
        <p:spPr bwMode="auto">
          <a:xfrm>
            <a:off x="-581521" y="-387424"/>
            <a:ext cx="9725521" cy="724542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562201" y="2967335"/>
            <a:ext cx="601959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i="1" cap="none" spc="300" dirty="0">
                <a:ln w="1143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Guess the word</a:t>
            </a:r>
            <a:endParaRPr lang="ru-RU" sz="6600" i="1" cap="none" spc="300" dirty="0">
              <a:ln w="11430" cmpd="sng">
                <a:solidFill>
                  <a:srgbClr val="FF0000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7" name="Рисунок 6" descr="a76eb5c7bbb3a3a86da09fe2cb6ad93a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1124744"/>
            <a:ext cx="1905000" cy="1857375"/>
          </a:xfrm>
          <a:prstGeom prst="rect">
            <a:avLst/>
          </a:prstGeom>
        </p:spPr>
      </p:pic>
      <p:pic>
        <p:nvPicPr>
          <p:cNvPr id="8" name="Рисунок 7" descr="6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04248" y="4149080"/>
            <a:ext cx="1833562" cy="242411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рина\Desktop\71861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81521" y="0"/>
            <a:ext cx="9725521" cy="7780417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1556792"/>
            <a:ext cx="93245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6600" b="1" i="1" dirty="0">
                <a:solidFill>
                  <a:srgbClr val="002060"/>
                </a:solidFill>
              </a:rPr>
              <a:t>You can sleep on it.</a:t>
            </a:r>
            <a:endParaRPr lang="ru-RU" sz="6600" b="1" i="1" dirty="0">
              <a:solidFill>
                <a:srgbClr val="002060"/>
              </a:solidFill>
            </a:endParaRPr>
          </a:p>
        </p:txBody>
      </p:sp>
      <p:pic>
        <p:nvPicPr>
          <p:cNvPr id="7" name="Рисунок 6" descr="mebel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31840" y="2924944"/>
            <a:ext cx="4857750" cy="2790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282</Words>
  <Application>Microsoft Office PowerPoint</Application>
  <PresentationFormat>Экран (4:3)</PresentationFormat>
  <Paragraphs>114</Paragraphs>
  <Slides>41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4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cp:lastModifiedBy>Acer</cp:lastModifiedBy>
  <cp:revision>24</cp:revision>
  <dcterms:created xsi:type="dcterms:W3CDTF">2016-12-10T10:05:05Z</dcterms:created>
  <dcterms:modified xsi:type="dcterms:W3CDTF">2020-08-17T19:23:15Z</dcterms:modified>
</cp:coreProperties>
</file>