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1906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AE9012-156C-411E-B2B9-BBE86018FDC7}" type="datetimeFigureOut">
              <a:rPr lang="uk-UA" smtClean="0"/>
              <a:t>27.09.2020</a:t>
            </a:fld>
            <a:endParaRPr lang="uk-UA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C6E517-BCEB-4FF8-9550-282A0FDCEF06}" type="slidenum">
              <a:rPr lang="uk-UA" smtClean="0"/>
              <a:t>‹#›</a:t>
            </a:fld>
            <a:endParaRPr lang="uk-UA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14356"/>
            <a:ext cx="6500890" cy="1414474"/>
          </a:xfrm>
        </p:spPr>
        <p:txBody>
          <a:bodyPr>
            <a:normAutofit/>
          </a:bodyPr>
          <a:lstStyle/>
          <a:p>
            <a:r>
              <a:rPr lang="uk-UA" dirty="0"/>
              <a:t>Шкідливі звички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357934"/>
            <a:ext cx="466700" cy="500066"/>
          </a:xfrm>
        </p:spPr>
        <p:txBody>
          <a:bodyPr>
            <a:normAutofit/>
          </a:bodyPr>
          <a:lstStyle/>
          <a:p>
            <a:r>
              <a:rPr lang="uk-UA" dirty="0"/>
              <a:t>  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2714620"/>
            <a:ext cx="8786842" cy="4143380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04800" y="6662734"/>
            <a:ext cx="466700" cy="500066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</a:p>
        </p:txBody>
      </p:sp>
      <p:pic>
        <p:nvPicPr>
          <p:cNvPr id="1026" name="Picture 2" descr="C:\Users\ТОРИ\Desktop\Шприц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9943" y1="27195" x2="9943" y2="27195"/>
                        <a14:foregroundMark x1="9943" y1="27195" x2="9943" y2="27195"/>
                        <a14:foregroundMark x1="13068" y1="25212" x2="13068" y2="25212"/>
                        <a14:foregroundMark x1="85795" y1="64306" x2="85795" y2="64306"/>
                        <a14:foregroundMark x1="85795" y1="64306" x2="85795" y2="64306"/>
                        <a14:foregroundMark x1="80114" y1="72238" x2="80114" y2="72238"/>
                        <a14:foregroundMark x1="80114" y1="72238" x2="80114" y2="72238"/>
                        <a14:foregroundMark x1="14773" y1="29745" x2="14773" y2="29745"/>
                        <a14:foregroundMark x1="14773" y1="29745" x2="14773" y2="29745"/>
                        <a14:foregroundMark x1="16477" y1="29745" x2="15625" y2="30312"/>
                        <a14:foregroundMark x1="16761" y1="28612" x2="16193" y2="29462"/>
                        <a14:foregroundMark x1="13352" y1="32578" x2="11364" y2="28045"/>
                        <a14:foregroundMark x1="17330" y1="28329" x2="16477" y2="30028"/>
                        <a14:backgroundMark x1="69318" y1="83569" x2="85227" y2="75921"/>
                        <a14:backgroundMark x1="85227" y1="75921" x2="89773" y2="64306"/>
                        <a14:backgroundMark x1="82012" y1="72238" x2="78409" y2="75921"/>
                        <a14:backgroundMark x1="89773" y1="64306" x2="82012" y2="72238"/>
                        <a14:backgroundMark x1="78409" y1="75921" x2="63920" y2="86402"/>
                        <a14:backgroundMark x1="63920" y1="86402" x2="46023" y2="88952"/>
                        <a14:backgroundMark x1="46023" y1="88952" x2="36932" y2="86402"/>
                        <a14:backgroundMark x1="13920" y1="30312" x2="13636" y2="28895"/>
                        <a14:backgroundMark x1="14773" y1="31728" x2="15785" y2="29709"/>
                        <a14:backgroundMark x1="14489" y1="32011" x2="15341" y2="29462"/>
                        <a14:backgroundMark x1="14773" y1="30028" x2="14773" y2="29462"/>
                        <a14:backgroundMark x1="14489" y1="29745" x2="14489" y2="2974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57950" y="4500570"/>
            <a:ext cx="2786050" cy="2357430"/>
          </a:xfrm>
          <a:prstGeom prst="rect">
            <a:avLst/>
          </a:prstGeom>
          <a:noFill/>
        </p:spPr>
      </p:pic>
      <p:pic>
        <p:nvPicPr>
          <p:cNvPr id="1027" name="Picture 3" descr="C:\Users\ТОРИ\Desktop\Водка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4500578"/>
            <a:ext cx="2357422" cy="2357422"/>
          </a:xfrm>
          <a:prstGeom prst="rect">
            <a:avLst/>
          </a:prstGeom>
          <a:noFill/>
        </p:spPr>
      </p:pic>
      <p:pic>
        <p:nvPicPr>
          <p:cNvPr id="1028" name="Picture 4" descr="C:\Users\ТОРИ\Desktop\Легкие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2223133"/>
            <a:ext cx="3286148" cy="2492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8007" y="0"/>
            <a:ext cx="53815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Наркоман  до  та  </a:t>
            </a:r>
            <a:r>
              <a:rPr lang="ru-RU" sz="3200" u="sng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uk-UA" sz="3200" u="sng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ісля</a:t>
            </a:r>
            <a:r>
              <a:rPr lang="uk-UA" sz="3200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вживання  наркотиків</a:t>
            </a:r>
            <a:endParaRPr lang="ru-RU" sz="3200" b="1" cap="none" spc="0" dirty="0">
              <a:ln/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pic>
        <p:nvPicPr>
          <p:cNvPr id="8194" name="Picture 2" descr="C:\Users\ТОРИ\Desktop\Рисунок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03638"/>
            <a:ext cx="4148138" cy="3154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ТОРИ\Desktop\Рисунок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5862" y="1000108"/>
            <a:ext cx="4148138" cy="267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ТОРИ\Desktop\Рисунок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8975" y="3875088"/>
            <a:ext cx="4645025" cy="2982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Users\ТОРИ\Desktop\Рисунок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142984"/>
            <a:ext cx="3840163" cy="2484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1000108"/>
            <a:ext cx="4901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>
                <a:ln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Токсикоманія</a:t>
            </a:r>
            <a:endParaRPr lang="ru-RU" sz="5400" b="1" cap="none" spc="0" dirty="0">
              <a:ln/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pic>
        <p:nvPicPr>
          <p:cNvPr id="9218" name="Picture 2" descr="C:\Users\ТОРИ\Desktop\Рисунок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571744"/>
            <a:ext cx="3714776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1071546"/>
            <a:ext cx="478634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"/>
            <a:r>
              <a:rPr lang="uk-UA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- Шкідливі звички;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1785925"/>
            <a:ext cx="867819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buFontTx/>
              <a:buChar char="-"/>
            </a:pPr>
            <a:r>
              <a:rPr lang="uk-UA" sz="3200" b="1" dirty="0"/>
              <a:t> Історія виникнення тютюну, алкогольних напоїв, наркоманії, токсикоманії;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3286124"/>
            <a:ext cx="835824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3200" b="1" dirty="0"/>
              <a:t>- Небезпека </a:t>
            </a:r>
            <a:r>
              <a:rPr lang="uk-UA" sz="3200" b="1" dirty="0" err="1"/>
              <a:t>тютюнопаління</a:t>
            </a:r>
            <a:r>
              <a:rPr lang="uk-UA" sz="3200" b="1" dirty="0"/>
              <a:t>, вживання алкогольних, наркотичних і токсичних речовин;</a:t>
            </a:r>
          </a:p>
          <a:p>
            <a:pPr algn="ctr"/>
            <a:endParaRPr lang="ru-RU" sz="2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4857760"/>
            <a:ext cx="68580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3200" b="1" dirty="0"/>
              <a:t>- Здоровий спосіб життя. </a:t>
            </a:r>
          </a:p>
        </p:txBody>
      </p:sp>
    </p:spTree>
  </p:cSld>
  <p:clrMapOvr>
    <a:masterClrMapping/>
  </p:clrMapOvr>
  <p:transition spd="slow">
    <p:wheel spokes="8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784" y="4077072"/>
            <a:ext cx="8460432" cy="1348194"/>
          </a:xfrm>
        </p:spPr>
        <p:txBody>
          <a:bodyPr>
            <a:noAutofit/>
          </a:bodyPr>
          <a:lstStyle/>
          <a:p>
            <a:r>
              <a:rPr lang="en-US" sz="4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				</a:t>
            </a:r>
            <a:r>
              <a:rPr lang="uk-UA" sz="4000" b="1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 е в і з</a:t>
            </a:r>
            <a:r>
              <a:rPr lang="uk-UA" sz="4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 </a:t>
            </a:r>
            <a:br>
              <a:rPr lang="ru-RU" sz="40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br>
              <a:rPr lang="uk-UA" sz="4000" i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uk-UA" sz="4000" i="1" dirty="0">
                <a:ln w="0"/>
                <a:solidFill>
                  <a:schemeClr val="tx1"/>
                </a:solidFill>
              </a:rPr>
              <a:t>«Я  не  маю  права  тобі</a:t>
            </a:r>
            <a:br>
              <a:rPr lang="uk-UA" sz="4000" i="1" dirty="0">
                <a:ln w="0"/>
                <a:solidFill>
                  <a:schemeClr val="tx1"/>
                </a:solidFill>
              </a:rPr>
            </a:br>
            <a:r>
              <a:rPr lang="uk-UA" sz="4000" i="1" dirty="0">
                <a:ln w="0"/>
                <a:solidFill>
                  <a:schemeClr val="tx1"/>
                </a:solidFill>
              </a:rPr>
              <a:t>вказувати, </a:t>
            </a:r>
            <a:br>
              <a:rPr lang="uk-UA" sz="4000" i="1" dirty="0">
                <a:ln w="0"/>
                <a:solidFill>
                  <a:schemeClr val="tx1"/>
                </a:solidFill>
              </a:rPr>
            </a:br>
            <a:r>
              <a:rPr lang="uk-UA" sz="4000" i="1" dirty="0">
                <a:ln w="0"/>
                <a:solidFill>
                  <a:schemeClr val="tx1"/>
                </a:solidFill>
              </a:rPr>
              <a:t>але  вважаю  за  потрібне попередити: </a:t>
            </a:r>
            <a:br>
              <a:rPr lang="uk-UA" sz="4000" i="1" dirty="0">
                <a:ln w="0"/>
                <a:solidFill>
                  <a:schemeClr val="tx1"/>
                </a:solidFill>
              </a:rPr>
            </a:br>
            <a:r>
              <a:rPr lang="uk-UA" sz="4000" i="1" dirty="0">
                <a:ln w="0"/>
                <a:solidFill>
                  <a:schemeClr val="tx1"/>
                </a:solidFill>
              </a:rPr>
              <a:t>шкідливі  звички - це  твоя розруха  і  твоя  смерть.»</a:t>
            </a:r>
            <a:endParaRPr lang="uk-UA" sz="4000" dirty="0"/>
          </a:p>
        </p:txBody>
      </p:sp>
    </p:spTree>
  </p:cSld>
  <p:clrMapOvr>
    <a:masterClrMapping/>
  </p:clrMapOvr>
  <p:transition>
    <p:plu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785794"/>
            <a:ext cx="59204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dirty="0">
                <a:solidFill>
                  <a:schemeClr val="accent4">
                    <a:lumMod val="60000"/>
                    <a:lumOff val="40000"/>
                  </a:schemeClr>
                </a:solidFill>
                <a:effectLst/>
              </a:rPr>
              <a:t>Наслідки куріння:</a:t>
            </a:r>
            <a:endParaRPr lang="uk-UA" sz="5400" b="1" cap="none" spc="0" dirty="0">
              <a:solidFill>
                <a:schemeClr val="accent4">
                  <a:lumMod val="60000"/>
                  <a:lumOff val="40000"/>
                </a:schemeClr>
              </a:solidFill>
              <a:effectLst/>
            </a:endParaRPr>
          </a:p>
        </p:txBody>
      </p:sp>
      <p:pic>
        <p:nvPicPr>
          <p:cNvPr id="2050" name="Picture 2" descr="C:\Users\ТОРИ\Desktop\Рисунок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14901"/>
            <a:ext cx="3286121" cy="2443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ТОРИ\Desktop\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57364"/>
            <a:ext cx="3286116" cy="2041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ТОРИ\Desktop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1857364"/>
            <a:ext cx="3500462" cy="2250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ТОРИ\Desktop\Рисунок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4429132"/>
            <a:ext cx="3357554" cy="2428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3929066"/>
            <a:ext cx="3357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3857628"/>
            <a:ext cx="2361095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chemeClr val="accent3"/>
                </a:solidFill>
              </a:rPr>
              <a:t>Рак горла</a:t>
            </a:r>
            <a:endParaRPr lang="ru-RU" sz="36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72330" y="2357430"/>
            <a:ext cx="228601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900" b="1" dirty="0">
                <a:ln>
                  <a:solidFill>
                    <a:srgbClr val="10CF9B">
                      <a:lumMod val="60000"/>
                      <a:lumOff val="40000"/>
                    </a:srgbClr>
                  </a:solidFill>
                </a:ln>
                <a:solidFill>
                  <a:srgbClr val="0BD0D9"/>
                </a:solidFill>
              </a:rPr>
              <a:t>Рак </a:t>
            </a:r>
            <a:r>
              <a:rPr lang="ru-RU" sz="3900" b="1" dirty="0" err="1">
                <a:ln>
                  <a:solidFill>
                    <a:srgbClr val="10CF9B">
                      <a:lumMod val="60000"/>
                      <a:lumOff val="40000"/>
                    </a:srgbClr>
                  </a:solidFill>
                </a:ln>
                <a:solidFill>
                  <a:srgbClr val="0BD0D9"/>
                </a:solidFill>
              </a:rPr>
              <a:t>легенів</a:t>
            </a:r>
            <a:endParaRPr lang="ru-RU" sz="3900" b="1" dirty="0">
              <a:ln>
                <a:solidFill>
                  <a:srgbClr val="10CF9B">
                    <a:lumMod val="60000"/>
                    <a:lumOff val="40000"/>
                  </a:srgbClr>
                </a:solidFill>
              </a:ln>
              <a:solidFill>
                <a:srgbClr val="0BD0D9"/>
              </a:solidFill>
            </a:endParaRPr>
          </a:p>
        </p:txBody>
      </p:sp>
      <p:cxnSp>
        <p:nvCxnSpPr>
          <p:cNvPr id="15" name="Скругленная соединительная линия 14"/>
          <p:cNvCxnSpPr/>
          <p:nvPr/>
        </p:nvCxnSpPr>
        <p:spPr>
          <a:xfrm flipV="1">
            <a:off x="5072066" y="5715016"/>
            <a:ext cx="642942" cy="42862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/>
          <p:nvPr/>
        </p:nvCxnSpPr>
        <p:spPr>
          <a:xfrm rot="10800000" flipV="1">
            <a:off x="3286116" y="4643446"/>
            <a:ext cx="571504" cy="50006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кругленная соединительная линия 27"/>
          <p:cNvCxnSpPr/>
          <p:nvPr/>
        </p:nvCxnSpPr>
        <p:spPr>
          <a:xfrm rot="10800000" flipV="1">
            <a:off x="7286644" y="2643182"/>
            <a:ext cx="500066" cy="35719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кругленная соединительная линия 33"/>
          <p:cNvCxnSpPr>
            <a:stCxn id="11" idx="3"/>
          </p:cNvCxnSpPr>
          <p:nvPr/>
        </p:nvCxnSpPr>
        <p:spPr>
          <a:xfrm flipV="1">
            <a:off x="2361095" y="3857628"/>
            <a:ext cx="996459" cy="323166"/>
          </a:xfrm>
          <a:prstGeom prst="curvedConnector3">
            <a:avLst>
              <a:gd name="adj1" fmla="val 13047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3786182" y="4143380"/>
            <a:ext cx="21246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3"/>
                </a:solidFill>
                <a:effectLst/>
              </a:rPr>
              <a:t>Рак губи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3428992" y="5214950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3"/>
                </a:solidFill>
                <a:effectLst/>
              </a:rPr>
              <a:t>Рак </a:t>
            </a:r>
            <a:r>
              <a:rPr lang="ru-RU" sz="3600" b="1" cap="none" spc="0" dirty="0" err="1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chemeClr val="accent3"/>
                </a:solidFill>
                <a:effectLst/>
              </a:rPr>
              <a:t>шкіри</a:t>
            </a:r>
            <a:endParaRPr lang="ru-RU" sz="3600" b="1" cap="none" spc="0" dirty="0"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ОРИ\Desktop\Рисунок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93214"/>
            <a:ext cx="5286380" cy="3964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C:\Users\ТОРИ\Desktop\Рисунок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903538" cy="2903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3" name="Picture 11" descr="C:\Users\ТОРИ\Desktop\Рисунок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3322" y="0"/>
            <a:ext cx="2650678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305800" cy="3143272"/>
          </a:xfrm>
        </p:spPr>
        <p:txBody>
          <a:bodyPr>
            <a:normAutofit/>
          </a:bodyPr>
          <a:lstStyle/>
          <a:p>
            <a:pPr algn="just"/>
            <a:r>
              <a:rPr lang="ru-RU" sz="5400" b="1" i="1" dirty="0">
                <a:solidFill>
                  <a:srgbClr val="00B0F0"/>
                </a:solidFill>
                <a:latin typeface="Times New Roman"/>
                <a:ea typeface="Times New Roman"/>
              </a:rPr>
              <a:t> </a:t>
            </a:r>
            <a:r>
              <a:rPr lang="ru-RU" sz="5400" b="1" i="1" dirty="0">
                <a:solidFill>
                  <a:schemeClr val="tx1"/>
                </a:solidFill>
                <a:latin typeface="Times New Roman"/>
                <a:ea typeface="Times New Roman"/>
              </a:rPr>
              <a:t>«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Хмільне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завжди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протягує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нам руку, коли ми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стаємо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слабкими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, коли ми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стомлені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, і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вказує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надзвичайно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легкий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вихід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із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скрутного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становища. </a:t>
            </a:r>
            <a:br>
              <a:rPr lang="en-US" sz="3600" b="1" i="1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Але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обіцянки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ці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/>
                <a:ea typeface="Times New Roman"/>
              </a:rPr>
              <a:t>брехливі</a:t>
            </a:r>
            <a:r>
              <a:rPr lang="ru-RU" sz="3600" b="1" i="1" dirty="0">
                <a:solidFill>
                  <a:schemeClr val="tx1"/>
                </a:solidFill>
                <a:latin typeface="Times New Roman"/>
                <a:ea typeface="Times New Roman"/>
              </a:rPr>
              <a:t>.»</a:t>
            </a:r>
            <a:endParaRPr lang="uk-UA" sz="36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4" y="1071546"/>
            <a:ext cx="4982967" cy="92333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Джек Лондон: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38301" y="674542"/>
            <a:ext cx="666739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Алкоголь </a:t>
            </a:r>
            <a:r>
              <a:rPr lang="ru-RU" sz="5400" b="1" cap="none" spc="0" dirty="0" err="1">
                <a:ln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вражає</a:t>
            </a:r>
            <a:r>
              <a:rPr lang="ru-RU" sz="5400" b="1" cap="none" spc="0" dirty="0">
                <a:ln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</a:t>
            </a:r>
            <a:r>
              <a:rPr lang="ru-RU" sz="5400" b="1" cap="none" spc="0" dirty="0" err="1">
                <a:ln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головний</a:t>
            </a:r>
            <a:r>
              <a:rPr lang="ru-RU" sz="5400" b="1" cap="none" spc="0" dirty="0">
                <a:ln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</a:t>
            </a:r>
            <a:r>
              <a:rPr lang="ru-RU" sz="5400" b="1" cap="none" spc="0" dirty="0" err="1">
                <a:ln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мозок</a:t>
            </a:r>
            <a:endParaRPr lang="ru-RU" sz="5400" b="1" cap="none" spc="0" dirty="0">
              <a:ln/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pic>
        <p:nvPicPr>
          <p:cNvPr id="5122" name="Picture 2" descr="C:\Users\ТОРИ\Desktop\fas-10452054566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428868"/>
            <a:ext cx="6500858" cy="4429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ОРИ\Desktop\Рисунок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357298"/>
            <a:ext cx="4286248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ТОРИ\Desktop\Рисунок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46638" cy="5143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786314" y="214290"/>
            <a:ext cx="435768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err="1">
                <a:solidFill>
                  <a:srgbClr val="002060"/>
                </a:solidFill>
                <a:effectLst/>
              </a:rPr>
              <a:t>Шкідливість</a:t>
            </a:r>
            <a:r>
              <a:rPr lang="ru-RU" sz="3600" b="1" cap="none" spc="0" dirty="0">
                <a:solidFill>
                  <a:srgbClr val="002060"/>
                </a:solidFill>
                <a:effectLst/>
              </a:rPr>
              <a:t> алкоголю</a:t>
            </a:r>
            <a:endParaRPr lang="uk-UA" sz="3600" b="1" cap="none" spc="0" dirty="0"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54166" y="764704"/>
            <a:ext cx="43022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>
                <a:ln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Наркоманія</a:t>
            </a:r>
            <a:endParaRPr lang="ru-RU" sz="5400" b="1" cap="none" spc="0" dirty="0">
              <a:ln/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pic>
        <p:nvPicPr>
          <p:cNvPr id="6146" name="Picture 2" descr="C:\Users\ТОРИ\Desktop\Рисунок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6434" y="3357562"/>
            <a:ext cx="4767565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ТОРИ\Desktop\Рисунок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16"/>
            <a:ext cx="4305300" cy="2790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165</TotalTime>
  <Words>139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Constantia</vt:lpstr>
      <vt:lpstr>Times New Roman</vt:lpstr>
      <vt:lpstr>Wingdings 2</vt:lpstr>
      <vt:lpstr>Поток</vt:lpstr>
      <vt:lpstr>Шкідливі звички</vt:lpstr>
      <vt:lpstr>Презентация PowerPoint</vt:lpstr>
      <vt:lpstr>    Д е в і з:   «Я  не  маю  права  тобі вказувати,  але  вважаю  за  потрібне попередити:  шкідливі  звички - це  твоя розруха  і  твоя  смерть.»</vt:lpstr>
      <vt:lpstr>Презентация PowerPoint</vt:lpstr>
      <vt:lpstr>Презентация PowerPoint</vt:lpstr>
      <vt:lpstr> «Хмільне завжди протягує нам руку, коли ми стаємо слабкими, коли ми стомлені, і вказує надзвичайно легкий вихід із скрутного становища.   Але обіцянки ці брехливі.»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Шкідливі звички</dc:title>
  <cp:lastModifiedBy>owner</cp:lastModifiedBy>
  <cp:revision>18</cp:revision>
  <dcterms:created xsi:type="dcterms:W3CDTF">2015-11-29T15:16:33Z</dcterms:created>
  <dcterms:modified xsi:type="dcterms:W3CDTF">2020-09-27T15:16:53Z</dcterms:modified>
</cp:coreProperties>
</file>