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7" r:id="rId2"/>
    <p:sldId id="257" r:id="rId3"/>
    <p:sldId id="260" r:id="rId4"/>
    <p:sldId id="259" r:id="rId5"/>
    <p:sldId id="261" r:id="rId6"/>
    <p:sldId id="263" r:id="rId7"/>
    <p:sldId id="262" r:id="rId8"/>
    <p:sldId id="268" r:id="rId9"/>
    <p:sldId id="266" r:id="rId10"/>
    <p:sldId id="264" r:id="rId11"/>
    <p:sldId id="265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1" d="100"/>
          <a:sy n="81" d="100"/>
        </p:scale>
        <p:origin x="-105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777240" y="0"/>
            <a:ext cx="7543800" cy="304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3200400"/>
            <a:ext cx="7543800" cy="1524000"/>
          </a:xfrm>
        </p:spPr>
        <p:txBody>
          <a:bodyPr>
            <a:noAutofit/>
          </a:bodyPr>
          <a:lstStyle>
            <a:lvl1pPr>
              <a:defRPr sz="8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62000" y="4724400"/>
            <a:ext cx="6858000" cy="990600"/>
          </a:xfrm>
        </p:spPr>
        <p:txBody>
          <a:bodyPr anchor="t" anchorCtr="0">
            <a:normAutofit/>
          </a:bodyPr>
          <a:lstStyle>
            <a:lvl1pPr marL="0" indent="0" algn="l">
              <a:buNone/>
              <a:defRPr sz="28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25.03.2020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Rectangle 6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685800"/>
            <a:ext cx="7239000" cy="3886200"/>
          </a:xfrm>
        </p:spPr>
        <p:txBody>
          <a:bodyPr vert="eaVert" anchor="t" anchorCtr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25.03.2020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62000" y="685801"/>
            <a:ext cx="1828800" cy="5410199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90800" y="685801"/>
            <a:ext cx="5715000" cy="4876800"/>
          </a:xfrm>
        </p:spPr>
        <p:txBody>
          <a:bodyPr vert="eaVert" anchor="t" anchorCtr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25.03.2020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25.03.2020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777240" y="0"/>
            <a:ext cx="7543800" cy="304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3276600"/>
            <a:ext cx="7543800" cy="1676400"/>
          </a:xfrm>
        </p:spPr>
        <p:txBody>
          <a:bodyPr anchor="b" anchorCtr="0"/>
          <a:lstStyle>
            <a:lvl1pPr algn="l">
              <a:defRPr sz="54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0" y="4953000"/>
            <a:ext cx="6858000" cy="914400"/>
          </a:xfrm>
        </p:spPr>
        <p:txBody>
          <a:bodyPr anchor="t" anchorCtr="0">
            <a:normAutofit/>
          </a:bodyPr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25.03.2020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Rectangle 7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2000" y="609601"/>
            <a:ext cx="3657600" cy="376732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609601"/>
            <a:ext cx="3657600" cy="376732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25.03.2020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58952" y="609600"/>
            <a:ext cx="3657600" cy="6397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58952" y="1329264"/>
            <a:ext cx="3657600" cy="3048000"/>
          </a:xfrm>
        </p:spPr>
        <p:txBody>
          <a:bodyPr anchor="t" anchorCtr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152" y="609600"/>
            <a:ext cx="3657600" cy="6397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1329264"/>
            <a:ext cx="3657600" cy="3048000"/>
          </a:xfrm>
        </p:spPr>
        <p:txBody>
          <a:bodyPr anchor="t" anchorCtr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25.03.2020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cxnSp>
        <p:nvCxnSpPr>
          <p:cNvPr id="11" name="Straight Connector 10"/>
          <p:cNvCxnSpPr/>
          <p:nvPr/>
        </p:nvCxnSpPr>
        <p:spPr>
          <a:xfrm>
            <a:off x="758952" y="1249362"/>
            <a:ext cx="36576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4645152" y="1249362"/>
            <a:ext cx="36576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25.03.2020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25.03.2020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4572000"/>
            <a:ext cx="6784848" cy="1600200"/>
          </a:xfrm>
        </p:spPr>
        <p:txBody>
          <a:bodyPr anchor="b">
            <a:normAutofit/>
          </a:bodyPr>
          <a:lstStyle>
            <a:lvl1pPr algn="l">
              <a:defRPr sz="5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10866" y="457200"/>
            <a:ext cx="4594934" cy="4114799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2001" y="457200"/>
            <a:ext cx="2673657" cy="4114800"/>
          </a:xfrm>
        </p:spPr>
        <p:txBody>
          <a:bodyPr>
            <a:normAutofit/>
          </a:bodyPr>
          <a:lstStyle>
            <a:lvl1pPr marL="0" indent="0">
              <a:buNone/>
              <a:defRPr sz="21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25.03.2020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cxnSp>
        <p:nvCxnSpPr>
          <p:cNvPr id="10" name="Straight Connector 9"/>
          <p:cNvCxnSpPr/>
          <p:nvPr/>
        </p:nvCxnSpPr>
        <p:spPr>
          <a:xfrm rot="5400000">
            <a:off x="1677194" y="2514600"/>
            <a:ext cx="3810000" cy="1588"/>
          </a:xfrm>
          <a:prstGeom prst="line">
            <a:avLst/>
          </a:prstGeom>
          <a:ln>
            <a:solidFill>
              <a:schemeClr val="tx2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8952" y="4572000"/>
            <a:ext cx="6784848" cy="1600200"/>
          </a:xfrm>
        </p:spPr>
        <p:txBody>
          <a:bodyPr anchor="b">
            <a:normAutofit/>
          </a:bodyPr>
          <a:lstStyle>
            <a:lvl1pPr algn="l">
              <a:defRPr sz="5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777240" y="457200"/>
            <a:ext cx="7543800" cy="2895600"/>
          </a:xfrm>
          <a:ln w="6350">
            <a:solidFill>
              <a:schemeClr val="tx2"/>
            </a:solidFill>
          </a:ln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0392" y="3505200"/>
            <a:ext cx="7391400" cy="804862"/>
          </a:xfrm>
        </p:spPr>
        <p:txBody>
          <a:bodyPr anchor="t" anchorCtr="0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25.03.2020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62000" y="4572000"/>
            <a:ext cx="6781800" cy="16002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0" y="685800"/>
            <a:ext cx="7543800" cy="3886200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48400" y="6208776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tx2">
                    <a:lumMod val="90000"/>
                    <a:lumOff val="10000"/>
                  </a:schemeClr>
                </a:solidFill>
                <a:latin typeface="+mn-lt"/>
              </a:defRPr>
            </a:lvl1pPr>
          </a:lstStyle>
          <a:p>
            <a:fld id="{B4C71EC6-210F-42DE-9C53-41977AD35B3D}" type="datetimeFigureOut">
              <a:rPr lang="ru-RU" smtClean="0"/>
              <a:t>25.03.2020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61999" y="6208776"/>
            <a:ext cx="487386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1">
                <a:solidFill>
                  <a:schemeClr val="tx2">
                    <a:lumMod val="90000"/>
                    <a:lumOff val="1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5687568"/>
            <a:ext cx="762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4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Rectangle 7"/>
          <p:cNvSpPr/>
          <p:nvPr/>
        </p:nvSpPr>
        <p:spPr>
          <a:xfrm>
            <a:off x="777240" y="0"/>
            <a:ext cx="7543800" cy="381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54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94360" indent="-27432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6868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64592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1901952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219456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8pPr>
      <a:lvl9pPr marL="246888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707904" y="4581128"/>
            <a:ext cx="6781800" cy="1600200"/>
          </a:xfrm>
        </p:spPr>
        <p:txBody>
          <a:bodyPr>
            <a:noAutofit/>
          </a:bodyPr>
          <a:lstStyle/>
          <a:p>
            <a:r>
              <a:rPr lang="ru-RU" sz="2000" dirty="0">
                <a:solidFill>
                  <a:srgbClr val="00B050"/>
                </a:solidFill>
              </a:rPr>
              <a:t>Презентацию подготовила</a:t>
            </a:r>
            <a:br>
              <a:rPr lang="ru-RU" sz="2000" dirty="0">
                <a:solidFill>
                  <a:srgbClr val="00B050"/>
                </a:solidFill>
              </a:rPr>
            </a:br>
            <a:r>
              <a:rPr lang="ru-RU" sz="2000" dirty="0">
                <a:solidFill>
                  <a:srgbClr val="00B050"/>
                </a:solidFill>
              </a:rPr>
              <a:t>учитель  начальных классов</a:t>
            </a:r>
            <a:br>
              <a:rPr lang="ru-RU" sz="2000" dirty="0">
                <a:solidFill>
                  <a:srgbClr val="00B050"/>
                </a:solidFill>
              </a:rPr>
            </a:br>
            <a:r>
              <a:rPr lang="ru-RU" sz="2000" dirty="0">
                <a:solidFill>
                  <a:srgbClr val="00B050"/>
                </a:solidFill>
              </a:rPr>
              <a:t>высшей категории</a:t>
            </a:r>
            <a:br>
              <a:rPr lang="ru-RU" sz="2000" dirty="0">
                <a:solidFill>
                  <a:srgbClr val="00B050"/>
                </a:solidFill>
              </a:rPr>
            </a:br>
            <a:r>
              <a:rPr lang="ru-RU" sz="2000" dirty="0" err="1">
                <a:solidFill>
                  <a:srgbClr val="00B050"/>
                </a:solidFill>
              </a:rPr>
              <a:t>Кельманская</a:t>
            </a:r>
            <a:r>
              <a:rPr lang="ru-RU" sz="2000" dirty="0">
                <a:solidFill>
                  <a:srgbClr val="00B050"/>
                </a:solidFill>
              </a:rPr>
              <a:t> Вероника  Антоновна</a:t>
            </a:r>
            <a:br>
              <a:rPr lang="ru-RU" sz="2000" dirty="0">
                <a:solidFill>
                  <a:srgbClr val="00B050"/>
                </a:solidFill>
              </a:rPr>
            </a:br>
            <a:endParaRPr lang="ru-RU" sz="2000" dirty="0">
              <a:solidFill>
                <a:srgbClr val="00B05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6000" b="1" dirty="0" smtClean="0">
                <a:solidFill>
                  <a:srgbClr val="C00000"/>
                </a:solidFill>
              </a:rPr>
              <a:t>Сергей </a:t>
            </a:r>
            <a:r>
              <a:rPr lang="ru-RU" sz="6000" b="1" dirty="0" err="1" smtClean="0">
                <a:solidFill>
                  <a:srgbClr val="C00000"/>
                </a:solidFill>
              </a:rPr>
              <a:t>Баруздин</a:t>
            </a:r>
            <a:endParaRPr lang="ru-RU" sz="6000" b="1" dirty="0" smtClean="0">
              <a:solidFill>
                <a:srgbClr val="C00000"/>
              </a:solidFill>
            </a:endParaRPr>
          </a:p>
          <a:p>
            <a:pPr marL="0" indent="0">
              <a:buNone/>
            </a:pPr>
            <a:r>
              <a:rPr lang="ru-RU" sz="5800" b="1" dirty="0" smtClean="0">
                <a:solidFill>
                  <a:srgbClr val="002060"/>
                </a:solidFill>
              </a:rPr>
              <a:t>Как </a:t>
            </a:r>
            <a:r>
              <a:rPr lang="ru-RU" sz="5800" b="1" dirty="0" smtClean="0">
                <a:solidFill>
                  <a:srgbClr val="002060"/>
                </a:solidFill>
              </a:rPr>
              <a:t>Алёшке учиться надоело</a:t>
            </a:r>
            <a:endParaRPr lang="ru-RU" sz="58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512313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Владимир Зеленский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716016" y="692696"/>
            <a:ext cx="3657600" cy="639762"/>
          </a:xfrm>
        </p:spPr>
        <p:txBody>
          <a:bodyPr/>
          <a:lstStyle/>
          <a:p>
            <a:r>
              <a:rPr lang="ru-RU" dirty="0" smtClean="0"/>
              <a:t>Василий </a:t>
            </a:r>
            <a:r>
              <a:rPr lang="ru-RU" dirty="0" err="1" smtClean="0"/>
              <a:t>Ломаченко</a:t>
            </a:r>
            <a:r>
              <a:rPr lang="ru-RU" dirty="0" smtClean="0"/>
              <a:t> </a:t>
            </a:r>
          </a:p>
          <a:p>
            <a:r>
              <a:rPr lang="ru-RU" dirty="0" smtClean="0"/>
              <a:t>Александр Усик</a:t>
            </a:r>
            <a:endParaRPr lang="ru-RU" dirty="0"/>
          </a:p>
        </p:txBody>
      </p:sp>
      <p:pic>
        <p:nvPicPr>
          <p:cNvPr id="10242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412776"/>
            <a:ext cx="3444539" cy="32044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3" name="Picture 3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1772816"/>
            <a:ext cx="4498975" cy="30460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4405864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1266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2828" y="1234208"/>
            <a:ext cx="3133616" cy="2414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7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7267" y="2204864"/>
            <a:ext cx="4342542" cy="33123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4860032" y="1412776"/>
            <a:ext cx="41044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/>
              <a:t>Святослав Вакарчук</a:t>
            </a:r>
            <a:endParaRPr lang="ru-RU" sz="28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827584" y="738554"/>
            <a:ext cx="30963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/>
              <a:t>Андрей Данилко</a:t>
            </a:r>
            <a:endParaRPr lang="ru-RU" sz="2800" b="1" dirty="0"/>
          </a:p>
        </p:txBody>
      </p:sp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3699366"/>
            <a:ext cx="3280683" cy="26232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9370037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5049363"/>
            <a:ext cx="6781800" cy="16002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Сергей Алексеевич </a:t>
            </a:r>
            <a:r>
              <a:rPr lang="ru-RU" dirty="0" err="1" smtClean="0"/>
              <a:t>Баруздин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95936" y="548680"/>
            <a:ext cx="4968552" cy="402332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72948"/>
            <a:ext cx="3873475" cy="50484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2107382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27784" y="5013176"/>
            <a:ext cx="4916016" cy="1159024"/>
          </a:xfrm>
        </p:spPr>
        <p:txBody>
          <a:bodyPr/>
          <a:lstStyle/>
          <a:p>
            <a:r>
              <a:rPr lang="ru-RU" dirty="0" smtClean="0"/>
              <a:t>врач</a:t>
            </a:r>
            <a:endParaRPr lang="ru-RU" dirty="0"/>
          </a:p>
        </p:txBody>
      </p:sp>
      <p:pic>
        <p:nvPicPr>
          <p:cNvPr id="5124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548680"/>
            <a:ext cx="4055165" cy="3886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0691495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548680"/>
            <a:ext cx="6781800" cy="16002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Писать латинскими буквами</a:t>
            </a:r>
            <a:endParaRPr lang="ru-RU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195736" y="2348880"/>
            <a:ext cx="4824536" cy="41742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9184599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Инженер- конструктор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2474" y="620688"/>
            <a:ext cx="4956671" cy="2916932"/>
          </a:xfrm>
        </p:spPr>
      </p:pic>
    </p:spTree>
    <p:extLst>
      <p:ext uri="{BB962C8B-B14F-4D97-AF65-F5344CB8AC3E}">
        <p14:creationId xmlns:p14="http://schemas.microsoft.com/office/powerpoint/2010/main" val="41449511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1640" y="332656"/>
            <a:ext cx="5845696" cy="592088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Чертежи </a:t>
            </a:r>
            <a:endParaRPr lang="ru-RU" dirty="0"/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826738"/>
            <a:ext cx="5178837" cy="3886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928" y="2924944"/>
            <a:ext cx="4896272" cy="35372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2965046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2348880"/>
            <a:ext cx="6781800" cy="1600200"/>
          </a:xfrm>
        </p:spPr>
        <p:txBody>
          <a:bodyPr>
            <a:normAutofit/>
          </a:bodyPr>
          <a:lstStyle/>
          <a:p>
            <a:r>
              <a:rPr lang="ru-RU" sz="9600" dirty="0" smtClean="0"/>
              <a:t>ПРОФЕССИЯ</a:t>
            </a:r>
            <a:endParaRPr lang="ru-RU" sz="9600" dirty="0"/>
          </a:p>
        </p:txBody>
      </p:sp>
    </p:spTree>
    <p:extLst>
      <p:ext uri="{BB962C8B-B14F-4D97-AF65-F5344CB8AC3E}">
        <p14:creationId xmlns:p14="http://schemas.microsoft.com/office/powerpoint/2010/main" val="299426298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685800"/>
            <a:ext cx="8784976" cy="3886200"/>
          </a:xfrm>
        </p:spPr>
        <p:txBody>
          <a:bodyPr>
            <a:normAutofit/>
          </a:bodyPr>
          <a:lstStyle/>
          <a:p>
            <a:r>
              <a:rPr lang="ru-RU" sz="4000" b="1" dirty="0" smtClean="0"/>
              <a:t>Рецепт                 до </a:t>
            </a:r>
            <a:r>
              <a:rPr lang="ru-RU" sz="4000" b="1" dirty="0" err="1" smtClean="0"/>
              <a:t>сви</a:t>
            </a:r>
            <a:r>
              <a:rPr lang="ru-RU" sz="4000" b="1" dirty="0" smtClean="0"/>
              <a:t> да </a:t>
            </a:r>
            <a:r>
              <a:rPr lang="ru-RU" sz="4000" b="1" dirty="0" err="1" smtClean="0"/>
              <a:t>ния</a:t>
            </a:r>
            <a:endParaRPr lang="ru-RU" sz="4000" b="1" dirty="0" smtClean="0"/>
          </a:p>
          <a:p>
            <a:r>
              <a:rPr lang="ru-RU" sz="4000" b="1" dirty="0" smtClean="0"/>
              <a:t>Чертёж                со </a:t>
            </a:r>
            <a:r>
              <a:rPr lang="ru-RU" sz="4000" b="1" dirty="0" err="1" smtClean="0"/>
              <a:t>гла</a:t>
            </a:r>
            <a:r>
              <a:rPr lang="ru-RU" sz="4000" b="1" dirty="0" smtClean="0"/>
              <a:t> си </a:t>
            </a:r>
            <a:r>
              <a:rPr lang="ru-RU" sz="4000" b="1" dirty="0" err="1" smtClean="0"/>
              <a:t>лась</a:t>
            </a:r>
            <a:endParaRPr lang="ru-RU" sz="4000" b="1" dirty="0" smtClean="0"/>
          </a:p>
          <a:p>
            <a:r>
              <a:rPr lang="ru-RU" sz="4000" b="1" dirty="0" smtClean="0"/>
              <a:t>Лекарство          по </a:t>
            </a:r>
            <a:r>
              <a:rPr lang="ru-RU" sz="4000" b="1" dirty="0" err="1" smtClean="0"/>
              <a:t>инте</a:t>
            </a:r>
            <a:r>
              <a:rPr lang="ru-RU" sz="4000" b="1" dirty="0" smtClean="0"/>
              <a:t> ре со вал </a:t>
            </a:r>
            <a:r>
              <a:rPr lang="ru-RU" sz="4000" b="1" dirty="0" err="1" smtClean="0"/>
              <a:t>ся</a:t>
            </a:r>
            <a:endParaRPr lang="ru-RU" sz="4000" b="1" dirty="0"/>
          </a:p>
        </p:txBody>
      </p:sp>
    </p:spTree>
    <p:extLst>
      <p:ext uri="{BB962C8B-B14F-4D97-AF65-F5344CB8AC3E}">
        <p14:creationId xmlns:p14="http://schemas.microsoft.com/office/powerpoint/2010/main" val="239725866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Леонид </a:t>
            </a:r>
            <a:r>
              <a:rPr lang="ru-RU" dirty="0" err="1" smtClean="0"/>
              <a:t>Каденюк</a:t>
            </a:r>
            <a:endParaRPr lang="ru-RU" dirty="0"/>
          </a:p>
        </p:txBody>
      </p:sp>
      <p:pic>
        <p:nvPicPr>
          <p:cNvPr id="1229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1357" y="685800"/>
            <a:ext cx="5545085" cy="3886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04938198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NewsPrint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NewsPrint">
      <a:majorFont>
        <a:latin typeface="Impact"/>
        <a:ea typeface=""/>
        <a:cs typeface=""/>
        <a:font script="Jpan" typeface="HGP創英角ｺﾞｼｯｸUB"/>
        <a:font script="Hang" typeface="HY견고딕"/>
        <a:font script="Hans" typeface="微软雅黑"/>
        <a:font script="Hant" typeface="微軟正黑體"/>
        <a:font script="Arab" typeface="Tahoma"/>
        <a:font script="Hebr" typeface="To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NewsPrint">
      <a:fillStyleLst>
        <a:solidFill>
          <a:schemeClr val="phClr"/>
        </a:solidFill>
        <a:gradFill rotWithShape="1">
          <a:gsLst>
            <a:gs pos="0">
              <a:schemeClr val="phClr">
                <a:tint val="37000"/>
                <a:hueMod val="100000"/>
                <a:satMod val="200000"/>
                <a:lumMod val="88000"/>
              </a:schemeClr>
            </a:gs>
            <a:gs pos="100000">
              <a:schemeClr val="phClr">
                <a:tint val="53000"/>
                <a:shade val="100000"/>
                <a:hueMod val="100000"/>
                <a:satMod val="350000"/>
                <a:lumMod val="79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83000"/>
                <a:shade val="100000"/>
                <a:alpha val="100000"/>
                <a:hueMod val="100000"/>
                <a:satMod val="220000"/>
                <a:lumMod val="90000"/>
              </a:schemeClr>
            </a:gs>
            <a:gs pos="76000">
              <a:schemeClr val="phClr">
                <a:shade val="100000"/>
              </a:schemeClr>
            </a:gs>
            <a:gs pos="100000">
              <a:schemeClr val="phClr">
                <a:shade val="93000"/>
                <a:alpha val="100000"/>
                <a:satMod val="100000"/>
                <a:lumMod val="93000"/>
              </a:schemeClr>
            </a:gs>
          </a:gsLst>
          <a:path path="circle">
            <a:fillToRect l="15000" t="15000" r="100000" b="100000"/>
          </a:path>
        </a:gradFill>
      </a:fillStyleLst>
      <a:lnStyleLst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12700" dir="528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381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contourW="12700">
            <a:bevelT w="31750" h="127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3000"/>
              </a:schemeClr>
            </a:gs>
            <a:gs pos="100000">
              <a:schemeClr val="phClr">
                <a:shade val="55000"/>
              </a:schemeClr>
            </a:gs>
          </a:gsLst>
          <a:lin ang="5400000" scaled="1"/>
        </a:gradFill>
        <a:blipFill rotWithShape="1">
          <a:blip xmlns:r="http://schemas.openxmlformats.org/officeDocument/2006/relationships" r:embed="rId1">
            <a:duotone>
              <a:schemeClr val="phClr">
                <a:shade val="20000"/>
                <a:satMod val="350000"/>
                <a:lumMod val="125000"/>
              </a:schemeClr>
              <a:schemeClr val="phClr">
                <a:tint val="90000"/>
                <a:satMod val="25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Newsprint</Template>
  <TotalTime>124</TotalTime>
  <Words>48</Words>
  <Application>Microsoft Office PowerPoint</Application>
  <PresentationFormat>Экран (4:3)</PresentationFormat>
  <Paragraphs>18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NewsPrint</vt:lpstr>
      <vt:lpstr>Презентацию подготовила учитель  начальных классов высшей категории Кельманская Вероника  Антоновна </vt:lpstr>
      <vt:lpstr>Сергей Алексеевич Баруздин</vt:lpstr>
      <vt:lpstr>врач</vt:lpstr>
      <vt:lpstr>Писать латинскими буквами</vt:lpstr>
      <vt:lpstr>Инженер- конструктор</vt:lpstr>
      <vt:lpstr>Чертежи </vt:lpstr>
      <vt:lpstr>ПРОФЕССИЯ</vt:lpstr>
      <vt:lpstr>Презентация PowerPoint</vt:lpstr>
      <vt:lpstr>Леонид Каденюк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Lida</dc:creator>
  <cp:lastModifiedBy>Lida</cp:lastModifiedBy>
  <cp:revision>9</cp:revision>
  <dcterms:created xsi:type="dcterms:W3CDTF">2020-02-13T20:03:33Z</dcterms:created>
  <dcterms:modified xsi:type="dcterms:W3CDTF">2020-03-25T11:34:53Z</dcterms:modified>
</cp:coreProperties>
</file>