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4" r:id="rId1"/>
  </p:sldMasterIdLst>
  <p:notesMasterIdLst>
    <p:notesMasterId r:id="rId14"/>
  </p:notesMasterIdLst>
  <p:handoutMasterIdLst>
    <p:handoutMasterId r:id="rId15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DD"/>
    <a:srgbClr val="1C1C1C"/>
    <a:srgbClr val="FFFF9F"/>
    <a:srgbClr val="0099CC"/>
    <a:srgbClr val="CC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111" autoAdjust="0"/>
  </p:normalViewPr>
  <p:slideViewPr>
    <p:cSldViewPr>
      <p:cViewPr varScale="1">
        <p:scale>
          <a:sx n="50" d="100"/>
          <a:sy n="50" d="100"/>
        </p:scale>
        <p:origin x="1411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24DE3A4-3F0F-4A4E-A9AB-AC3A3D79F5C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Arial Cyr" panose="020B0604020202020204" pitchFamily="34" charset="0"/>
              </a:defRPr>
            </a:lvl1pPr>
          </a:lstStyle>
          <a:p>
            <a:endParaRPr lang="ru-RU" altLang="ru-RU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F09EA411-7089-4D0F-AB93-3A512D74F62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Arial Cyr" panose="020B0604020202020204" pitchFamily="34" charset="0"/>
              </a:defRPr>
            </a:lvl1pPr>
          </a:lstStyle>
          <a:p>
            <a:endParaRPr lang="ru-RU" altLang="ru-RU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86BFA21F-0CE4-40D9-A52B-0465B954BB84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Arial Cyr" panose="020B0604020202020204" pitchFamily="34" charset="0"/>
              </a:defRPr>
            </a:lvl1pPr>
          </a:lstStyle>
          <a:p>
            <a:endParaRPr lang="ru-RU" altLang="ru-RU"/>
          </a:p>
        </p:txBody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CC1CA685-EA86-4744-88BF-5549093E7017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Arial" panose="020B0604020202020204" pitchFamily="34" charset="0"/>
              </a:defRPr>
            </a:lvl1pPr>
          </a:lstStyle>
          <a:p>
            <a:fld id="{23FE51B2-DF80-4F08-887B-BC5B541992A0}" type="slidenum">
              <a:rPr lang="ru-RU" altLang="ru-RU"/>
              <a:pPr/>
              <a:t>‹#›</a:t>
            </a:fld>
            <a:endParaRPr lang="ru-RU" altLang="ru-RU">
              <a:latin typeface="Arial Cyr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E5293028-5C30-4788-B82C-8B9F89DD9ED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Arial Cyr" panose="020B0604020202020204" pitchFamily="34" charset="0"/>
              </a:defRPr>
            </a:lvl1pPr>
          </a:lstStyle>
          <a:p>
            <a:endParaRPr lang="ru-RU" altLang="ru-RU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DE2DCC5E-CE45-417F-814D-E64E0BE90C36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Arial Cyr" panose="020B0604020202020204" pitchFamily="34" charset="0"/>
              </a:defRPr>
            </a:lvl1pPr>
          </a:lstStyle>
          <a:p>
            <a:endParaRPr lang="ru-RU" altLang="ru-RU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2D990047-2230-4E1C-823E-5135E25C6BDA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4588" y="687388"/>
            <a:ext cx="4568825" cy="342582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B0437A8C-0F46-4504-9ED2-146A619DF66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D325F294-8A2B-41BC-A198-B081C02A384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Arial Cyr" panose="020B0604020202020204" pitchFamily="34" charset="0"/>
              </a:defRPr>
            </a:lvl1pPr>
          </a:lstStyle>
          <a:p>
            <a:endParaRPr lang="ru-RU" altLang="ru-RU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6143A100-5920-428B-A1A5-3977CF10CDD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Arial" panose="020B0604020202020204" pitchFamily="34" charset="0"/>
              </a:defRPr>
            </a:lvl1pPr>
          </a:lstStyle>
          <a:p>
            <a:fld id="{E3B189AB-3B05-43FF-AA35-9451F4CDA72F}" type="slidenum">
              <a:rPr lang="ru-RU" altLang="ru-RU"/>
              <a:pPr/>
              <a:t>‹#›</a:t>
            </a:fld>
            <a:endParaRPr lang="ru-RU" altLang="ru-RU">
              <a:latin typeface="Arial Cyr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78E5369A-06F1-41D8-9B91-8EBAA721E05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7BE205B-A47F-4F47-A06C-57AB9B2B8F6D}" type="slidenum">
              <a:rPr lang="ru-RU" altLang="ru-RU"/>
              <a:pPr/>
              <a:t>1</a:t>
            </a:fld>
            <a:endParaRPr lang="ru-RU" altLang="ru-RU">
              <a:latin typeface="Arial Cyr" panose="020B0604020202020204" pitchFamily="34" charset="0"/>
            </a:endParaRPr>
          </a:p>
        </p:txBody>
      </p:sp>
      <p:sp>
        <p:nvSpPr>
          <p:cNvPr id="7170" name="Rectangle 2">
            <a:extLst>
              <a:ext uri="{FF2B5EF4-FFF2-40B4-BE49-F238E27FC236}">
                <a16:creationId xmlns:a16="http://schemas.microsoft.com/office/drawing/2014/main" id="{846E05F5-729C-45E9-A487-48777DC6C63E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38F0683B-BA9A-4997-A8CA-6D63658F81D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uk-UA" alt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09F971A6-7A4B-4041-BA71-BCA89438F03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FACB3DE-5065-4293-B5F3-FE6B07478078}" type="slidenum">
              <a:rPr lang="ru-RU" altLang="ru-RU"/>
              <a:pPr/>
              <a:t>10</a:t>
            </a:fld>
            <a:endParaRPr lang="ru-RU" altLang="ru-RU">
              <a:latin typeface="Arial Cyr" panose="020B0604020202020204" pitchFamily="34" charset="0"/>
            </a:endParaRPr>
          </a:p>
        </p:txBody>
      </p:sp>
      <p:sp>
        <p:nvSpPr>
          <p:cNvPr id="175106" name="Rectangle 2">
            <a:extLst>
              <a:ext uri="{FF2B5EF4-FFF2-40B4-BE49-F238E27FC236}">
                <a16:creationId xmlns:a16="http://schemas.microsoft.com/office/drawing/2014/main" id="{60828827-81A1-4B3E-9FEA-EFD064D736E5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7" name="Rectangle 3">
            <a:extLst>
              <a:ext uri="{FF2B5EF4-FFF2-40B4-BE49-F238E27FC236}">
                <a16:creationId xmlns:a16="http://schemas.microsoft.com/office/drawing/2014/main" id="{A6A9664F-6512-431E-AD46-E27C08F473E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uk-UA" alt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4C18D004-F130-4D33-9C30-3BFBC9EECF0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D990D09-39DF-4B09-B191-59A5C391F6F0}" type="slidenum">
              <a:rPr lang="ru-RU" altLang="ru-RU"/>
              <a:pPr/>
              <a:t>2</a:t>
            </a:fld>
            <a:endParaRPr lang="ru-RU" altLang="ru-RU">
              <a:latin typeface="Arial Cyr" panose="020B0604020202020204" pitchFamily="34" charset="0"/>
            </a:endParaRPr>
          </a:p>
        </p:txBody>
      </p:sp>
      <p:sp>
        <p:nvSpPr>
          <p:cNvPr id="166914" name="Rectangle 2">
            <a:extLst>
              <a:ext uri="{FF2B5EF4-FFF2-40B4-BE49-F238E27FC236}">
                <a16:creationId xmlns:a16="http://schemas.microsoft.com/office/drawing/2014/main" id="{A1821084-665D-4935-98BC-2F2F3D212633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6915" name="Rectangle 3">
            <a:extLst>
              <a:ext uri="{FF2B5EF4-FFF2-40B4-BE49-F238E27FC236}">
                <a16:creationId xmlns:a16="http://schemas.microsoft.com/office/drawing/2014/main" id="{EB623BEF-B4A9-4247-BB93-D83BA4235C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uk-UA" alt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1E0D5228-10E0-45FC-B6E9-98D9E0B45AE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67C3A41-6901-459E-B037-CCDAFDE611D0}" type="slidenum">
              <a:rPr lang="ru-RU" altLang="ru-RU"/>
              <a:pPr/>
              <a:t>3</a:t>
            </a:fld>
            <a:endParaRPr lang="ru-RU" altLang="ru-RU">
              <a:latin typeface="Arial Cyr" panose="020B0604020202020204" pitchFamily="34" charset="0"/>
            </a:endParaRPr>
          </a:p>
        </p:txBody>
      </p:sp>
      <p:sp>
        <p:nvSpPr>
          <p:cNvPr id="167938" name="Rectangle 2">
            <a:extLst>
              <a:ext uri="{FF2B5EF4-FFF2-40B4-BE49-F238E27FC236}">
                <a16:creationId xmlns:a16="http://schemas.microsoft.com/office/drawing/2014/main" id="{72D4208E-41DF-4F91-B73A-A48C8EE56B3D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7939" name="Rectangle 3">
            <a:extLst>
              <a:ext uri="{FF2B5EF4-FFF2-40B4-BE49-F238E27FC236}">
                <a16:creationId xmlns:a16="http://schemas.microsoft.com/office/drawing/2014/main" id="{F3290CFB-EDDA-4F79-9CD0-AA7C0C8AA6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uk-UA" alt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24ADD5D8-C14E-4193-BBF6-068B7C71896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147033D-791C-43AA-85CC-46E3D5F56CB5}" type="slidenum">
              <a:rPr lang="ru-RU" altLang="ru-RU"/>
              <a:pPr/>
              <a:t>4</a:t>
            </a:fld>
            <a:endParaRPr lang="ru-RU" altLang="ru-RU">
              <a:latin typeface="Arial Cyr" panose="020B0604020202020204" pitchFamily="34" charset="0"/>
            </a:endParaRPr>
          </a:p>
        </p:txBody>
      </p:sp>
      <p:sp>
        <p:nvSpPr>
          <p:cNvPr id="168962" name="Rectangle 2">
            <a:extLst>
              <a:ext uri="{FF2B5EF4-FFF2-40B4-BE49-F238E27FC236}">
                <a16:creationId xmlns:a16="http://schemas.microsoft.com/office/drawing/2014/main" id="{D2A9E8C2-99BC-40B0-93D2-F2961990AA76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8963" name="Rectangle 3">
            <a:extLst>
              <a:ext uri="{FF2B5EF4-FFF2-40B4-BE49-F238E27FC236}">
                <a16:creationId xmlns:a16="http://schemas.microsoft.com/office/drawing/2014/main" id="{E64E3B79-E26C-4998-B2BA-34F00F55E7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uk-UA" alt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1607115A-A86D-4FE0-9F7A-74C03A760D2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07425DB-2ACD-4650-8209-7B40350EF055}" type="slidenum">
              <a:rPr lang="ru-RU" altLang="ru-RU"/>
              <a:pPr/>
              <a:t>5</a:t>
            </a:fld>
            <a:endParaRPr lang="ru-RU" altLang="ru-RU">
              <a:latin typeface="Arial Cyr" panose="020B0604020202020204" pitchFamily="34" charset="0"/>
            </a:endParaRPr>
          </a:p>
        </p:txBody>
      </p:sp>
      <p:sp>
        <p:nvSpPr>
          <p:cNvPr id="169986" name="Rectangle 2">
            <a:extLst>
              <a:ext uri="{FF2B5EF4-FFF2-40B4-BE49-F238E27FC236}">
                <a16:creationId xmlns:a16="http://schemas.microsoft.com/office/drawing/2014/main" id="{DBA78B44-3813-4C8B-915F-37ABB4A0E1BC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9987" name="Rectangle 3">
            <a:extLst>
              <a:ext uri="{FF2B5EF4-FFF2-40B4-BE49-F238E27FC236}">
                <a16:creationId xmlns:a16="http://schemas.microsoft.com/office/drawing/2014/main" id="{C05E13C6-EB2F-4041-8D72-EF763829A95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uk-UA" alt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21EA14B5-F298-4CFB-B31C-5736E915F6C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B8595AB-E8ED-4446-9B76-129A43C1CE84}" type="slidenum">
              <a:rPr lang="ru-RU" altLang="ru-RU"/>
              <a:pPr/>
              <a:t>6</a:t>
            </a:fld>
            <a:endParaRPr lang="ru-RU" altLang="ru-RU">
              <a:latin typeface="Arial Cyr" panose="020B0604020202020204" pitchFamily="34" charset="0"/>
            </a:endParaRPr>
          </a:p>
        </p:txBody>
      </p:sp>
      <p:sp>
        <p:nvSpPr>
          <p:cNvPr id="171010" name="Rectangle 2">
            <a:extLst>
              <a:ext uri="{FF2B5EF4-FFF2-40B4-BE49-F238E27FC236}">
                <a16:creationId xmlns:a16="http://schemas.microsoft.com/office/drawing/2014/main" id="{3A499116-2778-4441-99D3-3EB0D768D683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1011" name="Rectangle 3">
            <a:extLst>
              <a:ext uri="{FF2B5EF4-FFF2-40B4-BE49-F238E27FC236}">
                <a16:creationId xmlns:a16="http://schemas.microsoft.com/office/drawing/2014/main" id="{35532103-B04F-40A7-810D-791C7F60A7C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uk-UA" alt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17095162-10FE-4C3D-B8C8-E07571C127B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D397D63-BACA-4955-BAA5-9341660416C3}" type="slidenum">
              <a:rPr lang="ru-RU" altLang="ru-RU"/>
              <a:pPr/>
              <a:t>7</a:t>
            </a:fld>
            <a:endParaRPr lang="ru-RU" altLang="ru-RU">
              <a:latin typeface="Arial Cyr" panose="020B0604020202020204" pitchFamily="34" charset="0"/>
            </a:endParaRPr>
          </a:p>
        </p:txBody>
      </p:sp>
      <p:sp>
        <p:nvSpPr>
          <p:cNvPr id="172034" name="Rectangle 2">
            <a:extLst>
              <a:ext uri="{FF2B5EF4-FFF2-40B4-BE49-F238E27FC236}">
                <a16:creationId xmlns:a16="http://schemas.microsoft.com/office/drawing/2014/main" id="{9AECFE42-FDA5-43D8-98E6-5F3F2B0561AC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2035" name="Rectangle 3">
            <a:extLst>
              <a:ext uri="{FF2B5EF4-FFF2-40B4-BE49-F238E27FC236}">
                <a16:creationId xmlns:a16="http://schemas.microsoft.com/office/drawing/2014/main" id="{F78F540B-796A-4005-AB64-ECB0F768DC6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uk-UA" alt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2630E2C2-0B60-4910-B292-E15440F2FE2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494864-21CC-42C1-AD0C-1CBB831C5C48}" type="slidenum">
              <a:rPr lang="ru-RU" altLang="ru-RU"/>
              <a:pPr/>
              <a:t>8</a:t>
            </a:fld>
            <a:endParaRPr lang="ru-RU" altLang="ru-RU">
              <a:latin typeface="Arial Cyr" panose="020B0604020202020204" pitchFamily="34" charset="0"/>
            </a:endParaRPr>
          </a:p>
        </p:txBody>
      </p:sp>
      <p:sp>
        <p:nvSpPr>
          <p:cNvPr id="173058" name="Rectangle 2">
            <a:extLst>
              <a:ext uri="{FF2B5EF4-FFF2-40B4-BE49-F238E27FC236}">
                <a16:creationId xmlns:a16="http://schemas.microsoft.com/office/drawing/2014/main" id="{A8C24082-32C4-4395-90C9-81E5C5387174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3059" name="Rectangle 3">
            <a:extLst>
              <a:ext uri="{FF2B5EF4-FFF2-40B4-BE49-F238E27FC236}">
                <a16:creationId xmlns:a16="http://schemas.microsoft.com/office/drawing/2014/main" id="{8D09EB63-0C8B-4C60-A409-5B58F1E30ED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uk-UA" alt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8FBE7077-C3D2-4039-8646-D3EF83C2667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188BC56-4800-4C70-BC4E-C8D579E11447}" type="slidenum">
              <a:rPr lang="ru-RU" altLang="ru-RU"/>
              <a:pPr/>
              <a:t>9</a:t>
            </a:fld>
            <a:endParaRPr lang="ru-RU" altLang="ru-RU">
              <a:latin typeface="Arial Cyr" panose="020B0604020202020204" pitchFamily="34" charset="0"/>
            </a:endParaRPr>
          </a:p>
        </p:txBody>
      </p:sp>
      <p:sp>
        <p:nvSpPr>
          <p:cNvPr id="174082" name="Rectangle 2">
            <a:extLst>
              <a:ext uri="{FF2B5EF4-FFF2-40B4-BE49-F238E27FC236}">
                <a16:creationId xmlns:a16="http://schemas.microsoft.com/office/drawing/2014/main" id="{67B7095D-74F1-452E-8F3D-A47A3F3875AB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083" name="Rectangle 3">
            <a:extLst>
              <a:ext uri="{FF2B5EF4-FFF2-40B4-BE49-F238E27FC236}">
                <a16:creationId xmlns:a16="http://schemas.microsoft.com/office/drawing/2014/main" id="{4F9F65E0-23D9-4F46-8534-422D2AE215D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uk-UA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2">
            <a:extLst>
              <a:ext uri="{FF2B5EF4-FFF2-40B4-BE49-F238E27FC236}">
                <a16:creationId xmlns:a16="http://schemas.microsoft.com/office/drawing/2014/main" id="{96232D16-B761-461C-91F3-57756D56943D}"/>
              </a:ext>
            </a:extLst>
          </p:cNvPr>
          <p:cNvSpPr>
            <a:spLocks noGrp="1" noChangeArrowheads="1"/>
          </p:cNvSpPr>
          <p:nvPr>
            <p:ph type="ctrTitle" sz="quarter"/>
          </p:nvPr>
        </p:nvSpPr>
        <p:spPr>
          <a:xfrm>
            <a:off x="2738438" y="1381125"/>
            <a:ext cx="6253162" cy="23336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uk-UA" altLang="ru-RU" noProof="0"/>
              <a:t>Образец заголовка</a:t>
            </a:r>
          </a:p>
        </p:txBody>
      </p:sp>
      <p:sp>
        <p:nvSpPr>
          <p:cNvPr id="194563" name="Rectangle 3">
            <a:extLst>
              <a:ext uri="{FF2B5EF4-FFF2-40B4-BE49-F238E27FC236}">
                <a16:creationId xmlns:a16="http://schemas.microsoft.com/office/drawing/2014/main" id="{858CFD96-8445-44D8-BC1A-1CC213CEE33D}"/>
              </a:ext>
            </a:extLst>
          </p:cNvPr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741613" y="4124325"/>
            <a:ext cx="6249987" cy="1285875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uk-UA" altLang="ru-RU" noProof="0"/>
              <a:t>Образец подзаголовка</a:t>
            </a:r>
          </a:p>
        </p:txBody>
      </p:sp>
      <p:sp>
        <p:nvSpPr>
          <p:cNvPr id="194564" name="Rectangle 4">
            <a:extLst>
              <a:ext uri="{FF2B5EF4-FFF2-40B4-BE49-F238E27FC236}">
                <a16:creationId xmlns:a16="http://schemas.microsoft.com/office/drawing/2014/main" id="{AD60E658-3730-480E-BB64-0B2BC549C850}"/>
              </a:ext>
            </a:extLst>
          </p:cNvPr>
          <p:cNvSpPr>
            <a:spLocks noGrp="1" noChangeArrowheads="1"/>
          </p:cNvSpPr>
          <p:nvPr>
            <p:ph type="dt" sz="quarter" idx="2"/>
          </p:nvPr>
        </p:nvSpPr>
        <p:spPr>
          <a:xfrm>
            <a:off x="2743200" y="5410200"/>
            <a:ext cx="6248400" cy="457200"/>
          </a:xfrm>
        </p:spPr>
        <p:txBody>
          <a:bodyPr wrap="none"/>
          <a:lstStyle>
            <a:lvl1pPr>
              <a:defRPr sz="3200" b="1">
                <a:latin typeface="+mn-lt"/>
              </a:defRPr>
            </a:lvl1pPr>
          </a:lstStyle>
          <a:p>
            <a:endParaRPr lang="uk-UA" altLang="ru-RU"/>
          </a:p>
        </p:txBody>
      </p:sp>
      <p:grpSp>
        <p:nvGrpSpPr>
          <p:cNvPr id="194565" name="Group 5">
            <a:extLst>
              <a:ext uri="{FF2B5EF4-FFF2-40B4-BE49-F238E27FC236}">
                <a16:creationId xmlns:a16="http://schemas.microsoft.com/office/drawing/2014/main" id="{110EB6FC-4ABE-4E4D-8CD9-769CA36DBFD0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1557338" cy="6878638"/>
            <a:chOff x="0" y="-6"/>
            <a:chExt cx="981" cy="4333"/>
          </a:xfrm>
        </p:grpSpPr>
        <p:sp>
          <p:nvSpPr>
            <p:cNvPr id="194566" name="Rectangle 6">
              <a:extLst>
                <a:ext uri="{FF2B5EF4-FFF2-40B4-BE49-F238E27FC236}">
                  <a16:creationId xmlns:a16="http://schemas.microsoft.com/office/drawing/2014/main" id="{1AAD5186-A900-46E7-8A9D-A03D24F78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3" y="2151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567" name="Rectangle 7">
              <a:extLst>
                <a:ext uri="{FF2B5EF4-FFF2-40B4-BE49-F238E27FC236}">
                  <a16:creationId xmlns:a16="http://schemas.microsoft.com/office/drawing/2014/main" id="{740494BC-1A80-4474-8AE7-63A95624B4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2151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</a:pPr>
              <a:endParaRPr lang="uk-UA" altLang="ru-RU" sz="2400"/>
            </a:p>
          </p:txBody>
        </p:sp>
        <p:sp>
          <p:nvSpPr>
            <p:cNvPr id="194568" name="Rectangle 8">
              <a:extLst>
                <a:ext uri="{FF2B5EF4-FFF2-40B4-BE49-F238E27FC236}">
                  <a16:creationId xmlns:a16="http://schemas.microsoft.com/office/drawing/2014/main" id="{61285AD6-4086-4152-A3AF-9D2E8926C6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" y="2151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569" name="Rectangle 9">
              <a:extLst>
                <a:ext uri="{FF2B5EF4-FFF2-40B4-BE49-F238E27FC236}">
                  <a16:creationId xmlns:a16="http://schemas.microsoft.com/office/drawing/2014/main" id="{DD7BAA3A-7F39-48C3-94F8-0C8EEFAFDD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" y="2160"/>
              <a:ext cx="204" cy="2161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</a:pPr>
              <a:endParaRPr lang="uk-UA" altLang="ru-RU" sz="2400"/>
            </a:p>
          </p:txBody>
        </p:sp>
        <p:sp>
          <p:nvSpPr>
            <p:cNvPr id="194570" name="Freeform 10">
              <a:extLst>
                <a:ext uri="{FF2B5EF4-FFF2-40B4-BE49-F238E27FC236}">
                  <a16:creationId xmlns:a16="http://schemas.microsoft.com/office/drawing/2014/main" id="{943FEDCF-75B1-4EED-AB2C-9C2AF4DFC20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2636"/>
              <a:ext cx="344" cy="647"/>
            </a:xfrm>
            <a:custGeom>
              <a:avLst/>
              <a:gdLst>
                <a:gd name="T0" fmla="*/ 343 w 344"/>
                <a:gd name="T1" fmla="*/ 52 h 647"/>
                <a:gd name="T2" fmla="*/ 343 w 344"/>
                <a:gd name="T3" fmla="*/ 194 h 647"/>
                <a:gd name="T4" fmla="*/ 335 w 344"/>
                <a:gd name="T5" fmla="*/ 188 h 647"/>
                <a:gd name="T6" fmla="*/ 315 w 344"/>
                <a:gd name="T7" fmla="*/ 188 h 647"/>
                <a:gd name="T8" fmla="*/ 300 w 344"/>
                <a:gd name="T9" fmla="*/ 194 h 647"/>
                <a:gd name="T10" fmla="*/ 284 w 344"/>
                <a:gd name="T11" fmla="*/ 209 h 647"/>
                <a:gd name="T12" fmla="*/ 242 w 344"/>
                <a:gd name="T13" fmla="*/ 261 h 647"/>
                <a:gd name="T14" fmla="*/ 146 w 344"/>
                <a:gd name="T15" fmla="*/ 366 h 647"/>
                <a:gd name="T16" fmla="*/ 50 w 344"/>
                <a:gd name="T17" fmla="*/ 475 h 647"/>
                <a:gd name="T18" fmla="*/ 30 w 344"/>
                <a:gd name="T19" fmla="*/ 505 h 647"/>
                <a:gd name="T20" fmla="*/ 17 w 344"/>
                <a:gd name="T21" fmla="*/ 535 h 647"/>
                <a:gd name="T22" fmla="*/ 10 w 344"/>
                <a:gd name="T23" fmla="*/ 582 h 647"/>
                <a:gd name="T24" fmla="*/ 0 w 344"/>
                <a:gd name="T25" fmla="*/ 646 h 647"/>
                <a:gd name="T26" fmla="*/ 0 w 344"/>
                <a:gd name="T27" fmla="*/ 365 h 647"/>
                <a:gd name="T28" fmla="*/ 5 w 344"/>
                <a:gd name="T29" fmla="*/ 392 h 647"/>
                <a:gd name="T30" fmla="*/ 10 w 344"/>
                <a:gd name="T31" fmla="*/ 404 h 647"/>
                <a:gd name="T32" fmla="*/ 20 w 344"/>
                <a:gd name="T33" fmla="*/ 410 h 647"/>
                <a:gd name="T34" fmla="*/ 30 w 344"/>
                <a:gd name="T35" fmla="*/ 413 h 647"/>
                <a:gd name="T36" fmla="*/ 45 w 344"/>
                <a:gd name="T37" fmla="*/ 413 h 647"/>
                <a:gd name="T38" fmla="*/ 60 w 344"/>
                <a:gd name="T39" fmla="*/ 407 h 647"/>
                <a:gd name="T40" fmla="*/ 257 w 344"/>
                <a:gd name="T41" fmla="*/ 190 h 647"/>
                <a:gd name="T42" fmla="*/ 297 w 344"/>
                <a:gd name="T43" fmla="*/ 138 h 647"/>
                <a:gd name="T44" fmla="*/ 312 w 344"/>
                <a:gd name="T45" fmla="*/ 111 h 647"/>
                <a:gd name="T46" fmla="*/ 325 w 344"/>
                <a:gd name="T47" fmla="*/ 84 h 647"/>
                <a:gd name="T48" fmla="*/ 335 w 344"/>
                <a:gd name="T49" fmla="*/ 39 h 647"/>
                <a:gd name="T50" fmla="*/ 343 w 344"/>
                <a:gd name="T51" fmla="*/ 0 h 647"/>
                <a:gd name="T52" fmla="*/ 343 w 344"/>
                <a:gd name="T53" fmla="*/ 11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571" name="Freeform 11">
              <a:extLst>
                <a:ext uri="{FF2B5EF4-FFF2-40B4-BE49-F238E27FC236}">
                  <a16:creationId xmlns:a16="http://schemas.microsoft.com/office/drawing/2014/main" id="{08181D9D-CD49-4747-B2F3-30625015EAB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2908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572" name="Freeform 12">
              <a:extLst>
                <a:ext uri="{FF2B5EF4-FFF2-40B4-BE49-F238E27FC236}">
                  <a16:creationId xmlns:a16="http://schemas.microsoft.com/office/drawing/2014/main" id="{441856C9-6E05-4710-8943-B2007B1586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3165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573" name="Freeform 13">
              <a:extLst>
                <a:ext uri="{FF2B5EF4-FFF2-40B4-BE49-F238E27FC236}">
                  <a16:creationId xmlns:a16="http://schemas.microsoft.com/office/drawing/2014/main" id="{D86D22A4-A694-4106-9193-21FF3A02A47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3420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574" name="Freeform 14">
              <a:extLst>
                <a:ext uri="{FF2B5EF4-FFF2-40B4-BE49-F238E27FC236}">
                  <a16:creationId xmlns:a16="http://schemas.microsoft.com/office/drawing/2014/main" id="{0CC31F20-0BDD-483A-BCDA-0500963EDF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3677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575" name="Freeform 15">
              <a:extLst>
                <a:ext uri="{FF2B5EF4-FFF2-40B4-BE49-F238E27FC236}">
                  <a16:creationId xmlns:a16="http://schemas.microsoft.com/office/drawing/2014/main" id="{132876C5-1E80-4295-BB20-65950F22176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" y="3932"/>
              <a:ext cx="265" cy="392"/>
            </a:xfrm>
            <a:custGeom>
              <a:avLst/>
              <a:gdLst>
                <a:gd name="T0" fmla="*/ 264 w 265"/>
                <a:gd name="T1" fmla="*/ 52 h 392"/>
                <a:gd name="T2" fmla="*/ 264 w 265"/>
                <a:gd name="T3" fmla="*/ 194 h 392"/>
                <a:gd name="T4" fmla="*/ 256 w 265"/>
                <a:gd name="T5" fmla="*/ 188 h 392"/>
                <a:gd name="T6" fmla="*/ 236 w 265"/>
                <a:gd name="T7" fmla="*/ 188 h 392"/>
                <a:gd name="T8" fmla="*/ 221 w 265"/>
                <a:gd name="T9" fmla="*/ 194 h 392"/>
                <a:gd name="T10" fmla="*/ 205 w 265"/>
                <a:gd name="T11" fmla="*/ 209 h 392"/>
                <a:gd name="T12" fmla="*/ 162 w 265"/>
                <a:gd name="T13" fmla="*/ 261 h 392"/>
                <a:gd name="T14" fmla="*/ 66 w 265"/>
                <a:gd name="T15" fmla="*/ 366 h 392"/>
                <a:gd name="T16" fmla="*/ 45 w 265"/>
                <a:gd name="T17" fmla="*/ 391 h 392"/>
                <a:gd name="T18" fmla="*/ 0 w 265"/>
                <a:gd name="T19" fmla="*/ 391 h 392"/>
                <a:gd name="T20" fmla="*/ 178 w 265"/>
                <a:gd name="T21" fmla="*/ 190 h 392"/>
                <a:gd name="T22" fmla="*/ 218 w 265"/>
                <a:gd name="T23" fmla="*/ 138 h 392"/>
                <a:gd name="T24" fmla="*/ 233 w 265"/>
                <a:gd name="T25" fmla="*/ 111 h 392"/>
                <a:gd name="T26" fmla="*/ 246 w 265"/>
                <a:gd name="T27" fmla="*/ 84 h 392"/>
                <a:gd name="T28" fmla="*/ 256 w 265"/>
                <a:gd name="T29" fmla="*/ 39 h 392"/>
                <a:gd name="T30" fmla="*/ 264 w 265"/>
                <a:gd name="T31" fmla="*/ 0 h 392"/>
                <a:gd name="T32" fmla="*/ 264 w 265"/>
                <a:gd name="T33" fmla="*/ 11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5" h="392">
                  <a:moveTo>
                    <a:pt x="264" y="52"/>
                  </a:moveTo>
                  <a:lnTo>
                    <a:pt x="264" y="194"/>
                  </a:lnTo>
                  <a:lnTo>
                    <a:pt x="256" y="188"/>
                  </a:lnTo>
                  <a:lnTo>
                    <a:pt x="236" y="188"/>
                  </a:lnTo>
                  <a:lnTo>
                    <a:pt x="221" y="194"/>
                  </a:lnTo>
                  <a:lnTo>
                    <a:pt x="205" y="209"/>
                  </a:lnTo>
                  <a:lnTo>
                    <a:pt x="162" y="261"/>
                  </a:lnTo>
                  <a:lnTo>
                    <a:pt x="66" y="366"/>
                  </a:lnTo>
                  <a:lnTo>
                    <a:pt x="45" y="391"/>
                  </a:lnTo>
                  <a:lnTo>
                    <a:pt x="0" y="391"/>
                  </a:lnTo>
                  <a:lnTo>
                    <a:pt x="178" y="190"/>
                  </a:lnTo>
                  <a:lnTo>
                    <a:pt x="218" y="138"/>
                  </a:lnTo>
                  <a:lnTo>
                    <a:pt x="233" y="111"/>
                  </a:lnTo>
                  <a:lnTo>
                    <a:pt x="246" y="84"/>
                  </a:lnTo>
                  <a:lnTo>
                    <a:pt x="256" y="39"/>
                  </a:lnTo>
                  <a:lnTo>
                    <a:pt x="264" y="0"/>
                  </a:lnTo>
                  <a:lnTo>
                    <a:pt x="264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576" name="Freeform 16">
              <a:extLst>
                <a:ext uri="{FF2B5EF4-FFF2-40B4-BE49-F238E27FC236}">
                  <a16:creationId xmlns:a16="http://schemas.microsoft.com/office/drawing/2014/main" id="{5769E6E7-A2FB-4692-B7CC-FEB89B0BD85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2366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577" name="Freeform 17">
              <a:extLst>
                <a:ext uri="{FF2B5EF4-FFF2-40B4-BE49-F238E27FC236}">
                  <a16:creationId xmlns:a16="http://schemas.microsoft.com/office/drawing/2014/main" id="{DC4E04B1-D766-482D-A28A-72D151FFFD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2151"/>
              <a:ext cx="346" cy="575"/>
            </a:xfrm>
            <a:custGeom>
              <a:avLst/>
              <a:gdLst>
                <a:gd name="T0" fmla="*/ 345 w 346"/>
                <a:gd name="T1" fmla="*/ 0 h 575"/>
                <a:gd name="T2" fmla="*/ 343 w 346"/>
                <a:gd name="T3" fmla="*/ 122 h 575"/>
                <a:gd name="T4" fmla="*/ 336 w 346"/>
                <a:gd name="T5" fmla="*/ 116 h 575"/>
                <a:gd name="T6" fmla="*/ 315 w 346"/>
                <a:gd name="T7" fmla="*/ 116 h 575"/>
                <a:gd name="T8" fmla="*/ 300 w 346"/>
                <a:gd name="T9" fmla="*/ 122 h 575"/>
                <a:gd name="T10" fmla="*/ 285 w 346"/>
                <a:gd name="T11" fmla="*/ 137 h 575"/>
                <a:gd name="T12" fmla="*/ 242 w 346"/>
                <a:gd name="T13" fmla="*/ 188 h 575"/>
                <a:gd name="T14" fmla="*/ 146 w 346"/>
                <a:gd name="T15" fmla="*/ 294 h 575"/>
                <a:gd name="T16" fmla="*/ 50 w 346"/>
                <a:gd name="T17" fmla="*/ 403 h 575"/>
                <a:gd name="T18" fmla="*/ 30 w 346"/>
                <a:gd name="T19" fmla="*/ 433 h 575"/>
                <a:gd name="T20" fmla="*/ 17 w 346"/>
                <a:gd name="T21" fmla="*/ 463 h 575"/>
                <a:gd name="T22" fmla="*/ 10 w 346"/>
                <a:gd name="T23" fmla="*/ 510 h 575"/>
                <a:gd name="T24" fmla="*/ 0 w 346"/>
                <a:gd name="T25" fmla="*/ 574 h 575"/>
                <a:gd name="T26" fmla="*/ 0 w 346"/>
                <a:gd name="T27" fmla="*/ 293 h 575"/>
                <a:gd name="T28" fmla="*/ 5 w 346"/>
                <a:gd name="T29" fmla="*/ 320 h 575"/>
                <a:gd name="T30" fmla="*/ 10 w 346"/>
                <a:gd name="T31" fmla="*/ 332 h 575"/>
                <a:gd name="T32" fmla="*/ 20 w 346"/>
                <a:gd name="T33" fmla="*/ 338 h 575"/>
                <a:gd name="T34" fmla="*/ 30 w 346"/>
                <a:gd name="T35" fmla="*/ 341 h 575"/>
                <a:gd name="T36" fmla="*/ 45 w 346"/>
                <a:gd name="T37" fmla="*/ 341 h 575"/>
                <a:gd name="T38" fmla="*/ 60 w 346"/>
                <a:gd name="T39" fmla="*/ 335 h 575"/>
                <a:gd name="T40" fmla="*/ 257 w 346"/>
                <a:gd name="T41" fmla="*/ 117 h 575"/>
                <a:gd name="T42" fmla="*/ 298 w 346"/>
                <a:gd name="T43" fmla="*/ 66 h 575"/>
                <a:gd name="T44" fmla="*/ 313 w 346"/>
                <a:gd name="T45" fmla="*/ 39 h 575"/>
                <a:gd name="T46" fmla="*/ 326 w 346"/>
                <a:gd name="T47" fmla="*/ 12 h 575"/>
                <a:gd name="T48" fmla="*/ 329 w 346"/>
                <a:gd name="T49" fmla="*/ 0 h 575"/>
                <a:gd name="T50" fmla="*/ 345 w 346"/>
                <a:gd name="T51" fmla="*/ 3 h 575"/>
                <a:gd name="T52" fmla="*/ 343 w 346"/>
                <a:gd name="T53" fmla="*/ 45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6" h="575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3"/>
                  </a:lnTo>
                  <a:lnTo>
                    <a:pt x="30" y="433"/>
                  </a:lnTo>
                  <a:lnTo>
                    <a:pt x="17" y="463"/>
                  </a:lnTo>
                  <a:lnTo>
                    <a:pt x="10" y="510"/>
                  </a:lnTo>
                  <a:lnTo>
                    <a:pt x="0" y="574"/>
                  </a:lnTo>
                  <a:lnTo>
                    <a:pt x="0" y="293"/>
                  </a:lnTo>
                  <a:lnTo>
                    <a:pt x="5" y="320"/>
                  </a:lnTo>
                  <a:lnTo>
                    <a:pt x="10" y="332"/>
                  </a:lnTo>
                  <a:lnTo>
                    <a:pt x="20" y="338"/>
                  </a:lnTo>
                  <a:lnTo>
                    <a:pt x="30" y="341"/>
                  </a:lnTo>
                  <a:lnTo>
                    <a:pt x="45" y="341"/>
                  </a:lnTo>
                  <a:lnTo>
                    <a:pt x="60" y="335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578" name="Rectangle 18">
              <a:extLst>
                <a:ext uri="{FF2B5EF4-FFF2-40B4-BE49-F238E27FC236}">
                  <a16:creationId xmlns:a16="http://schemas.microsoft.com/office/drawing/2014/main" id="{5B74376A-499D-46AA-81FC-89670CD782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3" y="-3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579" name="Rectangle 19">
              <a:extLst>
                <a:ext uri="{FF2B5EF4-FFF2-40B4-BE49-F238E27FC236}">
                  <a16:creationId xmlns:a16="http://schemas.microsoft.com/office/drawing/2014/main" id="{CB1E4685-71CC-4E48-8B28-7CBA10B7C3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-3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</a:pPr>
              <a:endParaRPr lang="uk-UA" altLang="ru-RU" sz="2400"/>
            </a:p>
          </p:txBody>
        </p:sp>
        <p:sp>
          <p:nvSpPr>
            <p:cNvPr id="194580" name="Rectangle 20">
              <a:extLst>
                <a:ext uri="{FF2B5EF4-FFF2-40B4-BE49-F238E27FC236}">
                  <a16:creationId xmlns:a16="http://schemas.microsoft.com/office/drawing/2014/main" id="{EE5C5DD9-ED8A-4CFB-9038-DE4A172349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" y="-3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581" name="Rectangle 21">
              <a:extLst>
                <a:ext uri="{FF2B5EF4-FFF2-40B4-BE49-F238E27FC236}">
                  <a16:creationId xmlns:a16="http://schemas.microsoft.com/office/drawing/2014/main" id="{8B3B1030-D4B3-481D-9C33-7B8F8C84D3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" y="-3"/>
              <a:ext cx="204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</a:pPr>
              <a:endParaRPr lang="uk-UA" altLang="ru-RU" sz="2400"/>
            </a:p>
          </p:txBody>
        </p:sp>
        <p:sp>
          <p:nvSpPr>
            <p:cNvPr id="194582" name="Freeform 22">
              <a:extLst>
                <a:ext uri="{FF2B5EF4-FFF2-40B4-BE49-F238E27FC236}">
                  <a16:creationId xmlns:a16="http://schemas.microsoft.com/office/drawing/2014/main" id="{BC2E6B8C-2D18-4D4E-B8CE-5A2DB5E3FD9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497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583" name="Freeform 23">
              <a:extLst>
                <a:ext uri="{FF2B5EF4-FFF2-40B4-BE49-F238E27FC236}">
                  <a16:creationId xmlns:a16="http://schemas.microsoft.com/office/drawing/2014/main" id="{DD31156F-3A93-4416-9312-53F68B0923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754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584" name="Freeform 24">
              <a:extLst>
                <a:ext uri="{FF2B5EF4-FFF2-40B4-BE49-F238E27FC236}">
                  <a16:creationId xmlns:a16="http://schemas.microsoft.com/office/drawing/2014/main" id="{26E79B0F-F036-42D7-A87E-1F349E58148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010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585" name="Freeform 25">
              <a:extLst>
                <a:ext uri="{FF2B5EF4-FFF2-40B4-BE49-F238E27FC236}">
                  <a16:creationId xmlns:a16="http://schemas.microsoft.com/office/drawing/2014/main" id="{0AC28E47-545E-4763-AD6A-E03861509AE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266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586" name="Freeform 26">
              <a:extLst>
                <a:ext uri="{FF2B5EF4-FFF2-40B4-BE49-F238E27FC236}">
                  <a16:creationId xmlns:a16="http://schemas.microsoft.com/office/drawing/2014/main" id="{F6039F86-AA90-4853-9AD2-7F92F776EE4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522"/>
              <a:ext cx="344" cy="647"/>
            </a:xfrm>
            <a:custGeom>
              <a:avLst/>
              <a:gdLst>
                <a:gd name="T0" fmla="*/ 343 w 344"/>
                <a:gd name="T1" fmla="*/ 52 h 647"/>
                <a:gd name="T2" fmla="*/ 343 w 344"/>
                <a:gd name="T3" fmla="*/ 194 h 647"/>
                <a:gd name="T4" fmla="*/ 335 w 344"/>
                <a:gd name="T5" fmla="*/ 188 h 647"/>
                <a:gd name="T6" fmla="*/ 315 w 344"/>
                <a:gd name="T7" fmla="*/ 188 h 647"/>
                <a:gd name="T8" fmla="*/ 300 w 344"/>
                <a:gd name="T9" fmla="*/ 194 h 647"/>
                <a:gd name="T10" fmla="*/ 284 w 344"/>
                <a:gd name="T11" fmla="*/ 209 h 647"/>
                <a:gd name="T12" fmla="*/ 242 w 344"/>
                <a:gd name="T13" fmla="*/ 261 h 647"/>
                <a:gd name="T14" fmla="*/ 146 w 344"/>
                <a:gd name="T15" fmla="*/ 366 h 647"/>
                <a:gd name="T16" fmla="*/ 50 w 344"/>
                <a:gd name="T17" fmla="*/ 475 h 647"/>
                <a:gd name="T18" fmla="*/ 30 w 344"/>
                <a:gd name="T19" fmla="*/ 505 h 647"/>
                <a:gd name="T20" fmla="*/ 17 w 344"/>
                <a:gd name="T21" fmla="*/ 535 h 647"/>
                <a:gd name="T22" fmla="*/ 10 w 344"/>
                <a:gd name="T23" fmla="*/ 582 h 647"/>
                <a:gd name="T24" fmla="*/ 0 w 344"/>
                <a:gd name="T25" fmla="*/ 646 h 647"/>
                <a:gd name="T26" fmla="*/ 0 w 344"/>
                <a:gd name="T27" fmla="*/ 365 h 647"/>
                <a:gd name="T28" fmla="*/ 5 w 344"/>
                <a:gd name="T29" fmla="*/ 392 h 647"/>
                <a:gd name="T30" fmla="*/ 10 w 344"/>
                <a:gd name="T31" fmla="*/ 404 h 647"/>
                <a:gd name="T32" fmla="*/ 20 w 344"/>
                <a:gd name="T33" fmla="*/ 410 h 647"/>
                <a:gd name="T34" fmla="*/ 30 w 344"/>
                <a:gd name="T35" fmla="*/ 413 h 647"/>
                <a:gd name="T36" fmla="*/ 45 w 344"/>
                <a:gd name="T37" fmla="*/ 413 h 647"/>
                <a:gd name="T38" fmla="*/ 60 w 344"/>
                <a:gd name="T39" fmla="*/ 407 h 647"/>
                <a:gd name="T40" fmla="*/ 257 w 344"/>
                <a:gd name="T41" fmla="*/ 190 h 647"/>
                <a:gd name="T42" fmla="*/ 297 w 344"/>
                <a:gd name="T43" fmla="*/ 138 h 647"/>
                <a:gd name="T44" fmla="*/ 312 w 344"/>
                <a:gd name="T45" fmla="*/ 111 h 647"/>
                <a:gd name="T46" fmla="*/ 325 w 344"/>
                <a:gd name="T47" fmla="*/ 84 h 647"/>
                <a:gd name="T48" fmla="*/ 335 w 344"/>
                <a:gd name="T49" fmla="*/ 39 h 647"/>
                <a:gd name="T50" fmla="*/ 343 w 344"/>
                <a:gd name="T51" fmla="*/ 0 h 647"/>
                <a:gd name="T52" fmla="*/ 343 w 344"/>
                <a:gd name="T53" fmla="*/ 11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587" name="Freeform 27">
              <a:extLst>
                <a:ext uri="{FF2B5EF4-FFF2-40B4-BE49-F238E27FC236}">
                  <a16:creationId xmlns:a16="http://schemas.microsoft.com/office/drawing/2014/main" id="{22424798-DD10-462A-AF61-817865A6838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" y="4178"/>
              <a:ext cx="349" cy="149"/>
            </a:xfrm>
            <a:custGeom>
              <a:avLst/>
              <a:gdLst>
                <a:gd name="T0" fmla="*/ 345 w 349"/>
                <a:gd name="T1" fmla="*/ 52 h 149"/>
                <a:gd name="T2" fmla="*/ 348 w 349"/>
                <a:gd name="T3" fmla="*/ 144 h 149"/>
                <a:gd name="T4" fmla="*/ 0 w 349"/>
                <a:gd name="T5" fmla="*/ 148 h 149"/>
                <a:gd name="T6" fmla="*/ 299 w 349"/>
                <a:gd name="T7" fmla="*/ 143 h 149"/>
                <a:gd name="T8" fmla="*/ 315 w 349"/>
                <a:gd name="T9" fmla="*/ 111 h 149"/>
                <a:gd name="T10" fmla="*/ 328 w 349"/>
                <a:gd name="T11" fmla="*/ 84 h 149"/>
                <a:gd name="T12" fmla="*/ 338 w 349"/>
                <a:gd name="T13" fmla="*/ 39 h 149"/>
                <a:gd name="T14" fmla="*/ 345 w 349"/>
                <a:gd name="T15" fmla="*/ 0 h 149"/>
                <a:gd name="T16" fmla="*/ 345 w 349"/>
                <a:gd name="T17" fmla="*/ 11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149">
                  <a:moveTo>
                    <a:pt x="345" y="52"/>
                  </a:moveTo>
                  <a:lnTo>
                    <a:pt x="348" y="144"/>
                  </a:lnTo>
                  <a:lnTo>
                    <a:pt x="0" y="148"/>
                  </a:lnTo>
                  <a:lnTo>
                    <a:pt x="299" y="143"/>
                  </a:lnTo>
                  <a:lnTo>
                    <a:pt x="315" y="111"/>
                  </a:lnTo>
                  <a:lnTo>
                    <a:pt x="328" y="84"/>
                  </a:lnTo>
                  <a:lnTo>
                    <a:pt x="338" y="39"/>
                  </a:lnTo>
                  <a:lnTo>
                    <a:pt x="345" y="0"/>
                  </a:lnTo>
                  <a:lnTo>
                    <a:pt x="345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588" name="Freeform 28">
              <a:extLst>
                <a:ext uri="{FF2B5EF4-FFF2-40B4-BE49-F238E27FC236}">
                  <a16:creationId xmlns:a16="http://schemas.microsoft.com/office/drawing/2014/main" id="{44DEB2DE-6B9C-41A4-AB79-1DECCBE262A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211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589" name="Freeform 29">
              <a:extLst>
                <a:ext uri="{FF2B5EF4-FFF2-40B4-BE49-F238E27FC236}">
                  <a16:creationId xmlns:a16="http://schemas.microsoft.com/office/drawing/2014/main" id="{671FDF7E-0A19-4340-8CAF-28815883BC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-3"/>
              <a:ext cx="346" cy="574"/>
            </a:xfrm>
            <a:custGeom>
              <a:avLst/>
              <a:gdLst>
                <a:gd name="T0" fmla="*/ 345 w 346"/>
                <a:gd name="T1" fmla="*/ 0 h 574"/>
                <a:gd name="T2" fmla="*/ 343 w 346"/>
                <a:gd name="T3" fmla="*/ 122 h 574"/>
                <a:gd name="T4" fmla="*/ 336 w 346"/>
                <a:gd name="T5" fmla="*/ 116 h 574"/>
                <a:gd name="T6" fmla="*/ 315 w 346"/>
                <a:gd name="T7" fmla="*/ 116 h 574"/>
                <a:gd name="T8" fmla="*/ 300 w 346"/>
                <a:gd name="T9" fmla="*/ 122 h 574"/>
                <a:gd name="T10" fmla="*/ 285 w 346"/>
                <a:gd name="T11" fmla="*/ 137 h 574"/>
                <a:gd name="T12" fmla="*/ 242 w 346"/>
                <a:gd name="T13" fmla="*/ 188 h 574"/>
                <a:gd name="T14" fmla="*/ 146 w 346"/>
                <a:gd name="T15" fmla="*/ 294 h 574"/>
                <a:gd name="T16" fmla="*/ 50 w 346"/>
                <a:gd name="T17" fmla="*/ 402 h 574"/>
                <a:gd name="T18" fmla="*/ 30 w 346"/>
                <a:gd name="T19" fmla="*/ 432 h 574"/>
                <a:gd name="T20" fmla="*/ 17 w 346"/>
                <a:gd name="T21" fmla="*/ 462 h 574"/>
                <a:gd name="T22" fmla="*/ 10 w 346"/>
                <a:gd name="T23" fmla="*/ 509 h 574"/>
                <a:gd name="T24" fmla="*/ 0 w 346"/>
                <a:gd name="T25" fmla="*/ 573 h 574"/>
                <a:gd name="T26" fmla="*/ 0 w 346"/>
                <a:gd name="T27" fmla="*/ 292 h 574"/>
                <a:gd name="T28" fmla="*/ 5 w 346"/>
                <a:gd name="T29" fmla="*/ 319 h 574"/>
                <a:gd name="T30" fmla="*/ 10 w 346"/>
                <a:gd name="T31" fmla="*/ 331 h 574"/>
                <a:gd name="T32" fmla="*/ 20 w 346"/>
                <a:gd name="T33" fmla="*/ 337 h 574"/>
                <a:gd name="T34" fmla="*/ 30 w 346"/>
                <a:gd name="T35" fmla="*/ 340 h 574"/>
                <a:gd name="T36" fmla="*/ 45 w 346"/>
                <a:gd name="T37" fmla="*/ 340 h 574"/>
                <a:gd name="T38" fmla="*/ 60 w 346"/>
                <a:gd name="T39" fmla="*/ 334 h 574"/>
                <a:gd name="T40" fmla="*/ 257 w 346"/>
                <a:gd name="T41" fmla="*/ 117 h 574"/>
                <a:gd name="T42" fmla="*/ 298 w 346"/>
                <a:gd name="T43" fmla="*/ 66 h 574"/>
                <a:gd name="T44" fmla="*/ 313 w 346"/>
                <a:gd name="T45" fmla="*/ 39 h 574"/>
                <a:gd name="T46" fmla="*/ 326 w 346"/>
                <a:gd name="T47" fmla="*/ 12 h 574"/>
                <a:gd name="T48" fmla="*/ 329 w 346"/>
                <a:gd name="T49" fmla="*/ 0 h 574"/>
                <a:gd name="T50" fmla="*/ 345 w 346"/>
                <a:gd name="T51" fmla="*/ 3 h 574"/>
                <a:gd name="T52" fmla="*/ 343 w 346"/>
                <a:gd name="T53" fmla="*/ 45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6" h="574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2"/>
                  </a:lnTo>
                  <a:lnTo>
                    <a:pt x="30" y="432"/>
                  </a:lnTo>
                  <a:lnTo>
                    <a:pt x="17" y="462"/>
                  </a:lnTo>
                  <a:lnTo>
                    <a:pt x="10" y="509"/>
                  </a:lnTo>
                  <a:lnTo>
                    <a:pt x="0" y="573"/>
                  </a:lnTo>
                  <a:lnTo>
                    <a:pt x="0" y="292"/>
                  </a:lnTo>
                  <a:lnTo>
                    <a:pt x="5" y="319"/>
                  </a:lnTo>
                  <a:lnTo>
                    <a:pt x="10" y="331"/>
                  </a:lnTo>
                  <a:lnTo>
                    <a:pt x="20" y="337"/>
                  </a:lnTo>
                  <a:lnTo>
                    <a:pt x="30" y="340"/>
                  </a:lnTo>
                  <a:lnTo>
                    <a:pt x="45" y="340"/>
                  </a:lnTo>
                  <a:lnTo>
                    <a:pt x="60" y="334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590" name="Freeform 30">
              <a:extLst>
                <a:ext uri="{FF2B5EF4-FFF2-40B4-BE49-F238E27FC236}">
                  <a16:creationId xmlns:a16="http://schemas.microsoft.com/office/drawing/2014/main" id="{4907B7BB-EF63-42B7-98C7-B6A2A740554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" y="-6"/>
              <a:ext cx="154" cy="294"/>
            </a:xfrm>
            <a:custGeom>
              <a:avLst/>
              <a:gdLst>
                <a:gd name="T0" fmla="*/ 153 w 154"/>
                <a:gd name="T1" fmla="*/ 3 h 294"/>
                <a:gd name="T2" fmla="*/ 50 w 154"/>
                <a:gd name="T3" fmla="*/ 122 h 294"/>
                <a:gd name="T4" fmla="*/ 30 w 154"/>
                <a:gd name="T5" fmla="*/ 152 h 294"/>
                <a:gd name="T6" fmla="*/ 17 w 154"/>
                <a:gd name="T7" fmla="*/ 182 h 294"/>
                <a:gd name="T8" fmla="*/ 10 w 154"/>
                <a:gd name="T9" fmla="*/ 229 h 294"/>
                <a:gd name="T10" fmla="*/ 0 w 154"/>
                <a:gd name="T11" fmla="*/ 293 h 294"/>
                <a:gd name="T12" fmla="*/ 0 w 154"/>
                <a:gd name="T13" fmla="*/ 12 h 294"/>
                <a:gd name="T14" fmla="*/ 5 w 154"/>
                <a:gd name="T15" fmla="*/ 39 h 294"/>
                <a:gd name="T16" fmla="*/ 10 w 154"/>
                <a:gd name="T17" fmla="*/ 51 h 294"/>
                <a:gd name="T18" fmla="*/ 20 w 154"/>
                <a:gd name="T19" fmla="*/ 57 h 294"/>
                <a:gd name="T20" fmla="*/ 30 w 154"/>
                <a:gd name="T21" fmla="*/ 60 h 294"/>
                <a:gd name="T22" fmla="*/ 45 w 154"/>
                <a:gd name="T23" fmla="*/ 60 h 294"/>
                <a:gd name="T24" fmla="*/ 60 w 154"/>
                <a:gd name="T25" fmla="*/ 54 h 294"/>
                <a:gd name="T26" fmla="*/ 110 w 154"/>
                <a:gd name="T27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4" h="294">
                  <a:moveTo>
                    <a:pt x="153" y="3"/>
                  </a:moveTo>
                  <a:lnTo>
                    <a:pt x="50" y="122"/>
                  </a:lnTo>
                  <a:lnTo>
                    <a:pt x="30" y="152"/>
                  </a:lnTo>
                  <a:lnTo>
                    <a:pt x="17" y="182"/>
                  </a:lnTo>
                  <a:lnTo>
                    <a:pt x="10" y="229"/>
                  </a:lnTo>
                  <a:lnTo>
                    <a:pt x="0" y="293"/>
                  </a:lnTo>
                  <a:lnTo>
                    <a:pt x="0" y="12"/>
                  </a:lnTo>
                  <a:lnTo>
                    <a:pt x="5" y="39"/>
                  </a:lnTo>
                  <a:lnTo>
                    <a:pt x="10" y="51"/>
                  </a:lnTo>
                  <a:lnTo>
                    <a:pt x="20" y="57"/>
                  </a:lnTo>
                  <a:lnTo>
                    <a:pt x="30" y="60"/>
                  </a:lnTo>
                  <a:lnTo>
                    <a:pt x="45" y="60"/>
                  </a:lnTo>
                  <a:lnTo>
                    <a:pt x="60" y="54"/>
                  </a:lnTo>
                  <a:lnTo>
                    <a:pt x="110" y="0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591" name="Freeform 31">
              <a:extLst>
                <a:ext uri="{FF2B5EF4-FFF2-40B4-BE49-F238E27FC236}">
                  <a16:creationId xmlns:a16="http://schemas.microsoft.com/office/drawing/2014/main" id="{5F02FE5B-2EC8-4473-B874-98B8F75929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796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592" name="Rectangle 32">
              <a:extLst>
                <a:ext uri="{FF2B5EF4-FFF2-40B4-BE49-F238E27FC236}">
                  <a16:creationId xmlns:a16="http://schemas.microsoft.com/office/drawing/2014/main" id="{18BEEBCA-D323-4C75-9D86-6600FEDB99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1" y="0"/>
              <a:ext cx="210" cy="4319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593" name="Line 33">
              <a:extLst>
                <a:ext uri="{FF2B5EF4-FFF2-40B4-BE49-F238E27FC236}">
                  <a16:creationId xmlns:a16="http://schemas.microsoft.com/office/drawing/2014/main" id="{F35828A0-B85C-45B4-A34C-CDF7DCC922C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594" name="Line 34">
              <a:extLst>
                <a:ext uri="{FF2B5EF4-FFF2-40B4-BE49-F238E27FC236}">
                  <a16:creationId xmlns:a16="http://schemas.microsoft.com/office/drawing/2014/main" id="{E12026E7-3E42-480B-9E87-ED78F5BFD20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94595" name="Group 35">
            <a:extLst>
              <a:ext uri="{FF2B5EF4-FFF2-40B4-BE49-F238E27FC236}">
                <a16:creationId xmlns:a16="http://schemas.microsoft.com/office/drawing/2014/main" id="{3D88C05A-A9D3-478C-845D-17BC41381C8F}"/>
              </a:ext>
            </a:extLst>
          </p:cNvPr>
          <p:cNvGrpSpPr>
            <a:grpSpLocks/>
          </p:cNvGrpSpPr>
          <p:nvPr/>
        </p:nvGrpSpPr>
        <p:grpSpPr bwMode="auto">
          <a:xfrm>
            <a:off x="523875" y="1428750"/>
            <a:ext cx="2095500" cy="2095500"/>
            <a:chOff x="330" y="900"/>
            <a:chExt cx="1320" cy="1320"/>
          </a:xfrm>
        </p:grpSpPr>
        <p:sp>
          <p:nvSpPr>
            <p:cNvPr id="194596" name="Rectangle 36">
              <a:extLst>
                <a:ext uri="{FF2B5EF4-FFF2-40B4-BE49-F238E27FC236}">
                  <a16:creationId xmlns:a16="http://schemas.microsoft.com/office/drawing/2014/main" id="{C557DCCD-17B4-45F2-A82D-89EF062590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5" y="900"/>
              <a:ext cx="675" cy="1320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94597" name="Group 37">
              <a:extLst>
                <a:ext uri="{FF2B5EF4-FFF2-40B4-BE49-F238E27FC236}">
                  <a16:creationId xmlns:a16="http://schemas.microsoft.com/office/drawing/2014/main" id="{0134C4BC-7F0A-42C1-8125-34F15DE029C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0" y="1015"/>
              <a:ext cx="1079" cy="1060"/>
              <a:chOff x="330" y="1015"/>
              <a:chExt cx="1079" cy="1060"/>
            </a:xfrm>
          </p:grpSpPr>
          <p:grpSp>
            <p:nvGrpSpPr>
              <p:cNvPr id="194598" name="Group 38">
                <a:extLst>
                  <a:ext uri="{FF2B5EF4-FFF2-40B4-BE49-F238E27FC236}">
                    <a16:creationId xmlns:a16="http://schemas.microsoft.com/office/drawing/2014/main" id="{82AE0A13-D45C-4DD2-9632-6824F2926C7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30" y="1015"/>
                <a:ext cx="1079" cy="1060"/>
                <a:chOff x="330" y="1015"/>
                <a:chExt cx="1079" cy="1060"/>
              </a:xfrm>
            </p:grpSpPr>
            <p:grpSp>
              <p:nvGrpSpPr>
                <p:cNvPr id="194599" name="Group 39">
                  <a:extLst>
                    <a:ext uri="{FF2B5EF4-FFF2-40B4-BE49-F238E27FC236}">
                      <a16:creationId xmlns:a16="http://schemas.microsoft.com/office/drawing/2014/main" id="{EDBC7783-4370-4CA0-89F6-7AE639E0F378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30" y="1015"/>
                  <a:ext cx="1079" cy="1060"/>
                  <a:chOff x="330" y="1015"/>
                  <a:chExt cx="1079" cy="1060"/>
                </a:xfrm>
              </p:grpSpPr>
              <p:sp>
                <p:nvSpPr>
                  <p:cNvPr id="194600" name="Rectangle 40">
                    <a:extLst>
                      <a:ext uri="{FF2B5EF4-FFF2-40B4-BE49-F238E27FC236}">
                        <a16:creationId xmlns:a16="http://schemas.microsoft.com/office/drawing/2014/main" id="{46EEB753-D8A0-4A56-BDAF-F90C73109F6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33" y="1910"/>
                    <a:ext cx="1074" cy="165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chemeClr val="accent1"/>
                      </a:gs>
                      <a:gs pos="100000">
                        <a:schemeClr val="accent1">
                          <a:gamma/>
                          <a:shade val="46275"/>
                          <a:invGamma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94601" name="Rectangle 41">
                    <a:extLst>
                      <a:ext uri="{FF2B5EF4-FFF2-40B4-BE49-F238E27FC236}">
                        <a16:creationId xmlns:a16="http://schemas.microsoft.com/office/drawing/2014/main" id="{1AD2DC19-D480-4B78-9CF5-C71D7A4FC83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33" y="1015"/>
                    <a:ext cx="1074" cy="165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chemeClr val="accent1">
                          <a:gamma/>
                          <a:shade val="46275"/>
                          <a:invGamma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94602" name="AutoShape 42">
                    <a:extLst>
                      <a:ext uri="{FF2B5EF4-FFF2-40B4-BE49-F238E27FC236}">
                        <a16:creationId xmlns:a16="http://schemas.microsoft.com/office/drawing/2014/main" id="{B9AD114F-B759-427A-8A72-6F6FA426C01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5400000" flipV="1">
                    <a:off x="-91" y="1446"/>
                    <a:ext cx="1028" cy="186"/>
                  </a:xfrm>
                  <a:custGeom>
                    <a:avLst/>
                    <a:gdLst>
                      <a:gd name="G0" fmla="+- 2645 0 0"/>
                      <a:gd name="G1" fmla="+- 21600 0 2645"/>
                      <a:gd name="G2" fmla="*/ 2645 1 2"/>
                      <a:gd name="G3" fmla="+- 21600 0 G2"/>
                      <a:gd name="G4" fmla="+/ 2645 21600 2"/>
                      <a:gd name="G5" fmla="+/ G1 0 2"/>
                      <a:gd name="G6" fmla="*/ 21600 21600 2645"/>
                      <a:gd name="G7" fmla="*/ G6 1 2"/>
                      <a:gd name="G8" fmla="+- 21600 0 G7"/>
                      <a:gd name="G9" fmla="*/ 21600 1 2"/>
                      <a:gd name="G10" fmla="+- 2645 0 G9"/>
                      <a:gd name="G11" fmla="?: G10 G8 0"/>
                      <a:gd name="G12" fmla="?: G10 G7 21600"/>
                      <a:gd name="T0" fmla="*/ 20277 w 21600"/>
                      <a:gd name="T1" fmla="*/ 10800 h 21600"/>
                      <a:gd name="T2" fmla="*/ 10800 w 21600"/>
                      <a:gd name="T3" fmla="*/ 21600 h 21600"/>
                      <a:gd name="T4" fmla="*/ 1323 w 21600"/>
                      <a:gd name="T5" fmla="*/ 10800 h 21600"/>
                      <a:gd name="T6" fmla="*/ 10800 w 21600"/>
                      <a:gd name="T7" fmla="*/ 0 h 21600"/>
                      <a:gd name="T8" fmla="*/ 3123 w 21600"/>
                      <a:gd name="T9" fmla="*/ 3123 h 21600"/>
                      <a:gd name="T10" fmla="*/ 18477 w 21600"/>
                      <a:gd name="T11" fmla="*/ 18477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T8" t="T9" r="T10" b="T11"/>
                    <a:pathLst>
                      <a:path w="21600" h="21600">
                        <a:moveTo>
                          <a:pt x="0" y="0"/>
                        </a:moveTo>
                        <a:lnTo>
                          <a:pt x="2645" y="21600"/>
                        </a:lnTo>
                        <a:lnTo>
                          <a:pt x="18955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1">
                          <a:gamma/>
                          <a:shade val="46275"/>
                          <a:invGamma/>
                        </a:schemeClr>
                      </a:gs>
                      <a:gs pos="100000">
                        <a:schemeClr val="accent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94603" name="AutoShape 43">
                    <a:extLst>
                      <a:ext uri="{FF2B5EF4-FFF2-40B4-BE49-F238E27FC236}">
                        <a16:creationId xmlns:a16="http://schemas.microsoft.com/office/drawing/2014/main" id="{2C4304AC-8FA2-4C0D-835E-C03BE700E86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-5400000" flipH="1" flipV="1">
                    <a:off x="802" y="1436"/>
                    <a:ext cx="1028" cy="186"/>
                  </a:xfrm>
                  <a:custGeom>
                    <a:avLst/>
                    <a:gdLst>
                      <a:gd name="G0" fmla="+- 2645 0 0"/>
                      <a:gd name="G1" fmla="+- 21600 0 2645"/>
                      <a:gd name="G2" fmla="*/ 2645 1 2"/>
                      <a:gd name="G3" fmla="+- 21600 0 G2"/>
                      <a:gd name="G4" fmla="+/ 2645 21600 2"/>
                      <a:gd name="G5" fmla="+/ G1 0 2"/>
                      <a:gd name="G6" fmla="*/ 21600 21600 2645"/>
                      <a:gd name="G7" fmla="*/ G6 1 2"/>
                      <a:gd name="G8" fmla="+- 21600 0 G7"/>
                      <a:gd name="G9" fmla="*/ 21600 1 2"/>
                      <a:gd name="G10" fmla="+- 2645 0 G9"/>
                      <a:gd name="G11" fmla="?: G10 G8 0"/>
                      <a:gd name="G12" fmla="?: G10 G7 21600"/>
                      <a:gd name="T0" fmla="*/ 20277 w 21600"/>
                      <a:gd name="T1" fmla="*/ 10800 h 21600"/>
                      <a:gd name="T2" fmla="*/ 10800 w 21600"/>
                      <a:gd name="T3" fmla="*/ 21600 h 21600"/>
                      <a:gd name="T4" fmla="*/ 1323 w 21600"/>
                      <a:gd name="T5" fmla="*/ 10800 h 21600"/>
                      <a:gd name="T6" fmla="*/ 10800 w 21600"/>
                      <a:gd name="T7" fmla="*/ 0 h 21600"/>
                      <a:gd name="T8" fmla="*/ 3123 w 21600"/>
                      <a:gd name="T9" fmla="*/ 3123 h 21600"/>
                      <a:gd name="T10" fmla="*/ 18477 w 21600"/>
                      <a:gd name="T11" fmla="*/ 18477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T8" t="T9" r="T10" b="T11"/>
                    <a:pathLst>
                      <a:path w="21600" h="21600">
                        <a:moveTo>
                          <a:pt x="0" y="0"/>
                        </a:moveTo>
                        <a:lnTo>
                          <a:pt x="2645" y="21600"/>
                        </a:lnTo>
                        <a:lnTo>
                          <a:pt x="18955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1"/>
                      </a:gs>
                      <a:gs pos="100000">
                        <a:schemeClr val="accent1">
                          <a:gamma/>
                          <a:shade val="46275"/>
                          <a:invGamma/>
                        </a:schemeClr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194604" name="Rectangle 44">
                  <a:extLst>
                    <a:ext uri="{FF2B5EF4-FFF2-40B4-BE49-F238E27FC236}">
                      <a16:creationId xmlns:a16="http://schemas.microsoft.com/office/drawing/2014/main" id="{E1FECF62-38C1-4654-877A-C4D055B3D6E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3" y="1111"/>
                  <a:ext cx="874" cy="868"/>
                </a:xfrm>
                <a:prstGeom prst="rect">
                  <a:avLst/>
                </a:pr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94605" name="Oval 45">
                  <a:extLst>
                    <a:ext uri="{FF2B5EF4-FFF2-40B4-BE49-F238E27FC236}">
                      <a16:creationId xmlns:a16="http://schemas.microsoft.com/office/drawing/2014/main" id="{572E41A0-DF2A-4B45-9F0D-3E44A718C5D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84" y="1170"/>
                  <a:ext cx="772" cy="750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 anchor="ctr"/>
                <a:lstStyle/>
                <a:p>
                  <a:pPr eaLnBrk="0" hangingPunct="0">
                    <a:spcBef>
                      <a:spcPct val="50000"/>
                    </a:spcBef>
                  </a:pPr>
                  <a:endParaRPr lang="uk-UA" altLang="ru-RU" sz="2400"/>
                </a:p>
              </p:txBody>
            </p:sp>
            <p:sp>
              <p:nvSpPr>
                <p:cNvPr id="194606" name="Oval 46">
                  <a:extLst>
                    <a:ext uri="{FF2B5EF4-FFF2-40B4-BE49-F238E27FC236}">
                      <a16:creationId xmlns:a16="http://schemas.microsoft.com/office/drawing/2014/main" id="{14AF2024-CDAC-41B9-ADE4-C4DDD1E950C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59" y="1241"/>
                  <a:ext cx="622" cy="608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 anchor="ctr"/>
                <a:lstStyle/>
                <a:p>
                  <a:pPr eaLnBrk="0" hangingPunct="0">
                    <a:spcBef>
                      <a:spcPct val="50000"/>
                    </a:spcBef>
                  </a:pPr>
                  <a:endParaRPr lang="uk-UA" altLang="ru-RU" sz="2400"/>
                </a:p>
              </p:txBody>
            </p:sp>
            <p:sp>
              <p:nvSpPr>
                <p:cNvPr id="194607" name="Oval 47">
                  <a:extLst>
                    <a:ext uri="{FF2B5EF4-FFF2-40B4-BE49-F238E27FC236}">
                      <a16:creationId xmlns:a16="http://schemas.microsoft.com/office/drawing/2014/main" id="{19206B49-3973-45BE-8758-3761471D49C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4" y="1303"/>
                  <a:ext cx="492" cy="484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 anchor="ctr"/>
                <a:lstStyle/>
                <a:p>
                  <a:pPr eaLnBrk="0" hangingPunct="0">
                    <a:spcBef>
                      <a:spcPct val="50000"/>
                    </a:spcBef>
                  </a:pPr>
                  <a:endParaRPr lang="uk-UA" altLang="ru-RU" sz="2400"/>
                </a:p>
              </p:txBody>
            </p:sp>
          </p:grpSp>
          <p:grpSp>
            <p:nvGrpSpPr>
              <p:cNvPr id="194608" name="Group 48">
                <a:extLst>
                  <a:ext uri="{FF2B5EF4-FFF2-40B4-BE49-F238E27FC236}">
                    <a16:creationId xmlns:a16="http://schemas.microsoft.com/office/drawing/2014/main" id="{D8F07C18-708B-4AD0-B378-851B9464A41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34" y="1345"/>
                <a:ext cx="447" cy="402"/>
                <a:chOff x="634" y="1345"/>
                <a:chExt cx="447" cy="402"/>
              </a:xfrm>
            </p:grpSpPr>
            <p:sp>
              <p:nvSpPr>
                <p:cNvPr id="194609" name="Arc 49">
                  <a:extLst>
                    <a:ext uri="{FF2B5EF4-FFF2-40B4-BE49-F238E27FC236}">
                      <a16:creationId xmlns:a16="http://schemas.microsoft.com/office/drawing/2014/main" id="{67205159-0803-4AA6-8BAD-4FE8567A501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6" y="1409"/>
                  <a:ext cx="34" cy="288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43200"/>
                    <a:gd name="T2" fmla="*/ 0 w 21600"/>
                    <a:gd name="T3" fmla="*/ 43200 h 43200"/>
                    <a:gd name="T4" fmla="*/ 0 w 21600"/>
                    <a:gd name="T5" fmla="*/ 21600 h 43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432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3529"/>
                        <a:pt x="11929" y="43199"/>
                        <a:pt x="0" y="43199"/>
                      </a:cubicBezTo>
                    </a:path>
                    <a:path w="21600" h="432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3529"/>
                        <a:pt x="11929" y="43199"/>
                        <a:pt x="0" y="43199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94610" name="Arc 50">
                  <a:extLst>
                    <a:ext uri="{FF2B5EF4-FFF2-40B4-BE49-F238E27FC236}">
                      <a16:creationId xmlns:a16="http://schemas.microsoft.com/office/drawing/2014/main" id="{7454F310-BFE2-48A8-BD45-4966A6CC597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7" y="1409"/>
                  <a:ext cx="34" cy="288"/>
                </a:xfrm>
                <a:custGeom>
                  <a:avLst/>
                  <a:gdLst>
                    <a:gd name="G0" fmla="+- 21600 0 0"/>
                    <a:gd name="G1" fmla="+- 21600 0 0"/>
                    <a:gd name="G2" fmla="+- 21600 0 0"/>
                    <a:gd name="T0" fmla="*/ 21600 w 21600"/>
                    <a:gd name="T1" fmla="*/ 43200 h 43200"/>
                    <a:gd name="T2" fmla="*/ 21600 w 21600"/>
                    <a:gd name="T3" fmla="*/ 0 h 43200"/>
                    <a:gd name="T4" fmla="*/ 21600 w 21600"/>
                    <a:gd name="T5" fmla="*/ 21600 h 43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43200" fill="none" extrusionOk="0">
                      <a:moveTo>
                        <a:pt x="21600" y="43199"/>
                      </a:moveTo>
                      <a:cubicBezTo>
                        <a:pt x="9670" y="43200"/>
                        <a:pt x="0" y="33529"/>
                        <a:pt x="0" y="21600"/>
                      </a:cubicBezTo>
                      <a:cubicBezTo>
                        <a:pt x="0" y="9670"/>
                        <a:pt x="9670" y="0"/>
                        <a:pt x="21599" y="0"/>
                      </a:cubicBezTo>
                    </a:path>
                    <a:path w="21600" h="43200" stroke="0" extrusionOk="0">
                      <a:moveTo>
                        <a:pt x="21600" y="43199"/>
                      </a:moveTo>
                      <a:cubicBezTo>
                        <a:pt x="9670" y="43200"/>
                        <a:pt x="0" y="33529"/>
                        <a:pt x="0" y="21600"/>
                      </a:cubicBezTo>
                      <a:cubicBezTo>
                        <a:pt x="0" y="9670"/>
                        <a:pt x="9670" y="0"/>
                        <a:pt x="21599" y="0"/>
                      </a:cubicBezTo>
                      <a:lnTo>
                        <a:pt x="21600" y="2160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94611" name="AutoShape 51">
                  <a:extLst>
                    <a:ext uri="{FF2B5EF4-FFF2-40B4-BE49-F238E27FC236}">
                      <a16:creationId xmlns:a16="http://schemas.microsoft.com/office/drawing/2014/main" id="{89A46CC6-A632-42E6-9758-E5C468EE77F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98" y="1694"/>
                  <a:ext cx="122" cy="53"/>
                </a:xfrm>
                <a:prstGeom prst="roundRect">
                  <a:avLst>
                    <a:gd name="adj" fmla="val 49995"/>
                  </a:avLst>
                </a:pr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5000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94612" name="Freeform 52">
                  <a:extLst>
                    <a:ext uri="{FF2B5EF4-FFF2-40B4-BE49-F238E27FC236}">
                      <a16:creationId xmlns:a16="http://schemas.microsoft.com/office/drawing/2014/main" id="{452B8350-0271-48C5-B2F4-89F91BB931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4" y="1467"/>
                  <a:ext cx="221" cy="230"/>
                </a:xfrm>
                <a:custGeom>
                  <a:avLst/>
                  <a:gdLst>
                    <a:gd name="T0" fmla="*/ 212 w 221"/>
                    <a:gd name="T1" fmla="*/ 204 h 230"/>
                    <a:gd name="T2" fmla="*/ 194 w 221"/>
                    <a:gd name="T3" fmla="*/ 158 h 230"/>
                    <a:gd name="T4" fmla="*/ 188 w 221"/>
                    <a:gd name="T5" fmla="*/ 111 h 230"/>
                    <a:gd name="T6" fmla="*/ 183 w 221"/>
                    <a:gd name="T7" fmla="*/ 72 h 230"/>
                    <a:gd name="T8" fmla="*/ 178 w 221"/>
                    <a:gd name="T9" fmla="*/ 52 h 230"/>
                    <a:gd name="T10" fmla="*/ 169 w 221"/>
                    <a:gd name="T11" fmla="*/ 37 h 230"/>
                    <a:gd name="T12" fmla="*/ 157 w 221"/>
                    <a:gd name="T13" fmla="*/ 24 h 230"/>
                    <a:gd name="T14" fmla="*/ 143 w 221"/>
                    <a:gd name="T15" fmla="*/ 13 h 230"/>
                    <a:gd name="T16" fmla="*/ 124 w 221"/>
                    <a:gd name="T17" fmla="*/ 5 h 230"/>
                    <a:gd name="T18" fmla="*/ 100 w 221"/>
                    <a:gd name="T19" fmla="*/ 0 h 230"/>
                    <a:gd name="T20" fmla="*/ 76 w 221"/>
                    <a:gd name="T21" fmla="*/ 0 h 230"/>
                    <a:gd name="T22" fmla="*/ 54 w 221"/>
                    <a:gd name="T23" fmla="*/ 7 h 230"/>
                    <a:gd name="T24" fmla="*/ 35 w 221"/>
                    <a:gd name="T25" fmla="*/ 16 h 230"/>
                    <a:gd name="T26" fmla="*/ 18 w 221"/>
                    <a:gd name="T27" fmla="*/ 31 h 230"/>
                    <a:gd name="T28" fmla="*/ 5 w 221"/>
                    <a:gd name="T29" fmla="*/ 51 h 230"/>
                    <a:gd name="T30" fmla="*/ 0 w 221"/>
                    <a:gd name="T31" fmla="*/ 73 h 230"/>
                    <a:gd name="T32" fmla="*/ 3 w 221"/>
                    <a:gd name="T33" fmla="*/ 72 h 230"/>
                    <a:gd name="T34" fmla="*/ 15 w 221"/>
                    <a:gd name="T35" fmla="*/ 64 h 230"/>
                    <a:gd name="T36" fmla="*/ 35 w 221"/>
                    <a:gd name="T37" fmla="*/ 58 h 230"/>
                    <a:gd name="T38" fmla="*/ 56 w 221"/>
                    <a:gd name="T39" fmla="*/ 57 h 230"/>
                    <a:gd name="T40" fmla="*/ 74 w 221"/>
                    <a:gd name="T41" fmla="*/ 63 h 230"/>
                    <a:gd name="T42" fmla="*/ 87 w 221"/>
                    <a:gd name="T43" fmla="*/ 73 h 230"/>
                    <a:gd name="T44" fmla="*/ 93 w 221"/>
                    <a:gd name="T45" fmla="*/ 85 h 230"/>
                    <a:gd name="T46" fmla="*/ 96 w 221"/>
                    <a:gd name="T47" fmla="*/ 102 h 230"/>
                    <a:gd name="T48" fmla="*/ 100 w 221"/>
                    <a:gd name="T49" fmla="*/ 124 h 230"/>
                    <a:gd name="T50" fmla="*/ 106 w 221"/>
                    <a:gd name="T51" fmla="*/ 147 h 230"/>
                    <a:gd name="T52" fmla="*/ 116 w 221"/>
                    <a:gd name="T53" fmla="*/ 168 h 230"/>
                    <a:gd name="T54" fmla="*/ 131 w 221"/>
                    <a:gd name="T55" fmla="*/ 190 h 230"/>
                    <a:gd name="T56" fmla="*/ 150 w 221"/>
                    <a:gd name="T57" fmla="*/ 207 h 230"/>
                    <a:gd name="T58" fmla="*/ 172 w 221"/>
                    <a:gd name="T59" fmla="*/ 219 h 230"/>
                    <a:gd name="T60" fmla="*/ 194 w 221"/>
                    <a:gd name="T61" fmla="*/ 226 h 230"/>
                    <a:gd name="T62" fmla="*/ 220 w 221"/>
                    <a:gd name="T63" fmla="*/ 229 h 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21" h="230">
                      <a:moveTo>
                        <a:pt x="220" y="229"/>
                      </a:moveTo>
                      <a:lnTo>
                        <a:pt x="212" y="204"/>
                      </a:lnTo>
                      <a:lnTo>
                        <a:pt x="202" y="180"/>
                      </a:lnTo>
                      <a:lnTo>
                        <a:pt x="194" y="158"/>
                      </a:lnTo>
                      <a:lnTo>
                        <a:pt x="190" y="136"/>
                      </a:lnTo>
                      <a:lnTo>
                        <a:pt x="188" y="111"/>
                      </a:lnTo>
                      <a:lnTo>
                        <a:pt x="185" y="85"/>
                      </a:lnTo>
                      <a:lnTo>
                        <a:pt x="183" y="72"/>
                      </a:lnTo>
                      <a:lnTo>
                        <a:pt x="181" y="61"/>
                      </a:lnTo>
                      <a:lnTo>
                        <a:pt x="178" y="52"/>
                      </a:lnTo>
                      <a:lnTo>
                        <a:pt x="173" y="43"/>
                      </a:lnTo>
                      <a:lnTo>
                        <a:pt x="169" y="37"/>
                      </a:lnTo>
                      <a:lnTo>
                        <a:pt x="164" y="30"/>
                      </a:lnTo>
                      <a:lnTo>
                        <a:pt x="157" y="24"/>
                      </a:lnTo>
                      <a:lnTo>
                        <a:pt x="150" y="18"/>
                      </a:lnTo>
                      <a:lnTo>
                        <a:pt x="143" y="13"/>
                      </a:lnTo>
                      <a:lnTo>
                        <a:pt x="134" y="9"/>
                      </a:lnTo>
                      <a:lnTo>
                        <a:pt x="124" y="5"/>
                      </a:lnTo>
                      <a:lnTo>
                        <a:pt x="112" y="2"/>
                      </a:lnTo>
                      <a:lnTo>
                        <a:pt x="100" y="0"/>
                      </a:lnTo>
                      <a:lnTo>
                        <a:pt x="88" y="0"/>
                      </a:lnTo>
                      <a:lnTo>
                        <a:pt x="76" y="0"/>
                      </a:lnTo>
                      <a:lnTo>
                        <a:pt x="65" y="2"/>
                      </a:lnTo>
                      <a:lnTo>
                        <a:pt x="54" y="7"/>
                      </a:lnTo>
                      <a:lnTo>
                        <a:pt x="45" y="10"/>
                      </a:lnTo>
                      <a:lnTo>
                        <a:pt x="35" y="16"/>
                      </a:lnTo>
                      <a:lnTo>
                        <a:pt x="25" y="24"/>
                      </a:lnTo>
                      <a:lnTo>
                        <a:pt x="18" y="31"/>
                      </a:lnTo>
                      <a:lnTo>
                        <a:pt x="11" y="41"/>
                      </a:lnTo>
                      <a:lnTo>
                        <a:pt x="5" y="51"/>
                      </a:lnTo>
                      <a:lnTo>
                        <a:pt x="1" y="63"/>
                      </a:lnTo>
                      <a:lnTo>
                        <a:pt x="0" y="73"/>
                      </a:lnTo>
                      <a:lnTo>
                        <a:pt x="0" y="79"/>
                      </a:lnTo>
                      <a:lnTo>
                        <a:pt x="3" y="72"/>
                      </a:lnTo>
                      <a:lnTo>
                        <a:pt x="8" y="67"/>
                      </a:lnTo>
                      <a:lnTo>
                        <a:pt x="15" y="64"/>
                      </a:lnTo>
                      <a:lnTo>
                        <a:pt x="25" y="60"/>
                      </a:lnTo>
                      <a:lnTo>
                        <a:pt x="35" y="58"/>
                      </a:lnTo>
                      <a:lnTo>
                        <a:pt x="46" y="57"/>
                      </a:lnTo>
                      <a:lnTo>
                        <a:pt x="56" y="57"/>
                      </a:lnTo>
                      <a:lnTo>
                        <a:pt x="67" y="60"/>
                      </a:lnTo>
                      <a:lnTo>
                        <a:pt x="74" y="63"/>
                      </a:lnTo>
                      <a:lnTo>
                        <a:pt x="81" y="67"/>
                      </a:lnTo>
                      <a:lnTo>
                        <a:pt x="87" y="73"/>
                      </a:lnTo>
                      <a:lnTo>
                        <a:pt x="91" y="78"/>
                      </a:lnTo>
                      <a:lnTo>
                        <a:pt x="93" y="85"/>
                      </a:lnTo>
                      <a:lnTo>
                        <a:pt x="95" y="92"/>
                      </a:lnTo>
                      <a:lnTo>
                        <a:pt x="96" y="102"/>
                      </a:lnTo>
                      <a:lnTo>
                        <a:pt x="98" y="112"/>
                      </a:lnTo>
                      <a:lnTo>
                        <a:pt x="100" y="124"/>
                      </a:lnTo>
                      <a:lnTo>
                        <a:pt x="103" y="135"/>
                      </a:lnTo>
                      <a:lnTo>
                        <a:pt x="106" y="147"/>
                      </a:lnTo>
                      <a:lnTo>
                        <a:pt x="111" y="158"/>
                      </a:lnTo>
                      <a:lnTo>
                        <a:pt x="116" y="168"/>
                      </a:lnTo>
                      <a:lnTo>
                        <a:pt x="123" y="180"/>
                      </a:lnTo>
                      <a:lnTo>
                        <a:pt x="131" y="190"/>
                      </a:lnTo>
                      <a:lnTo>
                        <a:pt x="140" y="199"/>
                      </a:lnTo>
                      <a:lnTo>
                        <a:pt x="150" y="207"/>
                      </a:lnTo>
                      <a:lnTo>
                        <a:pt x="163" y="215"/>
                      </a:lnTo>
                      <a:lnTo>
                        <a:pt x="172" y="219"/>
                      </a:lnTo>
                      <a:lnTo>
                        <a:pt x="183" y="223"/>
                      </a:lnTo>
                      <a:lnTo>
                        <a:pt x="194" y="226"/>
                      </a:lnTo>
                      <a:lnTo>
                        <a:pt x="207" y="228"/>
                      </a:lnTo>
                      <a:lnTo>
                        <a:pt x="220" y="229"/>
                      </a:lnTo>
                    </a:path>
                  </a:pathLst>
                </a:cu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94613" name="Freeform 53">
                  <a:extLst>
                    <a:ext uri="{FF2B5EF4-FFF2-40B4-BE49-F238E27FC236}">
                      <a16:creationId xmlns:a16="http://schemas.microsoft.com/office/drawing/2014/main" id="{76146385-D7FF-4B1B-AA03-2A3C2B9C681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9" y="1467"/>
                  <a:ext cx="222" cy="230"/>
                </a:xfrm>
                <a:custGeom>
                  <a:avLst/>
                  <a:gdLst>
                    <a:gd name="T0" fmla="*/ 7 w 222"/>
                    <a:gd name="T1" fmla="*/ 204 h 230"/>
                    <a:gd name="T2" fmla="*/ 25 w 222"/>
                    <a:gd name="T3" fmla="*/ 158 h 230"/>
                    <a:gd name="T4" fmla="*/ 31 w 222"/>
                    <a:gd name="T5" fmla="*/ 111 h 230"/>
                    <a:gd name="T6" fmla="*/ 36 w 222"/>
                    <a:gd name="T7" fmla="*/ 72 h 230"/>
                    <a:gd name="T8" fmla="*/ 41 w 222"/>
                    <a:gd name="T9" fmla="*/ 52 h 230"/>
                    <a:gd name="T10" fmla="*/ 50 w 222"/>
                    <a:gd name="T11" fmla="*/ 37 h 230"/>
                    <a:gd name="T12" fmla="*/ 62 w 222"/>
                    <a:gd name="T13" fmla="*/ 24 h 230"/>
                    <a:gd name="T14" fmla="*/ 77 w 222"/>
                    <a:gd name="T15" fmla="*/ 13 h 230"/>
                    <a:gd name="T16" fmla="*/ 96 w 222"/>
                    <a:gd name="T17" fmla="*/ 5 h 230"/>
                    <a:gd name="T18" fmla="*/ 120 w 222"/>
                    <a:gd name="T19" fmla="*/ 0 h 230"/>
                    <a:gd name="T20" fmla="*/ 143 w 222"/>
                    <a:gd name="T21" fmla="*/ 0 h 230"/>
                    <a:gd name="T22" fmla="*/ 165 w 222"/>
                    <a:gd name="T23" fmla="*/ 7 h 230"/>
                    <a:gd name="T24" fmla="*/ 184 w 222"/>
                    <a:gd name="T25" fmla="*/ 16 h 230"/>
                    <a:gd name="T26" fmla="*/ 201 w 222"/>
                    <a:gd name="T27" fmla="*/ 31 h 230"/>
                    <a:gd name="T28" fmla="*/ 215 w 222"/>
                    <a:gd name="T29" fmla="*/ 51 h 230"/>
                    <a:gd name="T30" fmla="*/ 221 w 222"/>
                    <a:gd name="T31" fmla="*/ 73 h 230"/>
                    <a:gd name="T32" fmla="*/ 217 w 222"/>
                    <a:gd name="T33" fmla="*/ 72 h 230"/>
                    <a:gd name="T34" fmla="*/ 205 w 222"/>
                    <a:gd name="T35" fmla="*/ 64 h 230"/>
                    <a:gd name="T36" fmla="*/ 184 w 222"/>
                    <a:gd name="T37" fmla="*/ 58 h 230"/>
                    <a:gd name="T38" fmla="*/ 164 w 222"/>
                    <a:gd name="T39" fmla="*/ 57 h 230"/>
                    <a:gd name="T40" fmla="*/ 145 w 222"/>
                    <a:gd name="T41" fmla="*/ 63 h 230"/>
                    <a:gd name="T42" fmla="*/ 132 w 222"/>
                    <a:gd name="T43" fmla="*/ 73 h 230"/>
                    <a:gd name="T44" fmla="*/ 127 w 222"/>
                    <a:gd name="T45" fmla="*/ 85 h 230"/>
                    <a:gd name="T46" fmla="*/ 123 w 222"/>
                    <a:gd name="T47" fmla="*/ 102 h 230"/>
                    <a:gd name="T48" fmla="*/ 120 w 222"/>
                    <a:gd name="T49" fmla="*/ 124 h 230"/>
                    <a:gd name="T50" fmla="*/ 113 w 222"/>
                    <a:gd name="T51" fmla="*/ 147 h 230"/>
                    <a:gd name="T52" fmla="*/ 104 w 222"/>
                    <a:gd name="T53" fmla="*/ 168 h 230"/>
                    <a:gd name="T54" fmla="*/ 89 w 222"/>
                    <a:gd name="T55" fmla="*/ 190 h 230"/>
                    <a:gd name="T56" fmla="*/ 69 w 222"/>
                    <a:gd name="T57" fmla="*/ 207 h 230"/>
                    <a:gd name="T58" fmla="*/ 47 w 222"/>
                    <a:gd name="T59" fmla="*/ 219 h 230"/>
                    <a:gd name="T60" fmla="*/ 25 w 222"/>
                    <a:gd name="T61" fmla="*/ 226 h 230"/>
                    <a:gd name="T62" fmla="*/ 0 w 222"/>
                    <a:gd name="T63" fmla="*/ 229 h 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22" h="230">
                      <a:moveTo>
                        <a:pt x="0" y="229"/>
                      </a:moveTo>
                      <a:lnTo>
                        <a:pt x="7" y="204"/>
                      </a:lnTo>
                      <a:lnTo>
                        <a:pt x="17" y="180"/>
                      </a:lnTo>
                      <a:lnTo>
                        <a:pt x="25" y="158"/>
                      </a:lnTo>
                      <a:lnTo>
                        <a:pt x="29" y="136"/>
                      </a:lnTo>
                      <a:lnTo>
                        <a:pt x="31" y="111"/>
                      </a:lnTo>
                      <a:lnTo>
                        <a:pt x="34" y="85"/>
                      </a:lnTo>
                      <a:lnTo>
                        <a:pt x="36" y="72"/>
                      </a:lnTo>
                      <a:lnTo>
                        <a:pt x="38" y="61"/>
                      </a:lnTo>
                      <a:lnTo>
                        <a:pt x="41" y="52"/>
                      </a:lnTo>
                      <a:lnTo>
                        <a:pt x="46" y="43"/>
                      </a:lnTo>
                      <a:lnTo>
                        <a:pt x="50" y="37"/>
                      </a:lnTo>
                      <a:lnTo>
                        <a:pt x="56" y="30"/>
                      </a:lnTo>
                      <a:lnTo>
                        <a:pt x="62" y="24"/>
                      </a:lnTo>
                      <a:lnTo>
                        <a:pt x="69" y="18"/>
                      </a:lnTo>
                      <a:lnTo>
                        <a:pt x="77" y="13"/>
                      </a:lnTo>
                      <a:lnTo>
                        <a:pt x="86" y="9"/>
                      </a:lnTo>
                      <a:lnTo>
                        <a:pt x="96" y="5"/>
                      </a:lnTo>
                      <a:lnTo>
                        <a:pt x="108" y="2"/>
                      </a:lnTo>
                      <a:lnTo>
                        <a:pt x="120" y="0"/>
                      </a:lnTo>
                      <a:lnTo>
                        <a:pt x="132" y="0"/>
                      </a:lnTo>
                      <a:lnTo>
                        <a:pt x="143" y="0"/>
                      </a:lnTo>
                      <a:lnTo>
                        <a:pt x="155" y="2"/>
                      </a:lnTo>
                      <a:lnTo>
                        <a:pt x="165" y="7"/>
                      </a:lnTo>
                      <a:lnTo>
                        <a:pt x="175" y="10"/>
                      </a:lnTo>
                      <a:lnTo>
                        <a:pt x="184" y="16"/>
                      </a:lnTo>
                      <a:lnTo>
                        <a:pt x="195" y="24"/>
                      </a:lnTo>
                      <a:lnTo>
                        <a:pt x="201" y="31"/>
                      </a:lnTo>
                      <a:lnTo>
                        <a:pt x="209" y="41"/>
                      </a:lnTo>
                      <a:lnTo>
                        <a:pt x="215" y="51"/>
                      </a:lnTo>
                      <a:lnTo>
                        <a:pt x="219" y="63"/>
                      </a:lnTo>
                      <a:lnTo>
                        <a:pt x="221" y="73"/>
                      </a:lnTo>
                      <a:lnTo>
                        <a:pt x="220" y="79"/>
                      </a:lnTo>
                      <a:lnTo>
                        <a:pt x="217" y="72"/>
                      </a:lnTo>
                      <a:lnTo>
                        <a:pt x="212" y="67"/>
                      </a:lnTo>
                      <a:lnTo>
                        <a:pt x="205" y="64"/>
                      </a:lnTo>
                      <a:lnTo>
                        <a:pt x="195" y="60"/>
                      </a:lnTo>
                      <a:lnTo>
                        <a:pt x="184" y="58"/>
                      </a:lnTo>
                      <a:lnTo>
                        <a:pt x="174" y="57"/>
                      </a:lnTo>
                      <a:lnTo>
                        <a:pt x="164" y="57"/>
                      </a:lnTo>
                      <a:lnTo>
                        <a:pt x="153" y="60"/>
                      </a:lnTo>
                      <a:lnTo>
                        <a:pt x="145" y="63"/>
                      </a:lnTo>
                      <a:lnTo>
                        <a:pt x="139" y="67"/>
                      </a:lnTo>
                      <a:lnTo>
                        <a:pt x="132" y="73"/>
                      </a:lnTo>
                      <a:lnTo>
                        <a:pt x="129" y="78"/>
                      </a:lnTo>
                      <a:lnTo>
                        <a:pt x="127" y="85"/>
                      </a:lnTo>
                      <a:lnTo>
                        <a:pt x="125" y="92"/>
                      </a:lnTo>
                      <a:lnTo>
                        <a:pt x="123" y="102"/>
                      </a:lnTo>
                      <a:lnTo>
                        <a:pt x="122" y="112"/>
                      </a:lnTo>
                      <a:lnTo>
                        <a:pt x="120" y="124"/>
                      </a:lnTo>
                      <a:lnTo>
                        <a:pt x="117" y="135"/>
                      </a:lnTo>
                      <a:lnTo>
                        <a:pt x="113" y="147"/>
                      </a:lnTo>
                      <a:lnTo>
                        <a:pt x="109" y="158"/>
                      </a:lnTo>
                      <a:lnTo>
                        <a:pt x="104" y="168"/>
                      </a:lnTo>
                      <a:lnTo>
                        <a:pt x="97" y="180"/>
                      </a:lnTo>
                      <a:lnTo>
                        <a:pt x="89" y="190"/>
                      </a:lnTo>
                      <a:lnTo>
                        <a:pt x="79" y="199"/>
                      </a:lnTo>
                      <a:lnTo>
                        <a:pt x="69" y="207"/>
                      </a:lnTo>
                      <a:lnTo>
                        <a:pt x="57" y="215"/>
                      </a:lnTo>
                      <a:lnTo>
                        <a:pt x="47" y="219"/>
                      </a:lnTo>
                      <a:lnTo>
                        <a:pt x="37" y="223"/>
                      </a:lnTo>
                      <a:lnTo>
                        <a:pt x="25" y="226"/>
                      </a:lnTo>
                      <a:lnTo>
                        <a:pt x="12" y="228"/>
                      </a:lnTo>
                      <a:lnTo>
                        <a:pt x="0" y="229"/>
                      </a:lnTo>
                    </a:path>
                  </a:pathLst>
                </a:cu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94614" name="Oval 54">
                  <a:extLst>
                    <a:ext uri="{FF2B5EF4-FFF2-40B4-BE49-F238E27FC236}">
                      <a16:creationId xmlns:a16="http://schemas.microsoft.com/office/drawing/2014/main" id="{89BC63B8-2955-4173-ABF5-86690202D1C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29" y="1345"/>
                  <a:ext cx="56" cy="5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 anchor="ctr"/>
                <a:lstStyle/>
                <a:p>
                  <a:pPr eaLnBrk="0" hangingPunct="0">
                    <a:spcBef>
                      <a:spcPct val="50000"/>
                    </a:spcBef>
                  </a:pPr>
                  <a:endParaRPr lang="uk-UA" altLang="ru-RU" sz="2400"/>
                </a:p>
              </p:txBody>
            </p:sp>
          </p:grpSp>
        </p:grpSp>
      </p:grpSp>
      <p:sp>
        <p:nvSpPr>
          <p:cNvPr id="194615" name="Rectangle 55">
            <a:extLst>
              <a:ext uri="{FF2B5EF4-FFF2-40B4-BE49-F238E27FC236}">
                <a16:creationId xmlns:a16="http://schemas.microsoft.com/office/drawing/2014/main" id="{C6EEF634-E39A-4DFA-9FEB-BBB0F2FA795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uk-UA" altLang="ru-RU"/>
          </a:p>
        </p:txBody>
      </p:sp>
      <p:sp>
        <p:nvSpPr>
          <p:cNvPr id="194616" name="Rectangle 56">
            <a:extLst>
              <a:ext uri="{FF2B5EF4-FFF2-40B4-BE49-F238E27FC236}">
                <a16:creationId xmlns:a16="http://schemas.microsoft.com/office/drawing/2014/main" id="{23226265-10F8-4C6F-BC74-CCA947870407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A7F258D3-3FD4-40FC-955B-B48EA2614F5A}" type="slidenum">
              <a:rPr lang="uk-UA" altLang="ru-RU"/>
              <a:pPr/>
              <a:t>‹#›</a:t>
            </a:fld>
            <a:endParaRPr lang="uk-UA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628CD4-0F11-46B8-8D91-479A9D6705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D5D74E5-F88D-4D67-9BB7-6E1BFBBD56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CFFED63-640F-41EE-8DF7-A94AC9EF06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uk-UA" alt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4F665FB-97B2-4C4E-A3B5-B1219D4B6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uk-UA" alt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9DB95D1-14F8-44FA-8A5D-7766ED5EB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9FDFCD-A992-4D9C-9BB5-26963C1CBF46}" type="slidenum">
              <a:rPr lang="uk-UA" altLang="ru-RU"/>
              <a:pPr/>
              <a:t>‹#›</a:t>
            </a:fld>
            <a:endParaRPr lang="uk-UA" altLang="ru-RU"/>
          </a:p>
        </p:txBody>
      </p:sp>
    </p:spTree>
    <p:extLst>
      <p:ext uri="{BB962C8B-B14F-4D97-AF65-F5344CB8AC3E}">
        <p14:creationId xmlns:p14="http://schemas.microsoft.com/office/powerpoint/2010/main" val="2848292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916018A0-3F04-457E-95ED-7D5B1E0A057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119938" y="228600"/>
            <a:ext cx="1871662" cy="601027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E2B763F-006B-48A3-8E2A-932699D5C1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500188" y="228600"/>
            <a:ext cx="5467350" cy="60102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0F0B33A-32AC-4CF4-A19C-7FD6ECFEB1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uk-UA" alt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F853746-C74D-4052-8886-19D04368F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uk-UA" alt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AF69FA5-3AD0-4EDC-AA62-CD08CD50C0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3C6847-24E9-4CBF-84FD-B10BD67CB34D}" type="slidenum">
              <a:rPr lang="uk-UA" altLang="ru-RU"/>
              <a:pPr/>
              <a:t>‹#›</a:t>
            </a:fld>
            <a:endParaRPr lang="uk-UA" altLang="ru-RU"/>
          </a:p>
        </p:txBody>
      </p:sp>
    </p:spTree>
    <p:extLst>
      <p:ext uri="{BB962C8B-B14F-4D97-AF65-F5344CB8AC3E}">
        <p14:creationId xmlns:p14="http://schemas.microsoft.com/office/powerpoint/2010/main" val="1903154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C0417E-E511-48FB-AE05-43BE1FDAF8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17A92D8-1023-47E0-AB09-18D1F94D36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DA0CD5F-2857-4555-9EB7-D3331BA6EF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uk-UA" alt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77820C8-5818-43F2-8AEF-5AD7B3DA74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uk-UA" alt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E4E2FFD-35A6-4CD0-AE9C-5048F78D03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1467F2-CE5B-4473-A831-44AD6FFA9F21}" type="slidenum">
              <a:rPr lang="uk-UA" altLang="ru-RU"/>
              <a:pPr/>
              <a:t>‹#›</a:t>
            </a:fld>
            <a:endParaRPr lang="uk-UA" altLang="ru-RU"/>
          </a:p>
        </p:txBody>
      </p:sp>
    </p:spTree>
    <p:extLst>
      <p:ext uri="{BB962C8B-B14F-4D97-AF65-F5344CB8AC3E}">
        <p14:creationId xmlns:p14="http://schemas.microsoft.com/office/powerpoint/2010/main" val="15126264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443F7D-AFB1-4403-8CCE-A0BE4B544F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6656631-F704-405B-80CD-25C2EA51AB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EA0CDE1-654A-46E8-A516-4CCAE6DEEA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uk-UA" alt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C021927-8B17-44FD-91AA-85FF38BE2B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uk-UA" alt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B0A2CE4-AA80-4A70-8F68-804326515B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DD7010-D305-4737-BF8C-38A340243749}" type="slidenum">
              <a:rPr lang="uk-UA" altLang="ru-RU"/>
              <a:pPr/>
              <a:t>‹#›</a:t>
            </a:fld>
            <a:endParaRPr lang="uk-UA" altLang="ru-RU"/>
          </a:p>
        </p:txBody>
      </p:sp>
    </p:spTree>
    <p:extLst>
      <p:ext uri="{BB962C8B-B14F-4D97-AF65-F5344CB8AC3E}">
        <p14:creationId xmlns:p14="http://schemas.microsoft.com/office/powerpoint/2010/main" val="407006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C969D8-EACE-44CD-8D19-AA9EB1E78D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D495751-578F-4F18-9FAB-622D48E58D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00188" y="1524000"/>
            <a:ext cx="3668712" cy="47148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6D7A679-1C01-49D3-B455-2BA633FC08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21300" y="1524000"/>
            <a:ext cx="3670300" cy="47148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5F45F01-1906-4BEF-B960-EC5A7861FF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uk-UA" alt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E95776C-875A-4741-A37F-D63344AA8C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uk-UA" alt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7759E1F-660F-4A96-9A06-765A901C2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478141-1AB5-4B51-82FF-478624DDF701}" type="slidenum">
              <a:rPr lang="uk-UA" altLang="ru-RU"/>
              <a:pPr/>
              <a:t>‹#›</a:t>
            </a:fld>
            <a:endParaRPr lang="uk-UA" altLang="ru-RU"/>
          </a:p>
        </p:txBody>
      </p:sp>
    </p:spTree>
    <p:extLst>
      <p:ext uri="{BB962C8B-B14F-4D97-AF65-F5344CB8AC3E}">
        <p14:creationId xmlns:p14="http://schemas.microsoft.com/office/powerpoint/2010/main" val="20331352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417DE2-6EDD-44DD-9CAB-20A80435F4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A526997-3BEC-4483-89F4-6580FB77D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A0F96A2-8E13-436E-8EFC-419467360F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0F55E67-9C9E-4067-B56E-F72BFE0F82F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AB0C6903-3836-4CA5-9A6E-A0AE47FE9A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C97F38E-606F-4E26-8463-B9F0E18FBD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uk-UA" alt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8805ADB8-58E4-493F-9731-26E4CD3E55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uk-UA" alt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840215A-A808-4D21-8D9D-5594234207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3D0FAD-3F65-4972-A07A-1A40B0204D9F}" type="slidenum">
              <a:rPr lang="uk-UA" altLang="ru-RU"/>
              <a:pPr/>
              <a:t>‹#›</a:t>
            </a:fld>
            <a:endParaRPr lang="uk-UA" altLang="ru-RU"/>
          </a:p>
        </p:txBody>
      </p:sp>
    </p:spTree>
    <p:extLst>
      <p:ext uri="{BB962C8B-B14F-4D97-AF65-F5344CB8AC3E}">
        <p14:creationId xmlns:p14="http://schemas.microsoft.com/office/powerpoint/2010/main" val="36381368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B28014-6FD7-4F29-BE97-9EB8C9F73A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AD01FDF-2091-4EFD-AA7B-25C3984510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uk-UA" alt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57D4278-DC78-45E6-863E-4F8EF56BBB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uk-UA" alt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1F90D75-2C3A-47CC-BFBB-C367B14F42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3546FE-0AB3-4A28-A3F3-8D16F836E468}" type="slidenum">
              <a:rPr lang="uk-UA" altLang="ru-RU"/>
              <a:pPr/>
              <a:t>‹#›</a:t>
            </a:fld>
            <a:endParaRPr lang="uk-UA" altLang="ru-RU"/>
          </a:p>
        </p:txBody>
      </p:sp>
    </p:spTree>
    <p:extLst>
      <p:ext uri="{BB962C8B-B14F-4D97-AF65-F5344CB8AC3E}">
        <p14:creationId xmlns:p14="http://schemas.microsoft.com/office/powerpoint/2010/main" val="31577571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037BDBC7-43D4-4B2B-937D-F69074C10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uk-UA" alt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1D971304-CA5F-4745-9B01-6F134D3764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uk-UA" alt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724B5C4-B620-4C21-AFE0-C5FDD3D15D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5B0852-1DB7-46CB-BE57-F56E5D2CA8E3}" type="slidenum">
              <a:rPr lang="uk-UA" altLang="ru-RU"/>
              <a:pPr/>
              <a:t>‹#›</a:t>
            </a:fld>
            <a:endParaRPr lang="uk-UA" altLang="ru-RU"/>
          </a:p>
        </p:txBody>
      </p:sp>
    </p:spTree>
    <p:extLst>
      <p:ext uri="{BB962C8B-B14F-4D97-AF65-F5344CB8AC3E}">
        <p14:creationId xmlns:p14="http://schemas.microsoft.com/office/powerpoint/2010/main" val="3059367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8EAF26-B9DB-47AC-A6DA-EEA864F841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B5F69AF-60D3-44DD-88F1-DCAC240EB3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C3E395B-4ED2-4559-9D09-D3E6934A75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F760707-E842-4656-AAFD-18AF3B2B54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uk-UA" alt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D92A7A3-0036-480F-8014-49D8A1A95C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uk-UA" alt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8B1386E-A28E-48D1-8DCD-CCD48DD68A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E5E832-FD63-4B34-BC61-8B8A22559A32}" type="slidenum">
              <a:rPr lang="uk-UA" altLang="ru-RU"/>
              <a:pPr/>
              <a:t>‹#›</a:t>
            </a:fld>
            <a:endParaRPr lang="uk-UA" altLang="ru-RU"/>
          </a:p>
        </p:txBody>
      </p:sp>
    </p:spTree>
    <p:extLst>
      <p:ext uri="{BB962C8B-B14F-4D97-AF65-F5344CB8AC3E}">
        <p14:creationId xmlns:p14="http://schemas.microsoft.com/office/powerpoint/2010/main" val="1358480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6AD144-C4B8-44D7-BD7C-337C62F023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003D2EA-B5FA-4A9B-8CC5-64E7C48E0CA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8ABD424-660E-4C34-967F-E9848BE959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74011D1-0E78-4EAC-8E1F-8DD47DEAE8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uk-UA" alt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398F947-D5E1-4BBD-B006-724F28AB60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uk-UA" alt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6295D16-87DB-41E0-8473-66B6C28C4C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367FBB-A3BE-4FC2-8718-4A34D0CD88DB}" type="slidenum">
              <a:rPr lang="uk-UA" altLang="ru-RU"/>
              <a:pPr/>
              <a:t>‹#›</a:t>
            </a:fld>
            <a:endParaRPr lang="uk-UA" altLang="ru-RU"/>
          </a:p>
        </p:txBody>
      </p:sp>
    </p:spTree>
    <p:extLst>
      <p:ext uri="{BB962C8B-B14F-4D97-AF65-F5344CB8AC3E}">
        <p14:creationId xmlns:p14="http://schemas.microsoft.com/office/powerpoint/2010/main" val="12453720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3538" name="Group 2">
            <a:extLst>
              <a:ext uri="{FF2B5EF4-FFF2-40B4-BE49-F238E27FC236}">
                <a16:creationId xmlns:a16="http://schemas.microsoft.com/office/drawing/2014/main" id="{30005211-83D6-42D8-B0A3-DAC21DF6ECB3}"/>
              </a:ext>
            </a:extLst>
          </p:cNvPr>
          <p:cNvGrpSpPr>
            <a:grpSpLocks/>
          </p:cNvGrpSpPr>
          <p:nvPr/>
        </p:nvGrpSpPr>
        <p:grpSpPr bwMode="auto">
          <a:xfrm>
            <a:off x="0" y="-9525"/>
            <a:ext cx="1557338" cy="6878638"/>
            <a:chOff x="0" y="-6"/>
            <a:chExt cx="981" cy="4333"/>
          </a:xfrm>
        </p:grpSpPr>
        <p:sp>
          <p:nvSpPr>
            <p:cNvPr id="193539" name="Rectangle 3">
              <a:extLst>
                <a:ext uri="{FF2B5EF4-FFF2-40B4-BE49-F238E27FC236}">
                  <a16:creationId xmlns:a16="http://schemas.microsoft.com/office/drawing/2014/main" id="{6FE5EA27-C58E-4F7F-A8FB-9CC464F10F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3" y="2151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3540" name="Rectangle 4">
              <a:extLst>
                <a:ext uri="{FF2B5EF4-FFF2-40B4-BE49-F238E27FC236}">
                  <a16:creationId xmlns:a16="http://schemas.microsoft.com/office/drawing/2014/main" id="{9E269501-6199-4047-B5B7-6098BACCEA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2151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</a:pPr>
              <a:endParaRPr lang="uk-UA" altLang="ru-RU" sz="2400"/>
            </a:p>
          </p:txBody>
        </p:sp>
        <p:sp>
          <p:nvSpPr>
            <p:cNvPr id="193541" name="Rectangle 5">
              <a:extLst>
                <a:ext uri="{FF2B5EF4-FFF2-40B4-BE49-F238E27FC236}">
                  <a16:creationId xmlns:a16="http://schemas.microsoft.com/office/drawing/2014/main" id="{C440CDCF-D757-462F-A740-C8B102F594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" y="2151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3542" name="Rectangle 6">
              <a:extLst>
                <a:ext uri="{FF2B5EF4-FFF2-40B4-BE49-F238E27FC236}">
                  <a16:creationId xmlns:a16="http://schemas.microsoft.com/office/drawing/2014/main" id="{E1086671-C13F-49DD-AA8E-FDF4B3B64B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" y="2160"/>
              <a:ext cx="204" cy="2161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</a:pPr>
              <a:endParaRPr lang="uk-UA" altLang="ru-RU" sz="2400"/>
            </a:p>
          </p:txBody>
        </p:sp>
        <p:sp>
          <p:nvSpPr>
            <p:cNvPr id="193543" name="Freeform 7">
              <a:extLst>
                <a:ext uri="{FF2B5EF4-FFF2-40B4-BE49-F238E27FC236}">
                  <a16:creationId xmlns:a16="http://schemas.microsoft.com/office/drawing/2014/main" id="{220A0A18-CC51-4D27-A6B1-C6820C68558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2636"/>
              <a:ext cx="344" cy="647"/>
            </a:xfrm>
            <a:custGeom>
              <a:avLst/>
              <a:gdLst>
                <a:gd name="T0" fmla="*/ 343 w 344"/>
                <a:gd name="T1" fmla="*/ 52 h 647"/>
                <a:gd name="T2" fmla="*/ 343 w 344"/>
                <a:gd name="T3" fmla="*/ 194 h 647"/>
                <a:gd name="T4" fmla="*/ 335 w 344"/>
                <a:gd name="T5" fmla="*/ 188 h 647"/>
                <a:gd name="T6" fmla="*/ 315 w 344"/>
                <a:gd name="T7" fmla="*/ 188 h 647"/>
                <a:gd name="T8" fmla="*/ 300 w 344"/>
                <a:gd name="T9" fmla="*/ 194 h 647"/>
                <a:gd name="T10" fmla="*/ 284 w 344"/>
                <a:gd name="T11" fmla="*/ 209 h 647"/>
                <a:gd name="T12" fmla="*/ 242 w 344"/>
                <a:gd name="T13" fmla="*/ 261 h 647"/>
                <a:gd name="T14" fmla="*/ 146 w 344"/>
                <a:gd name="T15" fmla="*/ 366 h 647"/>
                <a:gd name="T16" fmla="*/ 50 w 344"/>
                <a:gd name="T17" fmla="*/ 475 h 647"/>
                <a:gd name="T18" fmla="*/ 30 w 344"/>
                <a:gd name="T19" fmla="*/ 505 h 647"/>
                <a:gd name="T20" fmla="*/ 17 w 344"/>
                <a:gd name="T21" fmla="*/ 535 h 647"/>
                <a:gd name="T22" fmla="*/ 10 w 344"/>
                <a:gd name="T23" fmla="*/ 582 h 647"/>
                <a:gd name="T24" fmla="*/ 0 w 344"/>
                <a:gd name="T25" fmla="*/ 646 h 647"/>
                <a:gd name="T26" fmla="*/ 0 w 344"/>
                <a:gd name="T27" fmla="*/ 365 h 647"/>
                <a:gd name="T28" fmla="*/ 5 w 344"/>
                <a:gd name="T29" fmla="*/ 392 h 647"/>
                <a:gd name="T30" fmla="*/ 10 w 344"/>
                <a:gd name="T31" fmla="*/ 404 h 647"/>
                <a:gd name="T32" fmla="*/ 20 w 344"/>
                <a:gd name="T33" fmla="*/ 410 h 647"/>
                <a:gd name="T34" fmla="*/ 30 w 344"/>
                <a:gd name="T35" fmla="*/ 413 h 647"/>
                <a:gd name="T36" fmla="*/ 45 w 344"/>
                <a:gd name="T37" fmla="*/ 413 h 647"/>
                <a:gd name="T38" fmla="*/ 60 w 344"/>
                <a:gd name="T39" fmla="*/ 407 h 647"/>
                <a:gd name="T40" fmla="*/ 257 w 344"/>
                <a:gd name="T41" fmla="*/ 190 h 647"/>
                <a:gd name="T42" fmla="*/ 297 w 344"/>
                <a:gd name="T43" fmla="*/ 138 h 647"/>
                <a:gd name="T44" fmla="*/ 312 w 344"/>
                <a:gd name="T45" fmla="*/ 111 h 647"/>
                <a:gd name="T46" fmla="*/ 325 w 344"/>
                <a:gd name="T47" fmla="*/ 84 h 647"/>
                <a:gd name="T48" fmla="*/ 335 w 344"/>
                <a:gd name="T49" fmla="*/ 39 h 647"/>
                <a:gd name="T50" fmla="*/ 343 w 344"/>
                <a:gd name="T51" fmla="*/ 0 h 647"/>
                <a:gd name="T52" fmla="*/ 343 w 344"/>
                <a:gd name="T53" fmla="*/ 11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3544" name="Freeform 8">
              <a:extLst>
                <a:ext uri="{FF2B5EF4-FFF2-40B4-BE49-F238E27FC236}">
                  <a16:creationId xmlns:a16="http://schemas.microsoft.com/office/drawing/2014/main" id="{1B023C66-788C-425C-8F7D-7AD9D2EF85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2908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3545" name="Freeform 9">
              <a:extLst>
                <a:ext uri="{FF2B5EF4-FFF2-40B4-BE49-F238E27FC236}">
                  <a16:creationId xmlns:a16="http://schemas.microsoft.com/office/drawing/2014/main" id="{3869DC25-9ABC-40D0-9EA0-534CD8BDE0F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3165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3546" name="Freeform 10">
              <a:extLst>
                <a:ext uri="{FF2B5EF4-FFF2-40B4-BE49-F238E27FC236}">
                  <a16:creationId xmlns:a16="http://schemas.microsoft.com/office/drawing/2014/main" id="{8E542B78-B428-4855-BA0F-3FC8F9D3719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3420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3547" name="Freeform 11">
              <a:extLst>
                <a:ext uri="{FF2B5EF4-FFF2-40B4-BE49-F238E27FC236}">
                  <a16:creationId xmlns:a16="http://schemas.microsoft.com/office/drawing/2014/main" id="{D2477B4C-4743-41A5-A3E4-63D5621EA60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3677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3548" name="Freeform 12">
              <a:extLst>
                <a:ext uri="{FF2B5EF4-FFF2-40B4-BE49-F238E27FC236}">
                  <a16:creationId xmlns:a16="http://schemas.microsoft.com/office/drawing/2014/main" id="{EAB2386E-5A4E-43A1-879F-EF4BE4066D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" y="3932"/>
              <a:ext cx="265" cy="392"/>
            </a:xfrm>
            <a:custGeom>
              <a:avLst/>
              <a:gdLst>
                <a:gd name="T0" fmla="*/ 264 w 265"/>
                <a:gd name="T1" fmla="*/ 52 h 392"/>
                <a:gd name="T2" fmla="*/ 264 w 265"/>
                <a:gd name="T3" fmla="*/ 194 h 392"/>
                <a:gd name="T4" fmla="*/ 256 w 265"/>
                <a:gd name="T5" fmla="*/ 188 h 392"/>
                <a:gd name="T6" fmla="*/ 236 w 265"/>
                <a:gd name="T7" fmla="*/ 188 h 392"/>
                <a:gd name="T8" fmla="*/ 221 w 265"/>
                <a:gd name="T9" fmla="*/ 194 h 392"/>
                <a:gd name="T10" fmla="*/ 205 w 265"/>
                <a:gd name="T11" fmla="*/ 209 h 392"/>
                <a:gd name="T12" fmla="*/ 162 w 265"/>
                <a:gd name="T13" fmla="*/ 261 h 392"/>
                <a:gd name="T14" fmla="*/ 66 w 265"/>
                <a:gd name="T15" fmla="*/ 366 h 392"/>
                <a:gd name="T16" fmla="*/ 45 w 265"/>
                <a:gd name="T17" fmla="*/ 391 h 392"/>
                <a:gd name="T18" fmla="*/ 0 w 265"/>
                <a:gd name="T19" fmla="*/ 391 h 392"/>
                <a:gd name="T20" fmla="*/ 178 w 265"/>
                <a:gd name="T21" fmla="*/ 190 h 392"/>
                <a:gd name="T22" fmla="*/ 218 w 265"/>
                <a:gd name="T23" fmla="*/ 138 h 392"/>
                <a:gd name="T24" fmla="*/ 233 w 265"/>
                <a:gd name="T25" fmla="*/ 111 h 392"/>
                <a:gd name="T26" fmla="*/ 246 w 265"/>
                <a:gd name="T27" fmla="*/ 84 h 392"/>
                <a:gd name="T28" fmla="*/ 256 w 265"/>
                <a:gd name="T29" fmla="*/ 39 h 392"/>
                <a:gd name="T30" fmla="*/ 264 w 265"/>
                <a:gd name="T31" fmla="*/ 0 h 392"/>
                <a:gd name="T32" fmla="*/ 264 w 265"/>
                <a:gd name="T33" fmla="*/ 11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5" h="392">
                  <a:moveTo>
                    <a:pt x="264" y="52"/>
                  </a:moveTo>
                  <a:lnTo>
                    <a:pt x="264" y="194"/>
                  </a:lnTo>
                  <a:lnTo>
                    <a:pt x="256" y="188"/>
                  </a:lnTo>
                  <a:lnTo>
                    <a:pt x="236" y="188"/>
                  </a:lnTo>
                  <a:lnTo>
                    <a:pt x="221" y="194"/>
                  </a:lnTo>
                  <a:lnTo>
                    <a:pt x="205" y="209"/>
                  </a:lnTo>
                  <a:lnTo>
                    <a:pt x="162" y="261"/>
                  </a:lnTo>
                  <a:lnTo>
                    <a:pt x="66" y="366"/>
                  </a:lnTo>
                  <a:lnTo>
                    <a:pt x="45" y="391"/>
                  </a:lnTo>
                  <a:lnTo>
                    <a:pt x="0" y="391"/>
                  </a:lnTo>
                  <a:lnTo>
                    <a:pt x="178" y="190"/>
                  </a:lnTo>
                  <a:lnTo>
                    <a:pt x="218" y="138"/>
                  </a:lnTo>
                  <a:lnTo>
                    <a:pt x="233" y="111"/>
                  </a:lnTo>
                  <a:lnTo>
                    <a:pt x="246" y="84"/>
                  </a:lnTo>
                  <a:lnTo>
                    <a:pt x="256" y="39"/>
                  </a:lnTo>
                  <a:lnTo>
                    <a:pt x="264" y="0"/>
                  </a:lnTo>
                  <a:lnTo>
                    <a:pt x="264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3549" name="Freeform 13">
              <a:extLst>
                <a:ext uri="{FF2B5EF4-FFF2-40B4-BE49-F238E27FC236}">
                  <a16:creationId xmlns:a16="http://schemas.microsoft.com/office/drawing/2014/main" id="{48BA8662-55D0-4957-86B7-15CC3B51904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2366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3550" name="Freeform 14">
              <a:extLst>
                <a:ext uri="{FF2B5EF4-FFF2-40B4-BE49-F238E27FC236}">
                  <a16:creationId xmlns:a16="http://schemas.microsoft.com/office/drawing/2014/main" id="{F9365CFE-B00F-4BFA-80F3-A8154EE81E6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2151"/>
              <a:ext cx="346" cy="575"/>
            </a:xfrm>
            <a:custGeom>
              <a:avLst/>
              <a:gdLst>
                <a:gd name="T0" fmla="*/ 345 w 346"/>
                <a:gd name="T1" fmla="*/ 0 h 575"/>
                <a:gd name="T2" fmla="*/ 343 w 346"/>
                <a:gd name="T3" fmla="*/ 122 h 575"/>
                <a:gd name="T4" fmla="*/ 336 w 346"/>
                <a:gd name="T5" fmla="*/ 116 h 575"/>
                <a:gd name="T6" fmla="*/ 315 w 346"/>
                <a:gd name="T7" fmla="*/ 116 h 575"/>
                <a:gd name="T8" fmla="*/ 300 w 346"/>
                <a:gd name="T9" fmla="*/ 122 h 575"/>
                <a:gd name="T10" fmla="*/ 285 w 346"/>
                <a:gd name="T11" fmla="*/ 137 h 575"/>
                <a:gd name="T12" fmla="*/ 242 w 346"/>
                <a:gd name="T13" fmla="*/ 188 h 575"/>
                <a:gd name="T14" fmla="*/ 146 w 346"/>
                <a:gd name="T15" fmla="*/ 294 h 575"/>
                <a:gd name="T16" fmla="*/ 50 w 346"/>
                <a:gd name="T17" fmla="*/ 403 h 575"/>
                <a:gd name="T18" fmla="*/ 30 w 346"/>
                <a:gd name="T19" fmla="*/ 433 h 575"/>
                <a:gd name="T20" fmla="*/ 17 w 346"/>
                <a:gd name="T21" fmla="*/ 463 h 575"/>
                <a:gd name="T22" fmla="*/ 10 w 346"/>
                <a:gd name="T23" fmla="*/ 510 h 575"/>
                <a:gd name="T24" fmla="*/ 0 w 346"/>
                <a:gd name="T25" fmla="*/ 574 h 575"/>
                <a:gd name="T26" fmla="*/ 0 w 346"/>
                <a:gd name="T27" fmla="*/ 293 h 575"/>
                <a:gd name="T28" fmla="*/ 5 w 346"/>
                <a:gd name="T29" fmla="*/ 320 h 575"/>
                <a:gd name="T30" fmla="*/ 10 w 346"/>
                <a:gd name="T31" fmla="*/ 332 h 575"/>
                <a:gd name="T32" fmla="*/ 20 w 346"/>
                <a:gd name="T33" fmla="*/ 338 h 575"/>
                <a:gd name="T34" fmla="*/ 30 w 346"/>
                <a:gd name="T35" fmla="*/ 341 h 575"/>
                <a:gd name="T36" fmla="*/ 45 w 346"/>
                <a:gd name="T37" fmla="*/ 341 h 575"/>
                <a:gd name="T38" fmla="*/ 60 w 346"/>
                <a:gd name="T39" fmla="*/ 335 h 575"/>
                <a:gd name="T40" fmla="*/ 257 w 346"/>
                <a:gd name="T41" fmla="*/ 117 h 575"/>
                <a:gd name="T42" fmla="*/ 298 w 346"/>
                <a:gd name="T43" fmla="*/ 66 h 575"/>
                <a:gd name="T44" fmla="*/ 313 w 346"/>
                <a:gd name="T45" fmla="*/ 39 h 575"/>
                <a:gd name="T46" fmla="*/ 326 w 346"/>
                <a:gd name="T47" fmla="*/ 12 h 575"/>
                <a:gd name="T48" fmla="*/ 329 w 346"/>
                <a:gd name="T49" fmla="*/ 0 h 575"/>
                <a:gd name="T50" fmla="*/ 345 w 346"/>
                <a:gd name="T51" fmla="*/ 3 h 575"/>
                <a:gd name="T52" fmla="*/ 343 w 346"/>
                <a:gd name="T53" fmla="*/ 45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6" h="575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3"/>
                  </a:lnTo>
                  <a:lnTo>
                    <a:pt x="30" y="433"/>
                  </a:lnTo>
                  <a:lnTo>
                    <a:pt x="17" y="463"/>
                  </a:lnTo>
                  <a:lnTo>
                    <a:pt x="10" y="510"/>
                  </a:lnTo>
                  <a:lnTo>
                    <a:pt x="0" y="574"/>
                  </a:lnTo>
                  <a:lnTo>
                    <a:pt x="0" y="293"/>
                  </a:lnTo>
                  <a:lnTo>
                    <a:pt x="5" y="320"/>
                  </a:lnTo>
                  <a:lnTo>
                    <a:pt x="10" y="332"/>
                  </a:lnTo>
                  <a:lnTo>
                    <a:pt x="20" y="338"/>
                  </a:lnTo>
                  <a:lnTo>
                    <a:pt x="30" y="341"/>
                  </a:lnTo>
                  <a:lnTo>
                    <a:pt x="45" y="341"/>
                  </a:lnTo>
                  <a:lnTo>
                    <a:pt x="60" y="335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3551" name="Rectangle 15">
              <a:extLst>
                <a:ext uri="{FF2B5EF4-FFF2-40B4-BE49-F238E27FC236}">
                  <a16:creationId xmlns:a16="http://schemas.microsoft.com/office/drawing/2014/main" id="{CDB123FB-F54A-4D05-A844-49D4F7DC88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3" y="-3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3552" name="Rectangle 16">
              <a:extLst>
                <a:ext uri="{FF2B5EF4-FFF2-40B4-BE49-F238E27FC236}">
                  <a16:creationId xmlns:a16="http://schemas.microsoft.com/office/drawing/2014/main" id="{A802D83B-A72A-48A3-9E70-B4D606E996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-3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</a:pPr>
              <a:endParaRPr lang="uk-UA" altLang="ru-RU" sz="2400"/>
            </a:p>
          </p:txBody>
        </p:sp>
        <p:sp>
          <p:nvSpPr>
            <p:cNvPr id="193553" name="Rectangle 17">
              <a:extLst>
                <a:ext uri="{FF2B5EF4-FFF2-40B4-BE49-F238E27FC236}">
                  <a16:creationId xmlns:a16="http://schemas.microsoft.com/office/drawing/2014/main" id="{26A042A2-D5B9-4C07-BAC7-DAF6C3BAB9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" y="-3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3554" name="Rectangle 18">
              <a:extLst>
                <a:ext uri="{FF2B5EF4-FFF2-40B4-BE49-F238E27FC236}">
                  <a16:creationId xmlns:a16="http://schemas.microsoft.com/office/drawing/2014/main" id="{9DBDC81C-72A0-4399-82A6-16AF6CB9E6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" y="-3"/>
              <a:ext cx="204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</a:pPr>
              <a:endParaRPr lang="uk-UA" altLang="ru-RU" sz="2400"/>
            </a:p>
          </p:txBody>
        </p:sp>
        <p:sp>
          <p:nvSpPr>
            <p:cNvPr id="193555" name="Freeform 19">
              <a:extLst>
                <a:ext uri="{FF2B5EF4-FFF2-40B4-BE49-F238E27FC236}">
                  <a16:creationId xmlns:a16="http://schemas.microsoft.com/office/drawing/2014/main" id="{682F7921-3B1A-485F-91D5-C5BF498E7A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497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3556" name="Freeform 20">
              <a:extLst>
                <a:ext uri="{FF2B5EF4-FFF2-40B4-BE49-F238E27FC236}">
                  <a16:creationId xmlns:a16="http://schemas.microsoft.com/office/drawing/2014/main" id="{BF69C2D4-47AE-415D-8381-A7A8878D09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754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3557" name="Freeform 21">
              <a:extLst>
                <a:ext uri="{FF2B5EF4-FFF2-40B4-BE49-F238E27FC236}">
                  <a16:creationId xmlns:a16="http://schemas.microsoft.com/office/drawing/2014/main" id="{3E4B128D-CC3A-4766-A693-6F3AC1C3CF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010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3558" name="Freeform 22">
              <a:extLst>
                <a:ext uri="{FF2B5EF4-FFF2-40B4-BE49-F238E27FC236}">
                  <a16:creationId xmlns:a16="http://schemas.microsoft.com/office/drawing/2014/main" id="{6DF754CA-14A3-4AEF-86F6-5E3D6A52B38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266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3559" name="Freeform 23">
              <a:extLst>
                <a:ext uri="{FF2B5EF4-FFF2-40B4-BE49-F238E27FC236}">
                  <a16:creationId xmlns:a16="http://schemas.microsoft.com/office/drawing/2014/main" id="{2EFA0C57-24DA-442F-8C90-939F0C51855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522"/>
              <a:ext cx="344" cy="647"/>
            </a:xfrm>
            <a:custGeom>
              <a:avLst/>
              <a:gdLst>
                <a:gd name="T0" fmla="*/ 343 w 344"/>
                <a:gd name="T1" fmla="*/ 52 h 647"/>
                <a:gd name="T2" fmla="*/ 343 w 344"/>
                <a:gd name="T3" fmla="*/ 194 h 647"/>
                <a:gd name="T4" fmla="*/ 335 w 344"/>
                <a:gd name="T5" fmla="*/ 188 h 647"/>
                <a:gd name="T6" fmla="*/ 315 w 344"/>
                <a:gd name="T7" fmla="*/ 188 h 647"/>
                <a:gd name="T8" fmla="*/ 300 w 344"/>
                <a:gd name="T9" fmla="*/ 194 h 647"/>
                <a:gd name="T10" fmla="*/ 284 w 344"/>
                <a:gd name="T11" fmla="*/ 209 h 647"/>
                <a:gd name="T12" fmla="*/ 242 w 344"/>
                <a:gd name="T13" fmla="*/ 261 h 647"/>
                <a:gd name="T14" fmla="*/ 146 w 344"/>
                <a:gd name="T15" fmla="*/ 366 h 647"/>
                <a:gd name="T16" fmla="*/ 50 w 344"/>
                <a:gd name="T17" fmla="*/ 475 h 647"/>
                <a:gd name="T18" fmla="*/ 30 w 344"/>
                <a:gd name="T19" fmla="*/ 505 h 647"/>
                <a:gd name="T20" fmla="*/ 17 w 344"/>
                <a:gd name="T21" fmla="*/ 535 h 647"/>
                <a:gd name="T22" fmla="*/ 10 w 344"/>
                <a:gd name="T23" fmla="*/ 582 h 647"/>
                <a:gd name="T24" fmla="*/ 0 w 344"/>
                <a:gd name="T25" fmla="*/ 646 h 647"/>
                <a:gd name="T26" fmla="*/ 0 w 344"/>
                <a:gd name="T27" fmla="*/ 365 h 647"/>
                <a:gd name="T28" fmla="*/ 5 w 344"/>
                <a:gd name="T29" fmla="*/ 392 h 647"/>
                <a:gd name="T30" fmla="*/ 10 w 344"/>
                <a:gd name="T31" fmla="*/ 404 h 647"/>
                <a:gd name="T32" fmla="*/ 20 w 344"/>
                <a:gd name="T33" fmla="*/ 410 h 647"/>
                <a:gd name="T34" fmla="*/ 30 w 344"/>
                <a:gd name="T35" fmla="*/ 413 h 647"/>
                <a:gd name="T36" fmla="*/ 45 w 344"/>
                <a:gd name="T37" fmla="*/ 413 h 647"/>
                <a:gd name="T38" fmla="*/ 60 w 344"/>
                <a:gd name="T39" fmla="*/ 407 h 647"/>
                <a:gd name="T40" fmla="*/ 257 w 344"/>
                <a:gd name="T41" fmla="*/ 190 h 647"/>
                <a:gd name="T42" fmla="*/ 297 w 344"/>
                <a:gd name="T43" fmla="*/ 138 h 647"/>
                <a:gd name="T44" fmla="*/ 312 w 344"/>
                <a:gd name="T45" fmla="*/ 111 h 647"/>
                <a:gd name="T46" fmla="*/ 325 w 344"/>
                <a:gd name="T47" fmla="*/ 84 h 647"/>
                <a:gd name="T48" fmla="*/ 335 w 344"/>
                <a:gd name="T49" fmla="*/ 39 h 647"/>
                <a:gd name="T50" fmla="*/ 343 w 344"/>
                <a:gd name="T51" fmla="*/ 0 h 647"/>
                <a:gd name="T52" fmla="*/ 343 w 344"/>
                <a:gd name="T53" fmla="*/ 11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3560" name="Freeform 24">
              <a:extLst>
                <a:ext uri="{FF2B5EF4-FFF2-40B4-BE49-F238E27FC236}">
                  <a16:creationId xmlns:a16="http://schemas.microsoft.com/office/drawing/2014/main" id="{A741AADC-9601-4A74-9256-88D4507803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" y="4178"/>
              <a:ext cx="349" cy="149"/>
            </a:xfrm>
            <a:custGeom>
              <a:avLst/>
              <a:gdLst>
                <a:gd name="T0" fmla="*/ 345 w 349"/>
                <a:gd name="T1" fmla="*/ 52 h 149"/>
                <a:gd name="T2" fmla="*/ 348 w 349"/>
                <a:gd name="T3" fmla="*/ 144 h 149"/>
                <a:gd name="T4" fmla="*/ 0 w 349"/>
                <a:gd name="T5" fmla="*/ 148 h 149"/>
                <a:gd name="T6" fmla="*/ 299 w 349"/>
                <a:gd name="T7" fmla="*/ 143 h 149"/>
                <a:gd name="T8" fmla="*/ 315 w 349"/>
                <a:gd name="T9" fmla="*/ 111 h 149"/>
                <a:gd name="T10" fmla="*/ 328 w 349"/>
                <a:gd name="T11" fmla="*/ 84 h 149"/>
                <a:gd name="T12" fmla="*/ 338 w 349"/>
                <a:gd name="T13" fmla="*/ 39 h 149"/>
                <a:gd name="T14" fmla="*/ 345 w 349"/>
                <a:gd name="T15" fmla="*/ 0 h 149"/>
                <a:gd name="T16" fmla="*/ 345 w 349"/>
                <a:gd name="T17" fmla="*/ 11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149">
                  <a:moveTo>
                    <a:pt x="345" y="52"/>
                  </a:moveTo>
                  <a:lnTo>
                    <a:pt x="348" y="144"/>
                  </a:lnTo>
                  <a:lnTo>
                    <a:pt x="0" y="148"/>
                  </a:lnTo>
                  <a:lnTo>
                    <a:pt x="299" y="143"/>
                  </a:lnTo>
                  <a:lnTo>
                    <a:pt x="315" y="111"/>
                  </a:lnTo>
                  <a:lnTo>
                    <a:pt x="328" y="84"/>
                  </a:lnTo>
                  <a:lnTo>
                    <a:pt x="338" y="39"/>
                  </a:lnTo>
                  <a:lnTo>
                    <a:pt x="345" y="0"/>
                  </a:lnTo>
                  <a:lnTo>
                    <a:pt x="345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3561" name="Freeform 25">
              <a:extLst>
                <a:ext uri="{FF2B5EF4-FFF2-40B4-BE49-F238E27FC236}">
                  <a16:creationId xmlns:a16="http://schemas.microsoft.com/office/drawing/2014/main" id="{7D03A12F-04E3-4FE7-8DA3-68B722413D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211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3562" name="Freeform 26">
              <a:extLst>
                <a:ext uri="{FF2B5EF4-FFF2-40B4-BE49-F238E27FC236}">
                  <a16:creationId xmlns:a16="http://schemas.microsoft.com/office/drawing/2014/main" id="{73EAE220-DEBB-420A-AE2E-47D16B49B16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-3"/>
              <a:ext cx="346" cy="574"/>
            </a:xfrm>
            <a:custGeom>
              <a:avLst/>
              <a:gdLst>
                <a:gd name="T0" fmla="*/ 345 w 346"/>
                <a:gd name="T1" fmla="*/ 0 h 574"/>
                <a:gd name="T2" fmla="*/ 343 w 346"/>
                <a:gd name="T3" fmla="*/ 122 h 574"/>
                <a:gd name="T4" fmla="*/ 336 w 346"/>
                <a:gd name="T5" fmla="*/ 116 h 574"/>
                <a:gd name="T6" fmla="*/ 315 w 346"/>
                <a:gd name="T7" fmla="*/ 116 h 574"/>
                <a:gd name="T8" fmla="*/ 300 w 346"/>
                <a:gd name="T9" fmla="*/ 122 h 574"/>
                <a:gd name="T10" fmla="*/ 285 w 346"/>
                <a:gd name="T11" fmla="*/ 137 h 574"/>
                <a:gd name="T12" fmla="*/ 242 w 346"/>
                <a:gd name="T13" fmla="*/ 188 h 574"/>
                <a:gd name="T14" fmla="*/ 146 w 346"/>
                <a:gd name="T15" fmla="*/ 294 h 574"/>
                <a:gd name="T16" fmla="*/ 50 w 346"/>
                <a:gd name="T17" fmla="*/ 402 h 574"/>
                <a:gd name="T18" fmla="*/ 30 w 346"/>
                <a:gd name="T19" fmla="*/ 432 h 574"/>
                <a:gd name="T20" fmla="*/ 17 w 346"/>
                <a:gd name="T21" fmla="*/ 462 h 574"/>
                <a:gd name="T22" fmla="*/ 10 w 346"/>
                <a:gd name="T23" fmla="*/ 509 h 574"/>
                <a:gd name="T24" fmla="*/ 0 w 346"/>
                <a:gd name="T25" fmla="*/ 573 h 574"/>
                <a:gd name="T26" fmla="*/ 0 w 346"/>
                <a:gd name="T27" fmla="*/ 292 h 574"/>
                <a:gd name="T28" fmla="*/ 5 w 346"/>
                <a:gd name="T29" fmla="*/ 319 h 574"/>
                <a:gd name="T30" fmla="*/ 10 w 346"/>
                <a:gd name="T31" fmla="*/ 331 h 574"/>
                <a:gd name="T32" fmla="*/ 20 w 346"/>
                <a:gd name="T33" fmla="*/ 337 h 574"/>
                <a:gd name="T34" fmla="*/ 30 w 346"/>
                <a:gd name="T35" fmla="*/ 340 h 574"/>
                <a:gd name="T36" fmla="*/ 45 w 346"/>
                <a:gd name="T37" fmla="*/ 340 h 574"/>
                <a:gd name="T38" fmla="*/ 60 w 346"/>
                <a:gd name="T39" fmla="*/ 334 h 574"/>
                <a:gd name="T40" fmla="*/ 257 w 346"/>
                <a:gd name="T41" fmla="*/ 117 h 574"/>
                <a:gd name="T42" fmla="*/ 298 w 346"/>
                <a:gd name="T43" fmla="*/ 66 h 574"/>
                <a:gd name="T44" fmla="*/ 313 w 346"/>
                <a:gd name="T45" fmla="*/ 39 h 574"/>
                <a:gd name="T46" fmla="*/ 326 w 346"/>
                <a:gd name="T47" fmla="*/ 12 h 574"/>
                <a:gd name="T48" fmla="*/ 329 w 346"/>
                <a:gd name="T49" fmla="*/ 0 h 574"/>
                <a:gd name="T50" fmla="*/ 345 w 346"/>
                <a:gd name="T51" fmla="*/ 3 h 574"/>
                <a:gd name="T52" fmla="*/ 343 w 346"/>
                <a:gd name="T53" fmla="*/ 45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6" h="574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2"/>
                  </a:lnTo>
                  <a:lnTo>
                    <a:pt x="30" y="432"/>
                  </a:lnTo>
                  <a:lnTo>
                    <a:pt x="17" y="462"/>
                  </a:lnTo>
                  <a:lnTo>
                    <a:pt x="10" y="509"/>
                  </a:lnTo>
                  <a:lnTo>
                    <a:pt x="0" y="573"/>
                  </a:lnTo>
                  <a:lnTo>
                    <a:pt x="0" y="292"/>
                  </a:lnTo>
                  <a:lnTo>
                    <a:pt x="5" y="319"/>
                  </a:lnTo>
                  <a:lnTo>
                    <a:pt x="10" y="331"/>
                  </a:lnTo>
                  <a:lnTo>
                    <a:pt x="20" y="337"/>
                  </a:lnTo>
                  <a:lnTo>
                    <a:pt x="30" y="340"/>
                  </a:lnTo>
                  <a:lnTo>
                    <a:pt x="45" y="340"/>
                  </a:lnTo>
                  <a:lnTo>
                    <a:pt x="60" y="334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3563" name="Freeform 27">
              <a:extLst>
                <a:ext uri="{FF2B5EF4-FFF2-40B4-BE49-F238E27FC236}">
                  <a16:creationId xmlns:a16="http://schemas.microsoft.com/office/drawing/2014/main" id="{9561B3D2-C06F-4550-80E1-F05FF16F041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" y="-6"/>
              <a:ext cx="154" cy="294"/>
            </a:xfrm>
            <a:custGeom>
              <a:avLst/>
              <a:gdLst>
                <a:gd name="T0" fmla="*/ 153 w 154"/>
                <a:gd name="T1" fmla="*/ 3 h 294"/>
                <a:gd name="T2" fmla="*/ 50 w 154"/>
                <a:gd name="T3" fmla="*/ 122 h 294"/>
                <a:gd name="T4" fmla="*/ 30 w 154"/>
                <a:gd name="T5" fmla="*/ 152 h 294"/>
                <a:gd name="T6" fmla="*/ 17 w 154"/>
                <a:gd name="T7" fmla="*/ 182 h 294"/>
                <a:gd name="T8" fmla="*/ 10 w 154"/>
                <a:gd name="T9" fmla="*/ 229 h 294"/>
                <a:gd name="T10" fmla="*/ 0 w 154"/>
                <a:gd name="T11" fmla="*/ 293 h 294"/>
                <a:gd name="T12" fmla="*/ 0 w 154"/>
                <a:gd name="T13" fmla="*/ 12 h 294"/>
                <a:gd name="T14" fmla="*/ 5 w 154"/>
                <a:gd name="T15" fmla="*/ 39 h 294"/>
                <a:gd name="T16" fmla="*/ 10 w 154"/>
                <a:gd name="T17" fmla="*/ 51 h 294"/>
                <a:gd name="T18" fmla="*/ 20 w 154"/>
                <a:gd name="T19" fmla="*/ 57 h 294"/>
                <a:gd name="T20" fmla="*/ 30 w 154"/>
                <a:gd name="T21" fmla="*/ 60 h 294"/>
                <a:gd name="T22" fmla="*/ 45 w 154"/>
                <a:gd name="T23" fmla="*/ 60 h 294"/>
                <a:gd name="T24" fmla="*/ 60 w 154"/>
                <a:gd name="T25" fmla="*/ 54 h 294"/>
                <a:gd name="T26" fmla="*/ 110 w 154"/>
                <a:gd name="T27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4" h="294">
                  <a:moveTo>
                    <a:pt x="153" y="3"/>
                  </a:moveTo>
                  <a:lnTo>
                    <a:pt x="50" y="122"/>
                  </a:lnTo>
                  <a:lnTo>
                    <a:pt x="30" y="152"/>
                  </a:lnTo>
                  <a:lnTo>
                    <a:pt x="17" y="182"/>
                  </a:lnTo>
                  <a:lnTo>
                    <a:pt x="10" y="229"/>
                  </a:lnTo>
                  <a:lnTo>
                    <a:pt x="0" y="293"/>
                  </a:lnTo>
                  <a:lnTo>
                    <a:pt x="0" y="12"/>
                  </a:lnTo>
                  <a:lnTo>
                    <a:pt x="5" y="39"/>
                  </a:lnTo>
                  <a:lnTo>
                    <a:pt x="10" y="51"/>
                  </a:lnTo>
                  <a:lnTo>
                    <a:pt x="20" y="57"/>
                  </a:lnTo>
                  <a:lnTo>
                    <a:pt x="30" y="60"/>
                  </a:lnTo>
                  <a:lnTo>
                    <a:pt x="45" y="60"/>
                  </a:lnTo>
                  <a:lnTo>
                    <a:pt x="60" y="54"/>
                  </a:lnTo>
                  <a:lnTo>
                    <a:pt x="110" y="0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3564" name="Freeform 28">
              <a:extLst>
                <a:ext uri="{FF2B5EF4-FFF2-40B4-BE49-F238E27FC236}">
                  <a16:creationId xmlns:a16="http://schemas.microsoft.com/office/drawing/2014/main" id="{3D1308F5-029C-427A-8993-AE65AC1AEA0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796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3565" name="Rectangle 29">
              <a:extLst>
                <a:ext uri="{FF2B5EF4-FFF2-40B4-BE49-F238E27FC236}">
                  <a16:creationId xmlns:a16="http://schemas.microsoft.com/office/drawing/2014/main" id="{F1E30361-6AFA-4428-9EDE-CFBF710C2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1" y="0"/>
              <a:ext cx="210" cy="4319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3566" name="Line 30">
              <a:extLst>
                <a:ext uri="{FF2B5EF4-FFF2-40B4-BE49-F238E27FC236}">
                  <a16:creationId xmlns:a16="http://schemas.microsoft.com/office/drawing/2014/main" id="{D3086120-4ACA-4A4D-A0D8-AC9F602FE17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3567" name="Line 31">
              <a:extLst>
                <a:ext uri="{FF2B5EF4-FFF2-40B4-BE49-F238E27FC236}">
                  <a16:creationId xmlns:a16="http://schemas.microsoft.com/office/drawing/2014/main" id="{76E55789-00E0-4D49-B52B-1685E06690F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3568" name="Rectangle 32">
            <a:extLst>
              <a:ext uri="{FF2B5EF4-FFF2-40B4-BE49-F238E27FC236}">
                <a16:creationId xmlns:a16="http://schemas.microsoft.com/office/drawing/2014/main" id="{B8C460CC-2BE0-4426-B928-F1B1675E6B8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500188" y="228600"/>
            <a:ext cx="7491412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uk-UA" altLang="ru-RU"/>
              <a:t>Образец заголовка</a:t>
            </a:r>
          </a:p>
        </p:txBody>
      </p:sp>
      <p:sp>
        <p:nvSpPr>
          <p:cNvPr id="193569" name="Rectangle 33">
            <a:extLst>
              <a:ext uri="{FF2B5EF4-FFF2-40B4-BE49-F238E27FC236}">
                <a16:creationId xmlns:a16="http://schemas.microsoft.com/office/drawing/2014/main" id="{C63CFB33-2FB2-4171-A032-6612B5DCB6E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500188" y="1524000"/>
            <a:ext cx="7491412" cy="471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altLang="ru-RU"/>
              <a:t>Образец текста</a:t>
            </a:r>
          </a:p>
          <a:p>
            <a:pPr lvl="1"/>
            <a:r>
              <a:rPr lang="uk-UA" altLang="ru-RU"/>
              <a:t>Второй уровень</a:t>
            </a:r>
          </a:p>
          <a:p>
            <a:pPr lvl="2"/>
            <a:r>
              <a:rPr lang="uk-UA" altLang="ru-RU"/>
              <a:t>Третий уровень</a:t>
            </a:r>
          </a:p>
          <a:p>
            <a:pPr lvl="3"/>
            <a:r>
              <a:rPr lang="uk-UA" altLang="ru-RU"/>
              <a:t>Четвертый уровень</a:t>
            </a:r>
          </a:p>
          <a:p>
            <a:pPr lvl="4"/>
            <a:r>
              <a:rPr lang="uk-UA" altLang="ru-RU"/>
              <a:t>Пятый уровень</a:t>
            </a:r>
          </a:p>
        </p:txBody>
      </p:sp>
      <p:sp>
        <p:nvSpPr>
          <p:cNvPr id="193570" name="Rectangle 34">
            <a:extLst>
              <a:ext uri="{FF2B5EF4-FFF2-40B4-BE49-F238E27FC236}">
                <a16:creationId xmlns:a16="http://schemas.microsoft.com/office/drawing/2014/main" id="{5F698C39-7BA1-4A7C-A54C-25E7EE396D98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447800" y="6324600"/>
            <a:ext cx="1409700" cy="490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kumimoji="0" sz="1400"/>
            </a:lvl1pPr>
          </a:lstStyle>
          <a:p>
            <a:endParaRPr lang="uk-UA" altLang="ru-RU"/>
          </a:p>
        </p:txBody>
      </p:sp>
      <p:sp>
        <p:nvSpPr>
          <p:cNvPr id="193571" name="Rectangle 35">
            <a:extLst>
              <a:ext uri="{FF2B5EF4-FFF2-40B4-BE49-F238E27FC236}">
                <a16:creationId xmlns:a16="http://schemas.microsoft.com/office/drawing/2014/main" id="{47B60E9A-75BD-4E34-B058-E5153006BF54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33800" y="63246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kumimoji="0" sz="1400"/>
            </a:lvl1pPr>
          </a:lstStyle>
          <a:p>
            <a:endParaRPr lang="uk-UA" altLang="ru-RU"/>
          </a:p>
        </p:txBody>
      </p:sp>
      <p:sp>
        <p:nvSpPr>
          <p:cNvPr id="193572" name="Rectangle 36">
            <a:extLst>
              <a:ext uri="{FF2B5EF4-FFF2-40B4-BE49-F238E27FC236}">
                <a16:creationId xmlns:a16="http://schemas.microsoft.com/office/drawing/2014/main" id="{B5B33D67-00CD-4741-8E85-68F4B49A5C9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3246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kumimoji="0" sz="1400"/>
            </a:lvl1pPr>
          </a:lstStyle>
          <a:p>
            <a:fld id="{CC7391F5-EE60-40AE-8347-098D518D3196}" type="slidenum">
              <a:rPr lang="uk-UA" altLang="ru-RU"/>
              <a:pPr/>
              <a:t>‹#›</a:t>
            </a:fld>
            <a:endParaRPr lang="uk-UA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  <p:sldLayoutId id="2147483796" r:id="rId2"/>
    <p:sldLayoutId id="2147483797" r:id="rId3"/>
    <p:sldLayoutId id="2147483798" r:id="rId4"/>
    <p:sldLayoutId id="2147483799" r:id="rId5"/>
    <p:sldLayoutId id="2147483800" r:id="rId6"/>
    <p:sldLayoutId id="2147483801" r:id="rId7"/>
    <p:sldLayoutId id="2147483802" r:id="rId8"/>
    <p:sldLayoutId id="2147483803" r:id="rId9"/>
    <p:sldLayoutId id="2147483804" r:id="rId10"/>
    <p:sldLayoutId id="2147483805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l"/>
        <a:defRPr sz="32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Char char="–"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–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audio" Target="../media/audio1.wav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3.jpeg"/><Relationship Id="rId4" Type="http://schemas.openxmlformats.org/officeDocument/2006/relationships/image" Target="../media/image1.jpeg"/><Relationship Id="rId9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3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3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5.jpeg"/><Relationship Id="rId4" Type="http://schemas.openxmlformats.org/officeDocument/2006/relationships/audio" Target="../media/audio2.wav"/><Relationship Id="rId9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3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blipFill dpi="0" rotWithShape="0">
          <a:blip r:embed="rId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3AF4D50C-AB9A-4961-BEBA-15362D0A0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088" y="333375"/>
            <a:ext cx="4211637" cy="588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0" lang="en-US" altLang="ru-RU" sz="2000" b="1">
                <a:solidFill>
                  <a:srgbClr val="1C1C1C"/>
                </a:solidFill>
                <a:latin typeface="Academy" pitchFamily="2" charset="0"/>
              </a:rPr>
              <a:t>  </a:t>
            </a:r>
            <a:r>
              <a:rPr kumimoji="0" lang="uk-UA" altLang="ru-RU" sz="2000" b="1">
                <a:solidFill>
                  <a:srgbClr val="1C1C1C"/>
                </a:solidFill>
                <a:latin typeface="Academy" pitchFamily="2" charset="0"/>
              </a:rPr>
              <a:t>Забувши батьківський наказ </a:t>
            </a:r>
          </a:p>
          <a:p>
            <a:r>
              <a:rPr kumimoji="0" lang="en-US" altLang="ru-RU" sz="2000" b="1">
                <a:solidFill>
                  <a:srgbClr val="1C1C1C"/>
                </a:solidFill>
                <a:latin typeface="Academy" pitchFamily="2" charset="0"/>
              </a:rPr>
              <a:t>  </a:t>
            </a:r>
            <a:r>
              <a:rPr kumimoji="0" lang="uk-UA" altLang="ru-RU" sz="2000" b="1">
                <a:solidFill>
                  <a:srgbClr val="1C1C1C"/>
                </a:solidFill>
                <a:latin typeface="Academy" pitchFamily="2" charset="0"/>
              </a:rPr>
              <a:t>Один раз вечірком</a:t>
            </a:r>
          </a:p>
          <a:p>
            <a:r>
              <a:rPr kumimoji="0" lang="en-US" altLang="ru-RU" sz="2000" b="1">
                <a:solidFill>
                  <a:srgbClr val="1C1C1C"/>
                </a:solidFill>
                <a:latin typeface="Academy" pitchFamily="2" charset="0"/>
              </a:rPr>
              <a:t>  </a:t>
            </a:r>
            <a:r>
              <a:rPr kumimoji="0" lang="uk-UA" altLang="ru-RU" sz="2000" b="1">
                <a:solidFill>
                  <a:srgbClr val="1C1C1C"/>
                </a:solidFill>
                <a:latin typeface="Academy" pitchFamily="2" charset="0"/>
              </a:rPr>
              <a:t>Аліса вклала тата диск</a:t>
            </a:r>
          </a:p>
          <a:p>
            <a:r>
              <a:rPr kumimoji="0" lang="en-US" altLang="ru-RU" sz="2000" b="1">
                <a:solidFill>
                  <a:srgbClr val="1C1C1C"/>
                </a:solidFill>
                <a:latin typeface="Academy" pitchFamily="2" charset="0"/>
              </a:rPr>
              <a:t>  </a:t>
            </a:r>
            <a:r>
              <a:rPr kumimoji="0" lang="uk-UA" altLang="ru-RU" sz="2000" b="1">
                <a:solidFill>
                  <a:srgbClr val="1C1C1C"/>
                </a:solidFill>
                <a:latin typeface="Academy" pitchFamily="2" charset="0"/>
              </a:rPr>
              <a:t>В розкритий </a:t>
            </a:r>
            <a:r>
              <a:rPr kumimoji="0" lang="en-US" altLang="ru-RU" sz="2000" b="1">
                <a:solidFill>
                  <a:srgbClr val="1C1C1C"/>
                </a:solidFill>
                <a:latin typeface="Academy" pitchFamily="2" charset="0"/>
              </a:rPr>
              <a:t>CD</a:t>
            </a:r>
            <a:r>
              <a:rPr kumimoji="0" lang="ru-RU" altLang="ru-RU" sz="2000" b="1">
                <a:solidFill>
                  <a:srgbClr val="1C1C1C"/>
                </a:solidFill>
                <a:latin typeface="Academy" pitchFamily="2" charset="0"/>
              </a:rPr>
              <a:t>-</a:t>
            </a:r>
            <a:r>
              <a:rPr kumimoji="0" lang="en-US" altLang="ru-RU" sz="2000" b="1">
                <a:solidFill>
                  <a:srgbClr val="1C1C1C"/>
                </a:solidFill>
                <a:latin typeface="Academy" pitchFamily="2" charset="0"/>
              </a:rPr>
              <a:t>ROM</a:t>
            </a:r>
          </a:p>
          <a:p>
            <a:endParaRPr kumimoji="0" lang="uk-UA" altLang="ru-RU" sz="2000" b="1">
              <a:solidFill>
                <a:srgbClr val="1C1C1C"/>
              </a:solidFill>
              <a:latin typeface="Academy" pitchFamily="2" charset="0"/>
            </a:endParaRPr>
          </a:p>
          <a:p>
            <a:r>
              <a:rPr kumimoji="0" lang="en-US" altLang="ru-RU" sz="2000" b="1">
                <a:solidFill>
                  <a:srgbClr val="1C1C1C"/>
                </a:solidFill>
                <a:latin typeface="Academy" pitchFamily="2" charset="0"/>
              </a:rPr>
              <a:t>  </a:t>
            </a:r>
            <a:r>
              <a:rPr kumimoji="0" lang="uk-UA" altLang="ru-RU" sz="2000" b="1">
                <a:solidFill>
                  <a:srgbClr val="1C1C1C"/>
                </a:solidFill>
                <a:latin typeface="Academy" pitchFamily="2" charset="0"/>
              </a:rPr>
              <a:t>Що диск той зовсім не для гри,</a:t>
            </a:r>
            <a:endParaRPr kumimoji="0" lang="en-US" altLang="ru-RU" sz="2000" b="1">
              <a:solidFill>
                <a:srgbClr val="1C1C1C"/>
              </a:solidFill>
              <a:latin typeface="Academy" pitchFamily="2" charset="0"/>
            </a:endParaRPr>
          </a:p>
          <a:p>
            <a:r>
              <a:rPr kumimoji="0" lang="en-US" altLang="ru-RU" sz="2000" b="1">
                <a:solidFill>
                  <a:srgbClr val="1C1C1C"/>
                </a:solidFill>
                <a:latin typeface="Academy" pitchFamily="2" charset="0"/>
              </a:rPr>
              <a:t>  </a:t>
            </a:r>
            <a:r>
              <a:rPr kumimoji="0" lang="uk-UA" altLang="ru-RU" sz="2000" b="1">
                <a:solidFill>
                  <a:srgbClr val="1C1C1C"/>
                </a:solidFill>
                <a:latin typeface="Academy" pitchFamily="2" charset="0"/>
              </a:rPr>
              <a:t>Їй було невтямки. </a:t>
            </a:r>
          </a:p>
          <a:p>
            <a:r>
              <a:rPr kumimoji="0" lang="en-US" altLang="ru-RU" sz="2000" b="1">
                <a:solidFill>
                  <a:srgbClr val="1C1C1C"/>
                </a:solidFill>
                <a:latin typeface="Academy" pitchFamily="2" charset="0"/>
              </a:rPr>
              <a:t>  </a:t>
            </a:r>
            <a:r>
              <a:rPr kumimoji="0" lang="uk-UA" altLang="ru-RU" sz="2000" b="1">
                <a:solidFill>
                  <a:srgbClr val="1C1C1C"/>
                </a:solidFill>
                <a:latin typeface="Academy" pitchFamily="2" charset="0"/>
              </a:rPr>
              <a:t>Невдалий приклад з нею цей</a:t>
            </a:r>
          </a:p>
          <a:p>
            <a:r>
              <a:rPr kumimoji="0" lang="en-US" altLang="ru-RU" sz="2000" b="1">
                <a:solidFill>
                  <a:srgbClr val="1C1C1C"/>
                </a:solidFill>
                <a:latin typeface="Academy" pitchFamily="2" charset="0"/>
              </a:rPr>
              <a:t>  </a:t>
            </a:r>
            <a:r>
              <a:rPr kumimoji="0" lang="uk-UA" altLang="ru-RU" sz="2000" b="1">
                <a:solidFill>
                  <a:srgbClr val="1C1C1C"/>
                </a:solidFill>
                <a:latin typeface="Academy" pitchFamily="2" charset="0"/>
              </a:rPr>
              <a:t>Запам’ятаймо ми!</a:t>
            </a:r>
            <a:endParaRPr kumimoji="0" lang="en-US" altLang="ru-RU" sz="2000" b="1">
              <a:solidFill>
                <a:srgbClr val="1C1C1C"/>
              </a:solidFill>
              <a:latin typeface="Academy" pitchFamily="2" charset="0"/>
            </a:endParaRPr>
          </a:p>
          <a:p>
            <a:endParaRPr kumimoji="0" lang="uk-UA" altLang="ru-RU" sz="2000" b="1">
              <a:solidFill>
                <a:srgbClr val="1C1C1C"/>
              </a:solidFill>
              <a:latin typeface="Academy" pitchFamily="2" charset="0"/>
            </a:endParaRPr>
          </a:p>
          <a:p>
            <a:r>
              <a:rPr kumimoji="0" lang="en-US" altLang="ru-RU" sz="2000" b="1">
                <a:solidFill>
                  <a:srgbClr val="1C1C1C"/>
                </a:solidFill>
                <a:latin typeface="Academy" pitchFamily="2" charset="0"/>
              </a:rPr>
              <a:t>  </a:t>
            </a:r>
            <a:r>
              <a:rPr kumimoji="0" lang="ru-RU" altLang="ru-RU" sz="2000" b="1">
                <a:solidFill>
                  <a:srgbClr val="1C1C1C"/>
                </a:solidFill>
                <a:latin typeface="Academy" pitchFamily="2" charset="0"/>
              </a:rPr>
              <a:t>Дисплей розкрився широко,</a:t>
            </a:r>
          </a:p>
          <a:p>
            <a:r>
              <a:rPr kumimoji="0" lang="en-US" altLang="ru-RU" sz="2000" b="1">
                <a:solidFill>
                  <a:srgbClr val="1C1C1C"/>
                </a:solidFill>
                <a:latin typeface="Academy" pitchFamily="2" charset="0"/>
              </a:rPr>
              <a:t>  </a:t>
            </a:r>
            <a:r>
              <a:rPr kumimoji="0" lang="ru-RU" altLang="ru-RU" sz="2000" b="1">
                <a:solidFill>
                  <a:srgbClr val="1C1C1C"/>
                </a:solidFill>
                <a:latin typeface="Academy" pitchFamily="2" charset="0"/>
              </a:rPr>
              <a:t>Як стулки у воріт. </a:t>
            </a:r>
          </a:p>
          <a:p>
            <a:r>
              <a:rPr kumimoji="0" lang="en-US" altLang="ru-RU" sz="2000" b="1">
                <a:solidFill>
                  <a:srgbClr val="1C1C1C"/>
                </a:solidFill>
                <a:latin typeface="Academy" pitchFamily="2" charset="0"/>
              </a:rPr>
              <a:t>  </a:t>
            </a:r>
            <a:r>
              <a:rPr kumimoji="0" lang="ru-RU" altLang="ru-RU" sz="2000" b="1">
                <a:solidFill>
                  <a:srgbClr val="1C1C1C"/>
                </a:solidFill>
                <a:latin typeface="Academy" pitchFamily="2" charset="0"/>
              </a:rPr>
              <a:t>Перед Алісою </a:t>
            </a:r>
            <a:r>
              <a:rPr kumimoji="0" lang="uk-UA" altLang="ru-RU" sz="2000" b="1">
                <a:solidFill>
                  <a:srgbClr val="1C1C1C"/>
                </a:solidFill>
                <a:latin typeface="Academy" pitchFamily="2" charset="0"/>
              </a:rPr>
              <a:t>постав</a:t>
            </a:r>
            <a:endParaRPr kumimoji="0" lang="en-US" altLang="ru-RU" sz="2000" b="1">
              <a:solidFill>
                <a:srgbClr val="1C1C1C"/>
              </a:solidFill>
              <a:latin typeface="Academy" pitchFamily="2" charset="0"/>
            </a:endParaRPr>
          </a:p>
          <a:p>
            <a:r>
              <a:rPr kumimoji="0" lang="en-US" altLang="ru-RU" sz="2000" b="1">
                <a:solidFill>
                  <a:srgbClr val="1C1C1C"/>
                </a:solidFill>
                <a:latin typeface="Academy" pitchFamily="2" charset="0"/>
              </a:rPr>
              <a:t>  </a:t>
            </a:r>
            <a:r>
              <a:rPr kumimoji="0" lang="ru-RU" altLang="ru-RU" sz="2000" b="1">
                <a:solidFill>
                  <a:srgbClr val="1C1C1C"/>
                </a:solidFill>
                <a:latin typeface="Academy" pitchFamily="2" charset="0"/>
              </a:rPr>
              <a:t>У чуже царство вхід.</a:t>
            </a:r>
            <a:endParaRPr kumimoji="0" lang="en-US" altLang="ru-RU" sz="2000" b="1">
              <a:solidFill>
                <a:srgbClr val="1C1C1C"/>
              </a:solidFill>
              <a:latin typeface="Academy" pitchFamily="2" charset="0"/>
            </a:endParaRPr>
          </a:p>
          <a:p>
            <a:endParaRPr kumimoji="0" lang="uk-UA" altLang="ru-RU" sz="2000" b="1">
              <a:solidFill>
                <a:srgbClr val="1C1C1C"/>
              </a:solidFill>
              <a:latin typeface="Academy" pitchFamily="2" charset="0"/>
            </a:endParaRPr>
          </a:p>
          <a:p>
            <a:r>
              <a:rPr kumimoji="0" lang="en-US" altLang="ru-RU" sz="2000" b="1">
                <a:solidFill>
                  <a:srgbClr val="1C1C1C"/>
                </a:solidFill>
                <a:latin typeface="Academy" pitchFamily="2" charset="0"/>
              </a:rPr>
              <a:t>  </a:t>
            </a:r>
            <a:r>
              <a:rPr kumimoji="0" lang="uk-UA" altLang="ru-RU" sz="2000" b="1">
                <a:solidFill>
                  <a:srgbClr val="1C1C1C"/>
                </a:solidFill>
                <a:latin typeface="Academy" pitchFamily="2" charset="0"/>
              </a:rPr>
              <a:t>І хтось позвав її туди</a:t>
            </a:r>
          </a:p>
          <a:p>
            <a:r>
              <a:rPr kumimoji="0" lang="en-US" altLang="ru-RU" sz="2000" b="1">
                <a:solidFill>
                  <a:srgbClr val="1C1C1C"/>
                </a:solidFill>
                <a:latin typeface="Academy" pitchFamily="2" charset="0"/>
              </a:rPr>
              <a:t>  </a:t>
            </a:r>
            <a:r>
              <a:rPr kumimoji="0" lang="uk-UA" altLang="ru-RU" sz="2000" b="1">
                <a:solidFill>
                  <a:srgbClr val="1C1C1C"/>
                </a:solidFill>
                <a:latin typeface="Academy" pitchFamily="2" charset="0"/>
              </a:rPr>
              <a:t>Понадивши рукою,</a:t>
            </a:r>
          </a:p>
          <a:p>
            <a:r>
              <a:rPr kumimoji="0" lang="en-US" altLang="ru-RU" sz="2000" b="1">
                <a:solidFill>
                  <a:srgbClr val="1C1C1C"/>
                </a:solidFill>
                <a:latin typeface="Academy" pitchFamily="2" charset="0"/>
              </a:rPr>
              <a:t>  </a:t>
            </a:r>
            <a:r>
              <a:rPr kumimoji="0" lang="uk-UA" altLang="ru-RU" sz="2000" b="1">
                <a:solidFill>
                  <a:srgbClr val="1C1C1C"/>
                </a:solidFill>
                <a:latin typeface="Academy" pitchFamily="2" charset="0"/>
              </a:rPr>
              <a:t>І наглухо великі двері</a:t>
            </a:r>
          </a:p>
          <a:p>
            <a:r>
              <a:rPr kumimoji="0" lang="en-US" altLang="ru-RU" sz="2000" b="1">
                <a:solidFill>
                  <a:srgbClr val="1C1C1C"/>
                </a:solidFill>
                <a:latin typeface="Academy" pitchFamily="2" charset="0"/>
              </a:rPr>
              <a:t>  </a:t>
            </a:r>
            <a:r>
              <a:rPr kumimoji="0" lang="uk-UA" altLang="ru-RU" sz="2000" b="1">
                <a:solidFill>
                  <a:srgbClr val="1C1C1C"/>
                </a:solidFill>
                <a:latin typeface="Academy" pitchFamily="2" charset="0"/>
              </a:rPr>
              <a:t>Стулились за спиною.</a:t>
            </a:r>
            <a:endParaRPr kumimoji="0" lang="ru-RU" altLang="ru-RU" sz="2000" b="1">
              <a:solidFill>
                <a:srgbClr val="1C1C1C"/>
              </a:solidFill>
              <a:latin typeface="Academy" pitchFamily="2" charset="0"/>
            </a:endParaRPr>
          </a:p>
        </p:txBody>
      </p:sp>
      <p:pic>
        <p:nvPicPr>
          <p:cNvPr id="9221" name="Picture 5">
            <a:extLst>
              <a:ext uri="{FF2B5EF4-FFF2-40B4-BE49-F238E27FC236}">
                <a16:creationId xmlns:a16="http://schemas.microsoft.com/office/drawing/2014/main" id="{2C885755-F255-4483-98C0-064752D088FB}"/>
              </a:ext>
            </a:extLst>
          </p:cNvPr>
          <p:cNvPicPr>
            <a:picLocks noChangeAspect="1" noChangeArrowheads="1"/>
          </p:cNvPicPr>
          <p:nvPr>
            <p:ph sz="half" idx="2"/>
          </p:nvPr>
        </p:nvPicPr>
        <p:blipFill>
          <a:blip r:embed="rId5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32363" y="836613"/>
            <a:ext cx="3565525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234" name="Group 18">
            <a:extLst>
              <a:ext uri="{FF2B5EF4-FFF2-40B4-BE49-F238E27FC236}">
                <a16:creationId xmlns:a16="http://schemas.microsoft.com/office/drawing/2014/main" id="{ECC5EEEF-9C34-4AA8-B496-E6B4F3E0652C}"/>
              </a:ext>
            </a:extLst>
          </p:cNvPr>
          <p:cNvGrpSpPr>
            <a:grpSpLocks/>
          </p:cNvGrpSpPr>
          <p:nvPr/>
        </p:nvGrpSpPr>
        <p:grpSpPr bwMode="auto">
          <a:xfrm>
            <a:off x="8243888" y="260350"/>
            <a:ext cx="695325" cy="571500"/>
            <a:chOff x="6741" y="1854"/>
            <a:chExt cx="1095" cy="900"/>
          </a:xfrm>
        </p:grpSpPr>
        <p:pic>
          <p:nvPicPr>
            <p:cNvPr id="9235" name="Picture 19">
              <a:hlinkClick r:id="" action="ppaction://hlinkshowjump?jump=lastslide"/>
              <a:extLst>
                <a:ext uri="{FF2B5EF4-FFF2-40B4-BE49-F238E27FC236}">
                  <a16:creationId xmlns:a16="http://schemas.microsoft.com/office/drawing/2014/main" id="{A9D6D88E-76FA-45BF-9567-2DAD2DE1661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868686"/>
                </a:clrFrom>
                <a:clrTo>
                  <a:srgbClr val="86868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03" y="1854"/>
              <a:ext cx="772" cy="900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9236" name="WordArt 20">
              <a:extLst>
                <a:ext uri="{FF2B5EF4-FFF2-40B4-BE49-F238E27FC236}">
                  <a16:creationId xmlns:a16="http://schemas.microsoft.com/office/drawing/2014/main" id="{F289AA70-1304-4A14-930C-3B5E3CDE7466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6741" y="1854"/>
              <a:ext cx="1095" cy="345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0576328"/>
                </a:avLst>
              </a:prstTxWarp>
            </a:bodyPr>
            <a:lstStyle/>
            <a:p>
              <a:pPr algn="ctr"/>
              <a:r>
                <a:rPr lang="ru-RU" sz="12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PosterBodoni Win95BT"/>
                </a:rPr>
                <a:t>блокнот</a:t>
              </a:r>
            </a:p>
          </p:txBody>
        </p:sp>
      </p:grpSp>
      <p:grpSp>
        <p:nvGrpSpPr>
          <p:cNvPr id="9242" name="Group 26">
            <a:extLst>
              <a:ext uri="{FF2B5EF4-FFF2-40B4-BE49-F238E27FC236}">
                <a16:creationId xmlns:a16="http://schemas.microsoft.com/office/drawing/2014/main" id="{456F252A-3F5C-4872-82CC-3723D6195DBE}"/>
              </a:ext>
            </a:extLst>
          </p:cNvPr>
          <p:cNvGrpSpPr>
            <a:grpSpLocks/>
          </p:cNvGrpSpPr>
          <p:nvPr/>
        </p:nvGrpSpPr>
        <p:grpSpPr bwMode="auto">
          <a:xfrm>
            <a:off x="7956550" y="6021388"/>
            <a:ext cx="914400" cy="600075"/>
            <a:chOff x="8361" y="1854"/>
            <a:chExt cx="1440" cy="945"/>
          </a:xfrm>
        </p:grpSpPr>
        <p:sp>
          <p:nvSpPr>
            <p:cNvPr id="9243" name="AutoShape 27">
              <a:extLst>
                <a:ext uri="{FF2B5EF4-FFF2-40B4-BE49-F238E27FC236}">
                  <a16:creationId xmlns:a16="http://schemas.microsoft.com/office/drawing/2014/main" id="{8A8B454B-D93B-4327-BE82-42DEF5BB72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61" y="2034"/>
              <a:ext cx="540" cy="765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07763" dir="81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pic>
          <p:nvPicPr>
            <p:cNvPr id="9244" name="Picture 28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17465852-8C65-4F73-8267-9919A2478AE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9A9A9A"/>
                </a:clrFrom>
                <a:clrTo>
                  <a:srgbClr val="9A9A9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1" y="2034"/>
              <a:ext cx="1440" cy="6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81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9245" name="WordArt 29">
              <a:extLst>
                <a:ext uri="{FF2B5EF4-FFF2-40B4-BE49-F238E27FC236}">
                  <a16:creationId xmlns:a16="http://schemas.microsoft.com/office/drawing/2014/main" id="{664423B0-B9F0-41F1-B7F5-31A681B64D73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9081" y="1854"/>
              <a:ext cx="525" cy="345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1384674"/>
                </a:avLst>
              </a:prstTxWarp>
            </a:bodyPr>
            <a:lstStyle/>
            <a:p>
              <a:pPr algn="ctr"/>
              <a:r>
                <a:rPr lang="ru-RU" sz="12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PosterBodoni Win95BT"/>
                </a:rPr>
                <a:t>далі</a:t>
              </a:r>
            </a:p>
          </p:txBody>
        </p:sp>
      </p:grpSp>
    </p:spTree>
  </p:cSld>
  <p:clrMapOvr>
    <a:masterClrMapping/>
  </p:clrMapOvr>
  <p:transition spd="slow">
    <p:newsflash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6" name="Picture 6">
            <a:extLst>
              <a:ext uri="{FF2B5EF4-FFF2-40B4-BE49-F238E27FC236}">
                <a16:creationId xmlns:a16="http://schemas.microsoft.com/office/drawing/2014/main" id="{7A1445EB-BA1B-49A7-9457-F6AF91B0E1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DFE"/>
              </a:clrFrom>
              <a:clrTo>
                <a:srgbClr val="FFFD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0"/>
            <a:ext cx="2636837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604" name="Rectangle 4">
            <a:extLst>
              <a:ext uri="{FF2B5EF4-FFF2-40B4-BE49-F238E27FC236}">
                <a16:creationId xmlns:a16="http://schemas.microsoft.com/office/drawing/2014/main" id="{D188F777-65CD-4EC8-8AF8-766A8F8DE0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5375" y="598488"/>
            <a:ext cx="38877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kumimoji="0" lang="ru-RU" altLang="ru-RU" sz="2000" b="1" i="1">
                <a:latin typeface="Arial" panose="020B0604020202020204" pitchFamily="34" charset="0"/>
              </a:rPr>
              <a:t>— Як це? — здивувалася Аліса.</a:t>
            </a:r>
          </a:p>
        </p:txBody>
      </p:sp>
      <p:sp>
        <p:nvSpPr>
          <p:cNvPr id="25605" name="Text Box 5">
            <a:extLst>
              <a:ext uri="{FF2B5EF4-FFF2-40B4-BE49-F238E27FC236}">
                <a16:creationId xmlns:a16="http://schemas.microsoft.com/office/drawing/2014/main" id="{CF0A9BB4-A5DE-47B6-81E5-6A294D630B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1913" y="2803525"/>
            <a:ext cx="5184775" cy="405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0" lang="uk-UA" altLang="ru-RU" sz="2000" b="1" i="1">
                <a:latin typeface="Arial" panose="020B0604020202020204" pitchFamily="34" charset="0"/>
              </a:rPr>
              <a:t>— Для того, щоб інформацією могли обмінюватися не тільки людина з людиною, але і людина з машиною, і навіть одна машина з іншою, вона обов'язково повинна бути однорідною.</a:t>
            </a:r>
          </a:p>
          <a:p>
            <a:r>
              <a:rPr kumimoji="0" lang="uk-UA" altLang="ru-RU" sz="2000" b="1" i="1">
                <a:latin typeface="Arial" panose="020B0604020202020204" pitchFamily="34" charset="0"/>
              </a:rPr>
              <a:t>    Тільки з такою інформацією Великий Магістр  може працювати  —  приймати її, обробляти і передавати. Будь-яка інформація в нас представляється у вигляді  ланцюжка символів.</a:t>
            </a:r>
            <a:br>
              <a:rPr kumimoji="0" lang="uk-UA" altLang="ru-RU" sz="2000" b="1" i="1">
                <a:latin typeface="Arial" panose="020B0604020202020204" pitchFamily="34" charset="0"/>
              </a:rPr>
            </a:br>
            <a:endParaRPr kumimoji="0" lang="uk-UA" altLang="ru-RU" sz="2000" b="1" i="1">
              <a:latin typeface="Arial" panose="020B0604020202020204" pitchFamily="34" charset="0"/>
            </a:endParaRPr>
          </a:p>
        </p:txBody>
      </p:sp>
      <p:pic>
        <p:nvPicPr>
          <p:cNvPr id="25607" name="Picture 7">
            <a:extLst>
              <a:ext uri="{FF2B5EF4-FFF2-40B4-BE49-F238E27FC236}">
                <a16:creationId xmlns:a16="http://schemas.microsoft.com/office/drawing/2014/main" id="{FDBAB5A2-490D-47D3-A67D-8794F2ACFD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DFE"/>
              </a:clrFrom>
              <a:clrTo>
                <a:srgbClr val="FFFD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2205038"/>
            <a:ext cx="3995737" cy="3449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617" name="Group 17">
            <a:extLst>
              <a:ext uri="{FF2B5EF4-FFF2-40B4-BE49-F238E27FC236}">
                <a16:creationId xmlns:a16="http://schemas.microsoft.com/office/drawing/2014/main" id="{42D6233D-5192-4ADC-9004-4475998BE4A1}"/>
              </a:ext>
            </a:extLst>
          </p:cNvPr>
          <p:cNvGrpSpPr>
            <a:grpSpLocks/>
          </p:cNvGrpSpPr>
          <p:nvPr/>
        </p:nvGrpSpPr>
        <p:grpSpPr bwMode="auto">
          <a:xfrm>
            <a:off x="8243888" y="260350"/>
            <a:ext cx="695325" cy="571500"/>
            <a:chOff x="6741" y="1854"/>
            <a:chExt cx="1095" cy="900"/>
          </a:xfrm>
        </p:grpSpPr>
        <p:pic>
          <p:nvPicPr>
            <p:cNvPr id="25618" name="Picture 18">
              <a:hlinkClick r:id="" action="ppaction://hlinkshowjump?jump=lastslide"/>
              <a:extLst>
                <a:ext uri="{FF2B5EF4-FFF2-40B4-BE49-F238E27FC236}">
                  <a16:creationId xmlns:a16="http://schemas.microsoft.com/office/drawing/2014/main" id="{CC4834A0-EA58-4061-9D01-353E2AEE992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868686"/>
                </a:clrFrom>
                <a:clrTo>
                  <a:srgbClr val="86868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03" y="1854"/>
              <a:ext cx="772" cy="900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25619" name="WordArt 19">
              <a:extLst>
                <a:ext uri="{FF2B5EF4-FFF2-40B4-BE49-F238E27FC236}">
                  <a16:creationId xmlns:a16="http://schemas.microsoft.com/office/drawing/2014/main" id="{A9A3B862-358C-4C72-AD50-18AEBD21D7E4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6741" y="1854"/>
              <a:ext cx="1095" cy="345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0576328"/>
                </a:avLst>
              </a:prstTxWarp>
            </a:bodyPr>
            <a:lstStyle/>
            <a:p>
              <a:pPr algn="ctr"/>
              <a:r>
                <a:rPr lang="ru-RU" sz="12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PosterBodoni Win95BT"/>
                </a:rPr>
                <a:t>блокнот</a:t>
              </a:r>
            </a:p>
          </p:txBody>
        </p:sp>
      </p:grpSp>
      <p:grpSp>
        <p:nvGrpSpPr>
          <p:cNvPr id="25620" name="Group 20">
            <a:extLst>
              <a:ext uri="{FF2B5EF4-FFF2-40B4-BE49-F238E27FC236}">
                <a16:creationId xmlns:a16="http://schemas.microsoft.com/office/drawing/2014/main" id="{60A0453E-0909-4ADE-A07A-8665BFC34CE5}"/>
              </a:ext>
            </a:extLst>
          </p:cNvPr>
          <p:cNvGrpSpPr>
            <a:grpSpLocks/>
          </p:cNvGrpSpPr>
          <p:nvPr/>
        </p:nvGrpSpPr>
        <p:grpSpPr bwMode="auto">
          <a:xfrm>
            <a:off x="250825" y="6021388"/>
            <a:ext cx="644525" cy="600075"/>
            <a:chOff x="5121" y="1854"/>
            <a:chExt cx="1013" cy="945"/>
          </a:xfrm>
        </p:grpSpPr>
        <p:sp>
          <p:nvSpPr>
            <p:cNvPr id="25621" name="AutoShape 21">
              <a:extLst>
                <a:ext uri="{FF2B5EF4-FFF2-40B4-BE49-F238E27FC236}">
                  <a16:creationId xmlns:a16="http://schemas.microsoft.com/office/drawing/2014/main" id="{EE4246CF-B8CF-4C1A-849B-49B1A8A92C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21" y="2034"/>
              <a:ext cx="540" cy="765"/>
            </a:xfrm>
            <a:prstGeom prst="leftArrow">
              <a:avLst>
                <a:gd name="adj1" fmla="val 50000"/>
                <a:gd name="adj2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25622" name="Group 22">
              <a:extLst>
                <a:ext uri="{FF2B5EF4-FFF2-40B4-BE49-F238E27FC236}">
                  <a16:creationId xmlns:a16="http://schemas.microsoft.com/office/drawing/2014/main" id="{A132DC4E-9C97-470C-80D9-E4C7DBB1F80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301" y="1854"/>
              <a:ext cx="833" cy="914"/>
              <a:chOff x="5481" y="1854"/>
              <a:chExt cx="833" cy="914"/>
            </a:xfrm>
          </p:grpSpPr>
          <p:sp>
            <p:nvSpPr>
              <p:cNvPr id="25623" name="WordArt 23">
                <a:extLst>
                  <a:ext uri="{FF2B5EF4-FFF2-40B4-BE49-F238E27FC236}">
                    <a16:creationId xmlns:a16="http://schemas.microsoft.com/office/drawing/2014/main" id="{FBCCE619-8E0F-4A34-AD01-B773566177B6}"/>
                  </a:ext>
                </a:extLst>
              </p:cNvPr>
              <p:cNvSpPr>
                <a:spLocks noChangeArrowheads="1" noChangeShapeType="1" noTextEdit="1"/>
              </p:cNvSpPr>
              <p:nvPr/>
            </p:nvSpPr>
            <p:spPr bwMode="auto">
              <a:xfrm>
                <a:off x="5481" y="1854"/>
                <a:ext cx="735" cy="345"/>
              </a:xfrm>
              <a:prstGeom prst="rect">
                <a:avLst/>
              </a:prstGeom>
              <a:extLs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spcFirstLastPara="1" wrap="none" fromWordArt="1">
                <a:prstTxWarp prst="textArchUp">
                  <a:avLst>
                    <a:gd name="adj" fmla="val 10800000"/>
                  </a:avLst>
                </a:prstTxWarp>
              </a:bodyPr>
              <a:lstStyle/>
              <a:p>
                <a:pPr algn="ctr"/>
                <a:r>
                  <a:rPr lang="ru-RU" sz="1200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PosterBodoni Win95BT"/>
                  </a:rPr>
                  <a:t>назад</a:t>
                </a:r>
              </a:p>
            </p:txBody>
          </p:sp>
          <p:pic>
            <p:nvPicPr>
              <p:cNvPr id="25624" name="Picture 24">
                <a:hlinkClick r:id="" action="ppaction://hlinkshowjump?jump=previousslide"/>
                <a:extLst>
                  <a:ext uri="{FF2B5EF4-FFF2-40B4-BE49-F238E27FC236}">
                    <a16:creationId xmlns:a16="http://schemas.microsoft.com/office/drawing/2014/main" id="{229D80EE-5CE3-41B2-B18C-ED2A2DEB0F9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>
                <a:clrChange>
                  <a:clrFrom>
                    <a:srgbClr val="868686"/>
                  </a:clrFrom>
                  <a:clrTo>
                    <a:srgbClr val="868686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81" y="1854"/>
                <a:ext cx="833" cy="914"/>
              </a:xfrm>
              <a:prstGeom prst="rect">
                <a:avLst/>
              </a:prstGeom>
              <a:noFill/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107763" dir="2700000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25625" name="Group 25">
            <a:extLst>
              <a:ext uri="{FF2B5EF4-FFF2-40B4-BE49-F238E27FC236}">
                <a16:creationId xmlns:a16="http://schemas.microsoft.com/office/drawing/2014/main" id="{F62AB9EC-55F1-4639-81EC-64B93B11EC70}"/>
              </a:ext>
            </a:extLst>
          </p:cNvPr>
          <p:cNvGrpSpPr>
            <a:grpSpLocks/>
          </p:cNvGrpSpPr>
          <p:nvPr/>
        </p:nvGrpSpPr>
        <p:grpSpPr bwMode="auto">
          <a:xfrm>
            <a:off x="7956550" y="6021388"/>
            <a:ext cx="914400" cy="600075"/>
            <a:chOff x="8361" y="1854"/>
            <a:chExt cx="1440" cy="945"/>
          </a:xfrm>
        </p:grpSpPr>
        <p:sp>
          <p:nvSpPr>
            <p:cNvPr id="25626" name="AutoShape 26">
              <a:extLst>
                <a:ext uri="{FF2B5EF4-FFF2-40B4-BE49-F238E27FC236}">
                  <a16:creationId xmlns:a16="http://schemas.microsoft.com/office/drawing/2014/main" id="{83C74887-8686-4A2C-A0A1-68991C155D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61" y="2034"/>
              <a:ext cx="540" cy="765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07763" dir="81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pic>
          <p:nvPicPr>
            <p:cNvPr id="25627" name="Picture 27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A89C1BEA-A580-45C7-9D2D-B483E1A75B7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clrChange>
                <a:clrFrom>
                  <a:srgbClr val="9A9A9A"/>
                </a:clrFrom>
                <a:clrTo>
                  <a:srgbClr val="9A9A9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1" y="2034"/>
              <a:ext cx="1440" cy="6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81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25628" name="WordArt 28">
              <a:extLst>
                <a:ext uri="{FF2B5EF4-FFF2-40B4-BE49-F238E27FC236}">
                  <a16:creationId xmlns:a16="http://schemas.microsoft.com/office/drawing/2014/main" id="{FD3855F8-9B2A-4376-A5FF-9CE5B98BDB33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9081" y="1854"/>
              <a:ext cx="525" cy="345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1384674"/>
                </a:avLst>
              </a:prstTxWarp>
            </a:bodyPr>
            <a:lstStyle/>
            <a:p>
              <a:pPr algn="ctr"/>
              <a:r>
                <a:rPr lang="ru-RU" sz="12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PosterBodoni Win95BT"/>
                </a:rPr>
                <a:t>далі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560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7100"/>
                            </p:stCondLst>
                            <p:childTnLst>
                              <p:par>
                                <p:cTn id="22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9100"/>
                            </p:stCondLst>
                            <p:childTnLst>
                              <p:par>
                                <p:cTn id="2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  <p:bldP spid="2560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6143" name="Group 15">
            <a:extLst>
              <a:ext uri="{FF2B5EF4-FFF2-40B4-BE49-F238E27FC236}">
                <a16:creationId xmlns:a16="http://schemas.microsoft.com/office/drawing/2014/main" id="{629123E6-5A86-44C4-B331-A3E73A84D157}"/>
              </a:ext>
            </a:extLst>
          </p:cNvPr>
          <p:cNvGraphicFramePr>
            <a:graphicFrameLocks noGrp="1"/>
          </p:cNvGraphicFramePr>
          <p:nvPr/>
        </p:nvGraphicFramePr>
        <p:xfrm>
          <a:off x="1979613" y="908050"/>
          <a:ext cx="2808287" cy="701040"/>
        </p:xfrm>
        <a:graphic>
          <a:graphicData uri="http://schemas.openxmlformats.org/drawingml/2006/table">
            <a:tbl>
              <a:tblPr/>
              <a:tblGrid>
                <a:gridCol w="2808287">
                  <a:extLst>
                    <a:ext uri="{9D8B030D-6E8A-4147-A177-3AD203B41FA5}">
                      <a16:colId xmlns:a16="http://schemas.microsoft.com/office/drawing/2014/main" val="1630452423"/>
                    </a:ext>
                  </a:extLst>
                </a:gridCol>
              </a:tblGrid>
              <a:tr h="433388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1" u="none" strike="noStrike" cap="none" normalizeH="0" baseline="0">
                          <a:ln>
                            <a:noFill/>
                          </a:ln>
                          <a:solidFill>
                            <a:srgbClr val="333429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— </a:t>
                      </a:r>
                      <a:r>
                        <a:rPr kumimoji="0" lang="ru-RU" altLang="ru-RU" sz="2000" b="1" i="1" u="none" strike="noStrike" cap="none" normalizeH="0" baseline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У кого це «у нас»?</a:t>
                      </a:r>
                      <a:endParaRPr kumimoji="0" lang="ru-RU" altLang="ru-RU" sz="2000" b="1" i="1" u="none" strike="noStrike" cap="none" normalizeH="0" baseline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6023928"/>
                  </a:ext>
                </a:extLst>
              </a:tr>
            </a:tbl>
          </a:graphicData>
        </a:graphic>
      </p:graphicFrame>
      <p:sp>
        <p:nvSpPr>
          <p:cNvPr id="176141" name="Rectangle 13">
            <a:extLst>
              <a:ext uri="{FF2B5EF4-FFF2-40B4-BE49-F238E27FC236}">
                <a16:creationId xmlns:a16="http://schemas.microsoft.com/office/drawing/2014/main" id="{7FBFD0C7-C0D9-48D7-B5C4-D1F818E211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61938" y="4911725"/>
            <a:ext cx="1841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br>
              <a:rPr kumimoji="0" lang="ru-RU" altLang="ru-RU" sz="1400">
                <a:latin typeface="Arial" panose="020B0604020202020204" pitchFamily="34" charset="0"/>
              </a:rPr>
            </a:br>
            <a:endParaRPr kumimoji="0" lang="ru-RU" altLang="ru-RU">
              <a:latin typeface="Arial" panose="020B0604020202020204" pitchFamily="34" charset="0"/>
            </a:endParaRPr>
          </a:p>
        </p:txBody>
      </p:sp>
      <p:sp>
        <p:nvSpPr>
          <p:cNvPr id="176144" name="Text Box 16">
            <a:extLst>
              <a:ext uri="{FF2B5EF4-FFF2-40B4-BE49-F238E27FC236}">
                <a16:creationId xmlns:a16="http://schemas.microsoft.com/office/drawing/2014/main" id="{90119B57-5EFE-43B3-8CCC-AD1A9DEF47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3213" y="3108325"/>
            <a:ext cx="5421312" cy="344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uk-UA" altLang="ru-RU" sz="2000" b="1" i="1">
                <a:solidFill>
                  <a:srgbClr val="1C1C1C"/>
                </a:solidFill>
                <a:latin typeface="Arial" panose="020B0604020202020204" pitchFamily="34" charset="0"/>
              </a:rPr>
              <a:t>—</a:t>
            </a:r>
            <a:r>
              <a:rPr lang="uk-UA" altLang="ru-RU" sz="2000" b="1" i="1">
                <a:latin typeface="Arial" panose="020B0604020202020204" pitchFamily="34" charset="0"/>
              </a:rPr>
              <a:t> </a:t>
            </a:r>
            <a:r>
              <a:rPr lang="uk-UA" altLang="ru-RU" sz="2000" b="1" i="1">
                <a:solidFill>
                  <a:srgbClr val="1C1C1C"/>
                </a:solidFill>
                <a:latin typeface="Arial" panose="020B0604020202020204" pitchFamily="34" charset="0"/>
              </a:rPr>
              <a:t>Згодом ти усе довідаєшся. Поживи в нашій країні, постарайся якнайбільше зрозуміти і запам'ятати. Можливо, тобі запропонують різні задачі. Не лінуйся і вирішуй їх. Тільки так ти зможеш познайомитися з імператором, правителем Залізної імперії, і королевою ОС, володаркою країни Программии. А проводжати тебе буде мій паж. Він тобі усі пояснить.</a:t>
            </a:r>
            <a:br>
              <a:rPr lang="uk-UA" altLang="ru-RU" sz="2000" b="1">
                <a:solidFill>
                  <a:srgbClr val="1C1C1C"/>
                </a:solidFill>
                <a:latin typeface="Arial" panose="020B0604020202020204" pitchFamily="34" charset="0"/>
              </a:rPr>
            </a:br>
            <a:endParaRPr lang="uk-UA" altLang="ru-RU" sz="2000" b="1">
              <a:solidFill>
                <a:srgbClr val="1C1C1C"/>
              </a:solidFill>
              <a:latin typeface="Arial" panose="020B0604020202020204" pitchFamily="34" charset="0"/>
            </a:endParaRPr>
          </a:p>
        </p:txBody>
      </p:sp>
      <p:pic>
        <p:nvPicPr>
          <p:cNvPr id="176145" name="Picture 17">
            <a:extLst>
              <a:ext uri="{FF2B5EF4-FFF2-40B4-BE49-F238E27FC236}">
                <a16:creationId xmlns:a16="http://schemas.microsoft.com/office/drawing/2014/main" id="{FE62C520-00CB-44C8-86CB-841D7FEC47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08275"/>
            <a:ext cx="3046413" cy="3095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6146" name="Picture 18">
            <a:extLst>
              <a:ext uri="{FF2B5EF4-FFF2-40B4-BE49-F238E27FC236}">
                <a16:creationId xmlns:a16="http://schemas.microsoft.com/office/drawing/2014/main" id="{59CDDB13-42BA-4EC7-B1C9-CD06498A04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DFE"/>
              </a:clrFrom>
              <a:clrTo>
                <a:srgbClr val="FFFD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0"/>
            <a:ext cx="2185988" cy="2903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6156" name="Group 28">
            <a:extLst>
              <a:ext uri="{FF2B5EF4-FFF2-40B4-BE49-F238E27FC236}">
                <a16:creationId xmlns:a16="http://schemas.microsoft.com/office/drawing/2014/main" id="{2BE0A124-8CCA-4450-AD73-D0C5709D23E3}"/>
              </a:ext>
            </a:extLst>
          </p:cNvPr>
          <p:cNvGrpSpPr>
            <a:grpSpLocks/>
          </p:cNvGrpSpPr>
          <p:nvPr/>
        </p:nvGrpSpPr>
        <p:grpSpPr bwMode="auto">
          <a:xfrm>
            <a:off x="8243888" y="260350"/>
            <a:ext cx="695325" cy="571500"/>
            <a:chOff x="6741" y="1854"/>
            <a:chExt cx="1095" cy="900"/>
          </a:xfrm>
        </p:grpSpPr>
        <p:pic>
          <p:nvPicPr>
            <p:cNvPr id="176157" name="Picture 29">
              <a:hlinkClick r:id="" action="ppaction://hlinkshowjump?jump=lastslide"/>
              <a:extLst>
                <a:ext uri="{FF2B5EF4-FFF2-40B4-BE49-F238E27FC236}">
                  <a16:creationId xmlns:a16="http://schemas.microsoft.com/office/drawing/2014/main" id="{59D952FC-9B7D-45DD-82B4-C1FCBE98392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868686"/>
                </a:clrFrom>
                <a:clrTo>
                  <a:srgbClr val="86868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03" y="1854"/>
              <a:ext cx="772" cy="900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176158" name="WordArt 30">
              <a:extLst>
                <a:ext uri="{FF2B5EF4-FFF2-40B4-BE49-F238E27FC236}">
                  <a16:creationId xmlns:a16="http://schemas.microsoft.com/office/drawing/2014/main" id="{7E35D444-D61C-4D75-A7FF-1762E467639B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6741" y="1854"/>
              <a:ext cx="1095" cy="345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0576328"/>
                </a:avLst>
              </a:prstTxWarp>
            </a:bodyPr>
            <a:lstStyle/>
            <a:p>
              <a:pPr algn="ctr"/>
              <a:r>
                <a:rPr lang="ru-RU" sz="12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PosterBodoni Win95BT"/>
                </a:rPr>
                <a:t>блокнот</a:t>
              </a:r>
            </a:p>
          </p:txBody>
        </p:sp>
      </p:grpSp>
      <p:grpSp>
        <p:nvGrpSpPr>
          <p:cNvPr id="176159" name="Group 31">
            <a:extLst>
              <a:ext uri="{FF2B5EF4-FFF2-40B4-BE49-F238E27FC236}">
                <a16:creationId xmlns:a16="http://schemas.microsoft.com/office/drawing/2014/main" id="{FCFB1F44-A377-4961-AEE9-55278AAD8330}"/>
              </a:ext>
            </a:extLst>
          </p:cNvPr>
          <p:cNvGrpSpPr>
            <a:grpSpLocks/>
          </p:cNvGrpSpPr>
          <p:nvPr/>
        </p:nvGrpSpPr>
        <p:grpSpPr bwMode="auto">
          <a:xfrm>
            <a:off x="250825" y="6021388"/>
            <a:ext cx="644525" cy="600075"/>
            <a:chOff x="5121" y="1854"/>
            <a:chExt cx="1013" cy="945"/>
          </a:xfrm>
        </p:grpSpPr>
        <p:sp>
          <p:nvSpPr>
            <p:cNvPr id="176160" name="AutoShape 32">
              <a:extLst>
                <a:ext uri="{FF2B5EF4-FFF2-40B4-BE49-F238E27FC236}">
                  <a16:creationId xmlns:a16="http://schemas.microsoft.com/office/drawing/2014/main" id="{EB94FB01-22FE-4707-9D6A-201B45A841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21" y="2034"/>
              <a:ext cx="540" cy="765"/>
            </a:xfrm>
            <a:prstGeom prst="leftArrow">
              <a:avLst>
                <a:gd name="adj1" fmla="val 50000"/>
                <a:gd name="adj2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76161" name="Group 33">
              <a:extLst>
                <a:ext uri="{FF2B5EF4-FFF2-40B4-BE49-F238E27FC236}">
                  <a16:creationId xmlns:a16="http://schemas.microsoft.com/office/drawing/2014/main" id="{F09A4649-43E4-49B0-ABB3-7E367A75A05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301" y="1854"/>
              <a:ext cx="833" cy="914"/>
              <a:chOff x="5481" y="1854"/>
              <a:chExt cx="833" cy="914"/>
            </a:xfrm>
          </p:grpSpPr>
          <p:sp>
            <p:nvSpPr>
              <p:cNvPr id="176162" name="WordArt 34">
                <a:extLst>
                  <a:ext uri="{FF2B5EF4-FFF2-40B4-BE49-F238E27FC236}">
                    <a16:creationId xmlns:a16="http://schemas.microsoft.com/office/drawing/2014/main" id="{669ABAF0-B718-4048-AB2A-C1CA4F2C3492}"/>
                  </a:ext>
                </a:extLst>
              </p:cNvPr>
              <p:cNvSpPr>
                <a:spLocks noChangeArrowheads="1" noChangeShapeType="1" noTextEdit="1"/>
              </p:cNvSpPr>
              <p:nvPr/>
            </p:nvSpPr>
            <p:spPr bwMode="auto">
              <a:xfrm>
                <a:off x="5481" y="1854"/>
                <a:ext cx="735" cy="345"/>
              </a:xfrm>
              <a:prstGeom prst="rect">
                <a:avLst/>
              </a:prstGeom>
              <a:extLs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spcFirstLastPara="1" wrap="none" fromWordArt="1">
                <a:prstTxWarp prst="textArchUp">
                  <a:avLst>
                    <a:gd name="adj" fmla="val 10800000"/>
                  </a:avLst>
                </a:prstTxWarp>
              </a:bodyPr>
              <a:lstStyle/>
              <a:p>
                <a:pPr algn="ctr"/>
                <a:r>
                  <a:rPr lang="ru-RU" sz="1200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PosterBodoni Win95BT"/>
                  </a:rPr>
                  <a:t>назад</a:t>
                </a:r>
              </a:p>
            </p:txBody>
          </p:sp>
          <p:pic>
            <p:nvPicPr>
              <p:cNvPr id="176163" name="Picture 35">
                <a:hlinkClick r:id="" action="ppaction://hlinkshowjump?jump=previousslide"/>
                <a:extLst>
                  <a:ext uri="{FF2B5EF4-FFF2-40B4-BE49-F238E27FC236}">
                    <a16:creationId xmlns:a16="http://schemas.microsoft.com/office/drawing/2014/main" id="{B3EFF593-982D-4DD4-99E3-5EF9DBEE952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clrChange>
                  <a:clrFrom>
                    <a:srgbClr val="868686"/>
                  </a:clrFrom>
                  <a:clrTo>
                    <a:srgbClr val="868686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81" y="1854"/>
                <a:ext cx="833" cy="914"/>
              </a:xfrm>
              <a:prstGeom prst="rect">
                <a:avLst/>
              </a:prstGeom>
              <a:noFill/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107763" dir="2700000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176164" name="Group 36">
            <a:extLst>
              <a:ext uri="{FF2B5EF4-FFF2-40B4-BE49-F238E27FC236}">
                <a16:creationId xmlns:a16="http://schemas.microsoft.com/office/drawing/2014/main" id="{E0BB2BBC-B3D5-46B5-A70B-1AAA89E21647}"/>
              </a:ext>
            </a:extLst>
          </p:cNvPr>
          <p:cNvGrpSpPr>
            <a:grpSpLocks/>
          </p:cNvGrpSpPr>
          <p:nvPr/>
        </p:nvGrpSpPr>
        <p:grpSpPr bwMode="auto">
          <a:xfrm>
            <a:off x="7956550" y="6021388"/>
            <a:ext cx="914400" cy="600075"/>
            <a:chOff x="8361" y="1854"/>
            <a:chExt cx="1440" cy="945"/>
          </a:xfrm>
        </p:grpSpPr>
        <p:sp>
          <p:nvSpPr>
            <p:cNvPr id="176165" name="AutoShape 37">
              <a:extLst>
                <a:ext uri="{FF2B5EF4-FFF2-40B4-BE49-F238E27FC236}">
                  <a16:creationId xmlns:a16="http://schemas.microsoft.com/office/drawing/2014/main" id="{A8B5C04B-B976-4AF2-B83A-289003E81E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61" y="2034"/>
              <a:ext cx="540" cy="765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07763" dir="81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pic>
          <p:nvPicPr>
            <p:cNvPr id="176166" name="Picture 38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06FD5526-D218-43D9-8F72-107F79C3124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9A9A9A"/>
                </a:clrFrom>
                <a:clrTo>
                  <a:srgbClr val="9A9A9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1" y="2034"/>
              <a:ext cx="1440" cy="6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81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176167" name="WordArt 39">
              <a:extLst>
                <a:ext uri="{FF2B5EF4-FFF2-40B4-BE49-F238E27FC236}">
                  <a16:creationId xmlns:a16="http://schemas.microsoft.com/office/drawing/2014/main" id="{65D9249F-B4D7-4B63-99AE-3B6E5DFA5951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9081" y="1854"/>
              <a:ext cx="525" cy="345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1384674"/>
                </a:avLst>
              </a:prstTxWarp>
            </a:bodyPr>
            <a:lstStyle/>
            <a:p>
              <a:pPr algn="ctr"/>
              <a:r>
                <a:rPr lang="ru-RU" sz="12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PosterBodoni Win95BT"/>
                </a:rPr>
                <a:t>далі</a:t>
              </a:r>
            </a:p>
          </p:txBody>
        </p:sp>
      </p:grp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614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614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6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1761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17614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614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176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6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176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6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6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614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614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6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14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3" name="WordArt 5">
            <a:extLst>
              <a:ext uri="{FF2B5EF4-FFF2-40B4-BE49-F238E27FC236}">
                <a16:creationId xmlns:a16="http://schemas.microsoft.com/office/drawing/2014/main" id="{3879A719-1EFC-4C3F-9CA3-364C7EA6E0EF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835150" y="692150"/>
            <a:ext cx="6553200" cy="99218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2000" kern="10">
                <a:ln w="9525">
                  <a:solidFill>
                    <a:srgbClr val="FF6600"/>
                  </a:solidFill>
                  <a:round/>
                  <a:headEnd type="none" w="sm" len="sm"/>
                  <a:tailEnd type="none" w="sm" len="sm"/>
                </a:ln>
                <a:solidFill>
                  <a:srgbClr val="FFCC99"/>
                </a:solidFill>
                <a:latin typeface="Impact" panose="020B0806030902050204" pitchFamily="34" charset="0"/>
              </a:rPr>
              <a:t>Ось що Аліса записала в свій блокнот</a:t>
            </a:r>
          </a:p>
        </p:txBody>
      </p:sp>
      <p:sp>
        <p:nvSpPr>
          <p:cNvPr id="181254" name="Text Box 6">
            <a:extLst>
              <a:ext uri="{FF2B5EF4-FFF2-40B4-BE49-F238E27FC236}">
                <a16:creationId xmlns:a16="http://schemas.microsoft.com/office/drawing/2014/main" id="{2D07307B-803E-4FA5-BE01-F153830146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8175" y="2852738"/>
            <a:ext cx="6573838" cy="1465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br>
              <a:rPr lang="uk-UA" altLang="ru-RU"/>
            </a:br>
            <a:r>
              <a:rPr lang="uk-UA" altLang="ru-RU"/>
              <a:t> </a:t>
            </a:r>
            <a:r>
              <a:rPr lang="uk-UA" altLang="ru-RU" b="1" i="1"/>
              <a:t>	</a:t>
            </a:r>
            <a:r>
              <a:rPr lang="uk-UA" altLang="ru-RU" b="1"/>
              <a:t>Інформація — </a:t>
            </a:r>
            <a:r>
              <a:rPr lang="uk-UA" altLang="ru-RU"/>
              <a:t>це будь-які відомості про навколишній світ: про людину, предмети і явища природи, незалежно від ступеня їх корисності, доступності   людині .</a:t>
            </a:r>
            <a:br>
              <a:rPr lang="uk-UA" altLang="ru-RU"/>
            </a:br>
            <a:endParaRPr lang="uk-UA" altLang="ru-RU"/>
          </a:p>
        </p:txBody>
      </p:sp>
      <p:sp>
        <p:nvSpPr>
          <p:cNvPr id="181255" name="Text Box 7">
            <a:extLst>
              <a:ext uri="{FF2B5EF4-FFF2-40B4-BE49-F238E27FC236}">
                <a16:creationId xmlns:a16="http://schemas.microsoft.com/office/drawing/2014/main" id="{08C3985A-69D7-4B51-A1D0-46C8387576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8175" y="4652963"/>
            <a:ext cx="6480175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uk-UA" altLang="ru-RU" b="1"/>
              <a:t>             </a:t>
            </a:r>
            <a:r>
              <a:rPr lang="uk-UA" altLang="ru-RU"/>
              <a:t> </a:t>
            </a:r>
            <a:r>
              <a:rPr lang="uk-UA" altLang="ru-RU" b="1"/>
              <a:t> Інформація</a:t>
            </a:r>
            <a:r>
              <a:rPr lang="uk-UA" altLang="ru-RU" i="1"/>
              <a:t> </a:t>
            </a:r>
            <a:r>
              <a:rPr lang="uk-UA" altLang="ru-RU"/>
              <a:t>може бути корисної і некорисною, достовірною і недостовірною, доступною і недоступною для людини. Для комп'ютера вся інформація э однорідною. </a:t>
            </a:r>
          </a:p>
        </p:txBody>
      </p:sp>
      <p:sp>
        <p:nvSpPr>
          <p:cNvPr id="181256" name="Text Box 8">
            <a:extLst>
              <a:ext uri="{FF2B5EF4-FFF2-40B4-BE49-F238E27FC236}">
                <a16:creationId xmlns:a16="http://schemas.microsoft.com/office/drawing/2014/main" id="{1CF7ECFA-0B2D-4FF6-B9CD-EF842DC58D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8175" y="1938338"/>
            <a:ext cx="64087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uk-UA" altLang="ru-RU" b="1"/>
              <a:t>                Інформатика</a:t>
            </a:r>
            <a:r>
              <a:rPr lang="uk-UA" altLang="ru-RU"/>
              <a:t> — це наука про інформацію і про те, як її зберігають, обробляють і передають.</a:t>
            </a:r>
          </a:p>
        </p:txBody>
      </p:sp>
      <p:grpSp>
        <p:nvGrpSpPr>
          <p:cNvPr id="181273" name="Group 25">
            <a:extLst>
              <a:ext uri="{FF2B5EF4-FFF2-40B4-BE49-F238E27FC236}">
                <a16:creationId xmlns:a16="http://schemas.microsoft.com/office/drawing/2014/main" id="{1F8C7540-3566-4919-8018-4B8FFB2893EC}"/>
              </a:ext>
            </a:extLst>
          </p:cNvPr>
          <p:cNvGrpSpPr>
            <a:grpSpLocks/>
          </p:cNvGrpSpPr>
          <p:nvPr/>
        </p:nvGrpSpPr>
        <p:grpSpPr bwMode="auto">
          <a:xfrm>
            <a:off x="250825" y="6021388"/>
            <a:ext cx="644525" cy="600075"/>
            <a:chOff x="5121" y="1854"/>
            <a:chExt cx="1013" cy="945"/>
          </a:xfrm>
        </p:grpSpPr>
        <p:sp>
          <p:nvSpPr>
            <p:cNvPr id="181274" name="AutoShape 26">
              <a:extLst>
                <a:ext uri="{FF2B5EF4-FFF2-40B4-BE49-F238E27FC236}">
                  <a16:creationId xmlns:a16="http://schemas.microsoft.com/office/drawing/2014/main" id="{E1B856F4-86A4-4325-93E7-D49EFD7D80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21" y="2034"/>
              <a:ext cx="540" cy="765"/>
            </a:xfrm>
            <a:prstGeom prst="leftArrow">
              <a:avLst>
                <a:gd name="adj1" fmla="val 50000"/>
                <a:gd name="adj2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81275" name="Group 27">
              <a:extLst>
                <a:ext uri="{FF2B5EF4-FFF2-40B4-BE49-F238E27FC236}">
                  <a16:creationId xmlns:a16="http://schemas.microsoft.com/office/drawing/2014/main" id="{F5A65AEE-0022-4017-AC1D-24DB148F51C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301" y="1854"/>
              <a:ext cx="833" cy="914"/>
              <a:chOff x="5481" y="1854"/>
              <a:chExt cx="833" cy="914"/>
            </a:xfrm>
          </p:grpSpPr>
          <p:sp>
            <p:nvSpPr>
              <p:cNvPr id="181276" name="WordArt 28">
                <a:extLst>
                  <a:ext uri="{FF2B5EF4-FFF2-40B4-BE49-F238E27FC236}">
                    <a16:creationId xmlns:a16="http://schemas.microsoft.com/office/drawing/2014/main" id="{B4BFE673-5A76-40AA-9096-8BC92B54F084}"/>
                  </a:ext>
                </a:extLst>
              </p:cNvPr>
              <p:cNvSpPr>
                <a:spLocks noChangeArrowheads="1" noChangeShapeType="1" noTextEdit="1"/>
              </p:cNvSpPr>
              <p:nvPr/>
            </p:nvSpPr>
            <p:spPr bwMode="auto">
              <a:xfrm>
                <a:off x="5481" y="1854"/>
                <a:ext cx="735" cy="345"/>
              </a:xfrm>
              <a:prstGeom prst="rect">
                <a:avLst/>
              </a:prstGeom>
              <a:extLs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spcFirstLastPara="1" wrap="none" fromWordArt="1">
                <a:prstTxWarp prst="textArchUp">
                  <a:avLst>
                    <a:gd name="adj" fmla="val 10800000"/>
                  </a:avLst>
                </a:prstTxWarp>
              </a:bodyPr>
              <a:lstStyle/>
              <a:p>
                <a:pPr algn="ctr"/>
                <a:r>
                  <a:rPr lang="ru-RU" sz="1200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PosterBodoni Win95BT"/>
                  </a:rPr>
                  <a:t>назад</a:t>
                </a:r>
              </a:p>
            </p:txBody>
          </p:sp>
          <p:pic>
            <p:nvPicPr>
              <p:cNvPr id="181277" name="Picture 29">
                <a:hlinkClick r:id="" action="ppaction://hlinkshowjump?jump=previousslide"/>
                <a:extLst>
                  <a:ext uri="{FF2B5EF4-FFF2-40B4-BE49-F238E27FC236}">
                    <a16:creationId xmlns:a16="http://schemas.microsoft.com/office/drawing/2014/main" id="{02659044-755B-4E1F-8E92-0438C114F14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clrChange>
                  <a:clrFrom>
                    <a:srgbClr val="868686"/>
                  </a:clrFrom>
                  <a:clrTo>
                    <a:srgbClr val="868686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81" y="1854"/>
                <a:ext cx="833" cy="914"/>
              </a:xfrm>
              <a:prstGeom prst="rect">
                <a:avLst/>
              </a:prstGeom>
              <a:noFill/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107763" dir="2700000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</p:pic>
        </p:grp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1" name="Picture 5">
            <a:extLst>
              <a:ext uri="{FF2B5EF4-FFF2-40B4-BE49-F238E27FC236}">
                <a16:creationId xmlns:a16="http://schemas.microsoft.com/office/drawing/2014/main" id="{014E5000-1583-4A48-BC27-A4756831E8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DFE"/>
              </a:clrFrom>
              <a:clrTo>
                <a:srgbClr val="FFFD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620713"/>
            <a:ext cx="3114675" cy="5975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0" name="Text Box 4">
            <a:extLst>
              <a:ext uri="{FF2B5EF4-FFF2-40B4-BE49-F238E27FC236}">
                <a16:creationId xmlns:a16="http://schemas.microsoft.com/office/drawing/2014/main" id="{10550ECE-4D37-49A1-9471-4DE832954C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908050"/>
            <a:ext cx="5472113" cy="4727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0" lang="uk-UA" altLang="ru-RU" sz="2800" b="1" i="1">
                <a:solidFill>
                  <a:srgbClr val="1C1C1C"/>
                </a:solidFill>
                <a:latin typeface="TimesET" pitchFamily="2" charset="0"/>
              </a:rPr>
              <a:t>Ледь Аліса</a:t>
            </a:r>
            <a:r>
              <a:rPr kumimoji="0" lang="en-US" altLang="ru-RU" sz="2800" b="1" i="1">
                <a:solidFill>
                  <a:srgbClr val="1C1C1C"/>
                </a:solidFill>
                <a:latin typeface="TimesET" pitchFamily="2" charset="0"/>
              </a:rPr>
              <a:t> </a:t>
            </a:r>
            <a:r>
              <a:rPr kumimoji="0" lang="uk-UA" altLang="ru-RU" sz="2800" b="1" i="1">
                <a:solidFill>
                  <a:srgbClr val="1C1C1C"/>
                </a:solidFill>
                <a:latin typeface="TimesET" pitchFamily="2" charset="0"/>
              </a:rPr>
              <a:t>розтулила очі,</a:t>
            </a:r>
          </a:p>
          <a:p>
            <a:r>
              <a:rPr kumimoji="0" lang="uk-UA" altLang="ru-RU" sz="2800" b="1" i="1">
                <a:solidFill>
                  <a:srgbClr val="1C1C1C"/>
                </a:solidFill>
                <a:latin typeface="TimesET" pitchFamily="2" charset="0"/>
              </a:rPr>
              <a:t>як побачила перед  собою</a:t>
            </a:r>
          </a:p>
          <a:p>
            <a:r>
              <a:rPr kumimoji="0" lang="uk-UA" altLang="ru-RU" sz="2800" b="1" i="1">
                <a:solidFill>
                  <a:srgbClr val="1C1C1C"/>
                </a:solidFill>
                <a:latin typeface="TimesET" pitchFamily="2" charset="0"/>
              </a:rPr>
              <a:t>красиву сивоволосу жінку.</a:t>
            </a:r>
          </a:p>
          <a:p>
            <a:r>
              <a:rPr kumimoji="0" lang="uk-UA" altLang="ru-RU" sz="2800" b="1" i="1">
                <a:solidFill>
                  <a:srgbClr val="1C1C1C"/>
                </a:solidFill>
                <a:latin typeface="TimesET" pitchFamily="2" charset="0"/>
              </a:rPr>
              <a:t>На плечах у неї  була дивна        мантія, а на голові — корона,</a:t>
            </a:r>
          </a:p>
          <a:p>
            <a:r>
              <a:rPr kumimoji="0" lang="uk-UA" altLang="ru-RU" sz="2800" b="1" i="1">
                <a:solidFill>
                  <a:srgbClr val="1C1C1C"/>
                </a:solidFill>
                <a:latin typeface="TimesET" pitchFamily="2" charset="0"/>
              </a:rPr>
              <a:t>причому те й інше         прикрашали</a:t>
            </a:r>
          </a:p>
          <a:p>
            <a:r>
              <a:rPr kumimoji="0" lang="uk-UA" altLang="ru-RU" sz="2800" b="1" i="1">
                <a:solidFill>
                  <a:srgbClr val="1C1C1C"/>
                </a:solidFill>
                <a:latin typeface="TimesET" pitchFamily="2" charset="0"/>
              </a:rPr>
              <a:t>нулі й одиниці.</a:t>
            </a:r>
          </a:p>
          <a:p>
            <a:endParaRPr kumimoji="0" lang="uk-UA" altLang="ru-RU" sz="2800" b="1" i="1">
              <a:solidFill>
                <a:srgbClr val="1C1C1C"/>
              </a:solidFill>
              <a:latin typeface="TimesET" pitchFamily="2" charset="0"/>
            </a:endParaRPr>
          </a:p>
          <a:p>
            <a:endParaRPr kumimoji="0" lang="uk-UA" altLang="ru-RU" sz="2800" b="1" i="1">
              <a:solidFill>
                <a:srgbClr val="1C1C1C"/>
              </a:solidFill>
              <a:latin typeface="TimesET" pitchFamily="2" charset="0"/>
            </a:endParaRPr>
          </a:p>
          <a:p>
            <a:endParaRPr kumimoji="0" lang="ru-RU" altLang="ru-RU" sz="2400" b="1" i="1">
              <a:solidFill>
                <a:srgbClr val="1C1C1C"/>
              </a:solidFill>
              <a:latin typeface="TimesET" pitchFamily="2" charset="0"/>
            </a:endParaRPr>
          </a:p>
        </p:txBody>
      </p:sp>
      <p:grpSp>
        <p:nvGrpSpPr>
          <p:cNvPr id="14353" name="Group 17">
            <a:extLst>
              <a:ext uri="{FF2B5EF4-FFF2-40B4-BE49-F238E27FC236}">
                <a16:creationId xmlns:a16="http://schemas.microsoft.com/office/drawing/2014/main" id="{84AEAC1A-E081-4763-88A0-591008F18BCC}"/>
              </a:ext>
            </a:extLst>
          </p:cNvPr>
          <p:cNvGrpSpPr>
            <a:grpSpLocks/>
          </p:cNvGrpSpPr>
          <p:nvPr/>
        </p:nvGrpSpPr>
        <p:grpSpPr bwMode="auto">
          <a:xfrm>
            <a:off x="8243888" y="260350"/>
            <a:ext cx="695325" cy="571500"/>
            <a:chOff x="6741" y="1854"/>
            <a:chExt cx="1095" cy="900"/>
          </a:xfrm>
        </p:grpSpPr>
        <p:pic>
          <p:nvPicPr>
            <p:cNvPr id="14354" name="Picture 18">
              <a:hlinkClick r:id="" action="ppaction://hlinkshowjump?jump=lastslide"/>
              <a:extLst>
                <a:ext uri="{FF2B5EF4-FFF2-40B4-BE49-F238E27FC236}">
                  <a16:creationId xmlns:a16="http://schemas.microsoft.com/office/drawing/2014/main" id="{95475734-7F3B-4592-84C7-416527DC826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868686"/>
                </a:clrFrom>
                <a:clrTo>
                  <a:srgbClr val="86868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03" y="1854"/>
              <a:ext cx="772" cy="900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14355" name="WordArt 19">
              <a:extLst>
                <a:ext uri="{FF2B5EF4-FFF2-40B4-BE49-F238E27FC236}">
                  <a16:creationId xmlns:a16="http://schemas.microsoft.com/office/drawing/2014/main" id="{583AB101-C07F-4C2C-8833-ACA1553868AA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6741" y="1854"/>
              <a:ext cx="1095" cy="345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0576328"/>
                </a:avLst>
              </a:prstTxWarp>
            </a:bodyPr>
            <a:lstStyle/>
            <a:p>
              <a:pPr algn="ctr"/>
              <a:r>
                <a:rPr lang="ru-RU" sz="12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PosterBodoni Win95BT"/>
                </a:rPr>
                <a:t>блокнот</a:t>
              </a:r>
            </a:p>
          </p:txBody>
        </p:sp>
      </p:grpSp>
      <p:grpSp>
        <p:nvGrpSpPr>
          <p:cNvPr id="14356" name="Group 20">
            <a:extLst>
              <a:ext uri="{FF2B5EF4-FFF2-40B4-BE49-F238E27FC236}">
                <a16:creationId xmlns:a16="http://schemas.microsoft.com/office/drawing/2014/main" id="{94E19E8D-2ABA-43C0-8E8E-165F045B952C}"/>
              </a:ext>
            </a:extLst>
          </p:cNvPr>
          <p:cNvGrpSpPr>
            <a:grpSpLocks/>
          </p:cNvGrpSpPr>
          <p:nvPr/>
        </p:nvGrpSpPr>
        <p:grpSpPr bwMode="auto">
          <a:xfrm>
            <a:off x="250825" y="6021388"/>
            <a:ext cx="644525" cy="600075"/>
            <a:chOff x="5121" y="1854"/>
            <a:chExt cx="1013" cy="945"/>
          </a:xfrm>
        </p:grpSpPr>
        <p:sp>
          <p:nvSpPr>
            <p:cNvPr id="14357" name="AutoShape 21">
              <a:extLst>
                <a:ext uri="{FF2B5EF4-FFF2-40B4-BE49-F238E27FC236}">
                  <a16:creationId xmlns:a16="http://schemas.microsoft.com/office/drawing/2014/main" id="{41BFAC09-D6B0-4240-8C2E-D86A249D57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21" y="2034"/>
              <a:ext cx="540" cy="765"/>
            </a:xfrm>
            <a:prstGeom prst="leftArrow">
              <a:avLst>
                <a:gd name="adj1" fmla="val 50000"/>
                <a:gd name="adj2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4358" name="Group 22">
              <a:extLst>
                <a:ext uri="{FF2B5EF4-FFF2-40B4-BE49-F238E27FC236}">
                  <a16:creationId xmlns:a16="http://schemas.microsoft.com/office/drawing/2014/main" id="{154456F5-4F00-4B2F-B399-5C4F72D90C9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301" y="1854"/>
              <a:ext cx="833" cy="914"/>
              <a:chOff x="5481" y="1854"/>
              <a:chExt cx="833" cy="914"/>
            </a:xfrm>
          </p:grpSpPr>
          <p:sp>
            <p:nvSpPr>
              <p:cNvPr id="14359" name="WordArt 23">
                <a:extLst>
                  <a:ext uri="{FF2B5EF4-FFF2-40B4-BE49-F238E27FC236}">
                    <a16:creationId xmlns:a16="http://schemas.microsoft.com/office/drawing/2014/main" id="{79C44CC7-DB36-467F-A3C0-1C9C70F79C62}"/>
                  </a:ext>
                </a:extLst>
              </p:cNvPr>
              <p:cNvSpPr>
                <a:spLocks noChangeArrowheads="1" noChangeShapeType="1" noTextEdit="1"/>
              </p:cNvSpPr>
              <p:nvPr/>
            </p:nvSpPr>
            <p:spPr bwMode="auto">
              <a:xfrm>
                <a:off x="5481" y="1854"/>
                <a:ext cx="735" cy="345"/>
              </a:xfrm>
              <a:prstGeom prst="rect">
                <a:avLst/>
              </a:prstGeom>
              <a:extLs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spcFirstLastPara="1" wrap="none" fromWordArt="1">
                <a:prstTxWarp prst="textArchUp">
                  <a:avLst>
                    <a:gd name="adj" fmla="val 10800000"/>
                  </a:avLst>
                </a:prstTxWarp>
              </a:bodyPr>
              <a:lstStyle/>
              <a:p>
                <a:pPr algn="ctr"/>
                <a:r>
                  <a:rPr lang="ru-RU" sz="1200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PosterBodoni Win95BT"/>
                  </a:rPr>
                  <a:t>назад</a:t>
                </a:r>
              </a:p>
            </p:txBody>
          </p:sp>
          <p:pic>
            <p:nvPicPr>
              <p:cNvPr id="14360" name="Picture 24">
                <a:hlinkClick r:id="" action="ppaction://hlinkshowjump?jump=previousslide"/>
                <a:extLst>
                  <a:ext uri="{FF2B5EF4-FFF2-40B4-BE49-F238E27FC236}">
                    <a16:creationId xmlns:a16="http://schemas.microsoft.com/office/drawing/2014/main" id="{B5DFDFDF-7260-46B8-9BA5-1073DD4D31F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clrChange>
                  <a:clrFrom>
                    <a:srgbClr val="868686"/>
                  </a:clrFrom>
                  <a:clrTo>
                    <a:srgbClr val="868686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81" y="1854"/>
                <a:ext cx="833" cy="914"/>
              </a:xfrm>
              <a:prstGeom prst="rect">
                <a:avLst/>
              </a:prstGeom>
              <a:noFill/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107763" dir="2700000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14361" name="Group 25">
            <a:extLst>
              <a:ext uri="{FF2B5EF4-FFF2-40B4-BE49-F238E27FC236}">
                <a16:creationId xmlns:a16="http://schemas.microsoft.com/office/drawing/2014/main" id="{0DD4FAE3-8C25-48F6-8D71-59BFB7516402}"/>
              </a:ext>
            </a:extLst>
          </p:cNvPr>
          <p:cNvGrpSpPr>
            <a:grpSpLocks/>
          </p:cNvGrpSpPr>
          <p:nvPr/>
        </p:nvGrpSpPr>
        <p:grpSpPr bwMode="auto">
          <a:xfrm>
            <a:off x="7956550" y="6021388"/>
            <a:ext cx="914400" cy="600075"/>
            <a:chOff x="8361" y="1854"/>
            <a:chExt cx="1440" cy="945"/>
          </a:xfrm>
        </p:grpSpPr>
        <p:sp>
          <p:nvSpPr>
            <p:cNvPr id="14362" name="AutoShape 26">
              <a:extLst>
                <a:ext uri="{FF2B5EF4-FFF2-40B4-BE49-F238E27FC236}">
                  <a16:creationId xmlns:a16="http://schemas.microsoft.com/office/drawing/2014/main" id="{ADAC2EC8-4762-46C7-9CB9-9E2754326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61" y="2034"/>
              <a:ext cx="540" cy="765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07763" dir="81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pic>
          <p:nvPicPr>
            <p:cNvPr id="14363" name="Picture 27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C3CC5F69-7B7E-4EC3-B898-2E436660DF8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9A9A9A"/>
                </a:clrFrom>
                <a:clrTo>
                  <a:srgbClr val="9A9A9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1" y="2034"/>
              <a:ext cx="1440" cy="6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81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14364" name="WordArt 28">
              <a:extLst>
                <a:ext uri="{FF2B5EF4-FFF2-40B4-BE49-F238E27FC236}">
                  <a16:creationId xmlns:a16="http://schemas.microsoft.com/office/drawing/2014/main" id="{0AD93D8C-69B8-4A8C-8606-AA5F0FA1ED59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9081" y="1854"/>
              <a:ext cx="525" cy="345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1384674"/>
                </a:avLst>
              </a:prstTxWarp>
            </a:bodyPr>
            <a:lstStyle/>
            <a:p>
              <a:pPr algn="ctr"/>
              <a:r>
                <a:rPr lang="ru-RU" sz="12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PosterBodoni Win95BT"/>
                </a:rPr>
                <a:t>далі</a:t>
              </a: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Text Box 4">
            <a:extLst>
              <a:ext uri="{FF2B5EF4-FFF2-40B4-BE49-F238E27FC236}">
                <a16:creationId xmlns:a16="http://schemas.microsoft.com/office/drawing/2014/main" id="{0CCA8572-43B6-4222-AB90-E1352CA9D1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188" y="765175"/>
            <a:ext cx="3692525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0" lang="uk-UA" altLang="ru-RU" sz="2400" b="1" i="1">
                <a:solidFill>
                  <a:srgbClr val="1C1C1C"/>
                </a:solidFill>
                <a:latin typeface="TimesET" pitchFamily="2" charset="0"/>
              </a:rPr>
              <a:t>— Де я? — запитала Аліса. — Мене що, викрали? </a:t>
            </a:r>
            <a:endParaRPr kumimoji="0" lang="ru-RU" altLang="ru-RU" sz="2400" b="1" i="1">
              <a:solidFill>
                <a:srgbClr val="1C1C1C"/>
              </a:solidFill>
              <a:latin typeface="TimesET" pitchFamily="2" charset="0"/>
            </a:endParaRPr>
          </a:p>
        </p:txBody>
      </p:sp>
      <p:sp>
        <p:nvSpPr>
          <p:cNvPr id="15365" name="Text Box 5">
            <a:extLst>
              <a:ext uri="{FF2B5EF4-FFF2-40B4-BE49-F238E27FC236}">
                <a16:creationId xmlns:a16="http://schemas.microsoft.com/office/drawing/2014/main" id="{BDE83B6F-6936-40E4-AE86-B1DDE31F2F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59338" y="3644900"/>
            <a:ext cx="3168650" cy="191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0" lang="uk-UA" altLang="ru-RU" sz="2400" b="1" i="1">
                <a:solidFill>
                  <a:srgbClr val="1C1C1C"/>
                </a:solidFill>
                <a:latin typeface="TimesET" pitchFamily="2" charset="0"/>
              </a:rPr>
              <a:t>— Ні, Аліса. Ти знаходишся у володіннях  Великого Магістра. Адже ти сама цього хотіла?</a:t>
            </a:r>
            <a:endParaRPr kumimoji="0" lang="ru-RU" altLang="ru-RU" sz="2400" b="1" i="1">
              <a:solidFill>
                <a:srgbClr val="1C1C1C"/>
              </a:solidFill>
              <a:latin typeface="TimesET" pitchFamily="2" charset="0"/>
            </a:endParaRPr>
          </a:p>
        </p:txBody>
      </p:sp>
      <p:sp>
        <p:nvSpPr>
          <p:cNvPr id="15366" name="Rectangle 6">
            <a:extLst>
              <a:ext uri="{FF2B5EF4-FFF2-40B4-BE49-F238E27FC236}">
                <a16:creationId xmlns:a16="http://schemas.microsoft.com/office/drawing/2014/main" id="{295798F8-D35C-44FA-B9ED-CB0FD324F0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93925" y="4348163"/>
            <a:ext cx="2936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uk-UA" altLang="ru-RU" sz="2400" b="1" i="1">
                <a:solidFill>
                  <a:srgbClr val="1C1C1C"/>
                </a:solidFill>
                <a:latin typeface="TimesET" pitchFamily="2" charset="0"/>
              </a:rPr>
              <a:t> </a:t>
            </a:r>
            <a:endParaRPr kumimoji="0" lang="ru-RU" altLang="ru-RU" sz="2400" b="1" i="1">
              <a:solidFill>
                <a:srgbClr val="1C1C1C"/>
              </a:solidFill>
              <a:latin typeface="TimesET" pitchFamily="2" charset="0"/>
            </a:endParaRPr>
          </a:p>
        </p:txBody>
      </p:sp>
      <p:pic>
        <p:nvPicPr>
          <p:cNvPr id="15367" name="Picture 7">
            <a:extLst>
              <a:ext uri="{FF2B5EF4-FFF2-40B4-BE49-F238E27FC236}">
                <a16:creationId xmlns:a16="http://schemas.microsoft.com/office/drawing/2014/main" id="{7CF2D0E4-D616-440B-A98C-C5239F764A57}"/>
              </a:ext>
            </a:extLst>
          </p:cNvPr>
          <p:cNvPicPr>
            <a:picLocks noChangeAspect="1" noChangeArrowheads="1"/>
          </p:cNvPicPr>
          <p:nvPr>
            <p:ph sz="half" idx="1"/>
          </p:nvPr>
        </p:nvPicPr>
        <p:blipFill>
          <a:blip r:embed="rId4">
            <a:clrChange>
              <a:clrFrom>
                <a:srgbClr val="FFFDFE"/>
              </a:clrFrom>
              <a:clrTo>
                <a:srgbClr val="FFFD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00563" y="-458788"/>
            <a:ext cx="3441700" cy="3743326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9" name="Picture 9">
            <a:extLst>
              <a:ext uri="{FF2B5EF4-FFF2-40B4-BE49-F238E27FC236}">
                <a16:creationId xmlns:a16="http://schemas.microsoft.com/office/drawing/2014/main" id="{BE3DF02C-EB09-4BAF-ABBE-DC3CB26E6454}"/>
              </a:ext>
            </a:extLst>
          </p:cNvPr>
          <p:cNvPicPr>
            <a:picLocks noChangeAspect="1" noChangeArrowheads="1"/>
          </p:cNvPicPr>
          <p:nvPr>
            <p:ph sz="half" idx="2"/>
          </p:nvPr>
        </p:nvPicPr>
        <p:blipFill>
          <a:blip r:embed="rId5">
            <a:clrChange>
              <a:clrFrom>
                <a:srgbClr val="FFFDFE"/>
              </a:clrFrom>
              <a:clrTo>
                <a:srgbClr val="FFFD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8313" y="2060575"/>
            <a:ext cx="3095625" cy="47974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383" name="Group 23">
            <a:extLst>
              <a:ext uri="{FF2B5EF4-FFF2-40B4-BE49-F238E27FC236}">
                <a16:creationId xmlns:a16="http://schemas.microsoft.com/office/drawing/2014/main" id="{F2BC073E-7E55-4574-B6F1-80B3FC23247B}"/>
              </a:ext>
            </a:extLst>
          </p:cNvPr>
          <p:cNvGrpSpPr>
            <a:grpSpLocks/>
          </p:cNvGrpSpPr>
          <p:nvPr/>
        </p:nvGrpSpPr>
        <p:grpSpPr bwMode="auto">
          <a:xfrm>
            <a:off x="8243888" y="260350"/>
            <a:ext cx="695325" cy="571500"/>
            <a:chOff x="6741" y="1854"/>
            <a:chExt cx="1095" cy="900"/>
          </a:xfrm>
        </p:grpSpPr>
        <p:pic>
          <p:nvPicPr>
            <p:cNvPr id="15384" name="Picture 24">
              <a:hlinkClick r:id="" action="ppaction://hlinkshowjump?jump=lastslide"/>
              <a:extLst>
                <a:ext uri="{FF2B5EF4-FFF2-40B4-BE49-F238E27FC236}">
                  <a16:creationId xmlns:a16="http://schemas.microsoft.com/office/drawing/2014/main" id="{3573A1D4-EA8F-434A-9FEF-C87F91BF03B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868686"/>
                </a:clrFrom>
                <a:clrTo>
                  <a:srgbClr val="86868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03" y="1854"/>
              <a:ext cx="772" cy="900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15385" name="WordArt 25">
              <a:extLst>
                <a:ext uri="{FF2B5EF4-FFF2-40B4-BE49-F238E27FC236}">
                  <a16:creationId xmlns:a16="http://schemas.microsoft.com/office/drawing/2014/main" id="{1A90937E-77F7-4268-AB07-EE8D5DFACF86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6741" y="1854"/>
              <a:ext cx="1095" cy="345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0576328"/>
                </a:avLst>
              </a:prstTxWarp>
            </a:bodyPr>
            <a:lstStyle/>
            <a:p>
              <a:pPr algn="ctr"/>
              <a:r>
                <a:rPr lang="ru-RU" sz="12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PosterBodoni Win95BT"/>
                </a:rPr>
                <a:t>блокнот</a:t>
              </a:r>
            </a:p>
          </p:txBody>
        </p:sp>
      </p:grpSp>
      <p:grpSp>
        <p:nvGrpSpPr>
          <p:cNvPr id="15386" name="Group 26">
            <a:extLst>
              <a:ext uri="{FF2B5EF4-FFF2-40B4-BE49-F238E27FC236}">
                <a16:creationId xmlns:a16="http://schemas.microsoft.com/office/drawing/2014/main" id="{DF4E2ED5-11F6-4064-8439-FA5D3C99ECF2}"/>
              </a:ext>
            </a:extLst>
          </p:cNvPr>
          <p:cNvGrpSpPr>
            <a:grpSpLocks/>
          </p:cNvGrpSpPr>
          <p:nvPr/>
        </p:nvGrpSpPr>
        <p:grpSpPr bwMode="auto">
          <a:xfrm>
            <a:off x="250825" y="6021388"/>
            <a:ext cx="644525" cy="600075"/>
            <a:chOff x="5121" y="1854"/>
            <a:chExt cx="1013" cy="945"/>
          </a:xfrm>
        </p:grpSpPr>
        <p:sp>
          <p:nvSpPr>
            <p:cNvPr id="15387" name="AutoShape 27">
              <a:extLst>
                <a:ext uri="{FF2B5EF4-FFF2-40B4-BE49-F238E27FC236}">
                  <a16:creationId xmlns:a16="http://schemas.microsoft.com/office/drawing/2014/main" id="{3F241AFF-9D14-47DA-AC18-206D7F7F72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21" y="2034"/>
              <a:ext cx="540" cy="765"/>
            </a:xfrm>
            <a:prstGeom prst="leftArrow">
              <a:avLst>
                <a:gd name="adj1" fmla="val 50000"/>
                <a:gd name="adj2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5388" name="Group 28">
              <a:extLst>
                <a:ext uri="{FF2B5EF4-FFF2-40B4-BE49-F238E27FC236}">
                  <a16:creationId xmlns:a16="http://schemas.microsoft.com/office/drawing/2014/main" id="{70AB8A2C-4F70-4670-B142-30A80468F9D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301" y="1854"/>
              <a:ext cx="833" cy="914"/>
              <a:chOff x="5481" y="1854"/>
              <a:chExt cx="833" cy="914"/>
            </a:xfrm>
          </p:grpSpPr>
          <p:sp>
            <p:nvSpPr>
              <p:cNvPr id="15389" name="WordArt 29">
                <a:extLst>
                  <a:ext uri="{FF2B5EF4-FFF2-40B4-BE49-F238E27FC236}">
                    <a16:creationId xmlns:a16="http://schemas.microsoft.com/office/drawing/2014/main" id="{634BB02D-B94B-44E0-84EE-A953B29CA454}"/>
                  </a:ext>
                </a:extLst>
              </p:cNvPr>
              <p:cNvSpPr>
                <a:spLocks noChangeArrowheads="1" noChangeShapeType="1" noTextEdit="1"/>
              </p:cNvSpPr>
              <p:nvPr/>
            </p:nvSpPr>
            <p:spPr bwMode="auto">
              <a:xfrm>
                <a:off x="5481" y="1854"/>
                <a:ext cx="735" cy="345"/>
              </a:xfrm>
              <a:prstGeom prst="rect">
                <a:avLst/>
              </a:prstGeom>
              <a:extLs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spcFirstLastPara="1" wrap="none" fromWordArt="1">
                <a:prstTxWarp prst="textArchUp">
                  <a:avLst>
                    <a:gd name="adj" fmla="val 10800000"/>
                  </a:avLst>
                </a:prstTxWarp>
              </a:bodyPr>
              <a:lstStyle/>
              <a:p>
                <a:pPr algn="ctr"/>
                <a:r>
                  <a:rPr lang="ru-RU" sz="1200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PosterBodoni Win95BT"/>
                  </a:rPr>
                  <a:t>назад</a:t>
                </a:r>
              </a:p>
            </p:txBody>
          </p:sp>
          <p:pic>
            <p:nvPicPr>
              <p:cNvPr id="15390" name="Picture 30">
                <a:hlinkClick r:id="" action="ppaction://hlinkshowjump?jump=previousslide"/>
                <a:extLst>
                  <a:ext uri="{FF2B5EF4-FFF2-40B4-BE49-F238E27FC236}">
                    <a16:creationId xmlns:a16="http://schemas.microsoft.com/office/drawing/2014/main" id="{D592DBF2-F885-4E70-8CE6-C924BECDEF6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>
                <a:clrChange>
                  <a:clrFrom>
                    <a:srgbClr val="868686"/>
                  </a:clrFrom>
                  <a:clrTo>
                    <a:srgbClr val="868686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81" y="1854"/>
                <a:ext cx="833" cy="914"/>
              </a:xfrm>
              <a:prstGeom prst="rect">
                <a:avLst/>
              </a:prstGeom>
              <a:noFill/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107763" dir="2700000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15391" name="Group 31">
            <a:extLst>
              <a:ext uri="{FF2B5EF4-FFF2-40B4-BE49-F238E27FC236}">
                <a16:creationId xmlns:a16="http://schemas.microsoft.com/office/drawing/2014/main" id="{E99840AE-0B43-41D3-8D91-6798F782D968}"/>
              </a:ext>
            </a:extLst>
          </p:cNvPr>
          <p:cNvGrpSpPr>
            <a:grpSpLocks/>
          </p:cNvGrpSpPr>
          <p:nvPr/>
        </p:nvGrpSpPr>
        <p:grpSpPr bwMode="auto">
          <a:xfrm>
            <a:off x="7956550" y="6021388"/>
            <a:ext cx="914400" cy="600075"/>
            <a:chOff x="8361" y="1854"/>
            <a:chExt cx="1440" cy="945"/>
          </a:xfrm>
        </p:grpSpPr>
        <p:sp>
          <p:nvSpPr>
            <p:cNvPr id="15392" name="AutoShape 32">
              <a:extLst>
                <a:ext uri="{FF2B5EF4-FFF2-40B4-BE49-F238E27FC236}">
                  <a16:creationId xmlns:a16="http://schemas.microsoft.com/office/drawing/2014/main" id="{0582C896-7029-4D7D-967C-53D4394B77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61" y="2034"/>
              <a:ext cx="540" cy="765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07763" dir="81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pic>
          <p:nvPicPr>
            <p:cNvPr id="15393" name="Picture 33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1E7D17CA-3F8B-4E3B-86BD-8C83F820E65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9A9A9A"/>
                </a:clrFrom>
                <a:clrTo>
                  <a:srgbClr val="9A9A9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1" y="2034"/>
              <a:ext cx="1440" cy="6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81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15394" name="WordArt 34">
              <a:extLst>
                <a:ext uri="{FF2B5EF4-FFF2-40B4-BE49-F238E27FC236}">
                  <a16:creationId xmlns:a16="http://schemas.microsoft.com/office/drawing/2014/main" id="{B143AA19-39A0-4FD1-84FA-99153503EC5D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9081" y="1854"/>
              <a:ext cx="525" cy="345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1384674"/>
                </a:avLst>
              </a:prstTxWarp>
            </a:bodyPr>
            <a:lstStyle/>
            <a:p>
              <a:pPr algn="ctr"/>
              <a:r>
                <a:rPr lang="ru-RU" sz="12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PosterBodoni Win95BT"/>
                </a:rPr>
                <a:t>далі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1536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536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Text Box 4">
            <a:extLst>
              <a:ext uri="{FF2B5EF4-FFF2-40B4-BE49-F238E27FC236}">
                <a16:creationId xmlns:a16="http://schemas.microsoft.com/office/drawing/2014/main" id="{BE11C212-B64F-4C80-BA44-5901B649C6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6238" y="908050"/>
            <a:ext cx="266382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0" lang="uk-UA" altLang="ru-RU" sz="2400" b="1" i="1">
                <a:solidFill>
                  <a:srgbClr val="1C1C1C"/>
                </a:solidFill>
                <a:latin typeface="TimesET" pitchFamily="2" charset="0"/>
              </a:rPr>
              <a:t>— А Ви хто? </a:t>
            </a:r>
          </a:p>
          <a:p>
            <a:endParaRPr kumimoji="0" lang="ru-RU" altLang="ru-RU" sz="2400" b="1" i="1">
              <a:solidFill>
                <a:srgbClr val="1C1C1C"/>
              </a:solidFill>
              <a:latin typeface="TimesET" pitchFamily="2" charset="0"/>
            </a:endParaRPr>
          </a:p>
        </p:txBody>
      </p:sp>
      <p:sp>
        <p:nvSpPr>
          <p:cNvPr id="18437" name="Text Box 5">
            <a:extLst>
              <a:ext uri="{FF2B5EF4-FFF2-40B4-BE49-F238E27FC236}">
                <a16:creationId xmlns:a16="http://schemas.microsoft.com/office/drawing/2014/main" id="{63B9B44C-1737-45F1-A043-72382612CE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59113" y="2060575"/>
            <a:ext cx="2881312" cy="301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kumimoji="0" lang="uk-UA" altLang="ru-RU" sz="2400" b="1" i="1">
              <a:solidFill>
                <a:srgbClr val="1C1C1C"/>
              </a:solidFill>
              <a:latin typeface="TimesET" pitchFamily="2" charset="0"/>
            </a:endParaRPr>
          </a:p>
          <a:p>
            <a:r>
              <a:rPr kumimoji="0" lang="uk-UA" altLang="ru-RU" sz="2400" b="1" i="1">
                <a:solidFill>
                  <a:srgbClr val="1C1C1C"/>
                </a:solidFill>
                <a:latin typeface="TimesET" pitchFamily="2" charset="0"/>
              </a:rPr>
              <a:t>— А, зрозуміла, — інформатика! Нам щось таке розповідали про Вас на уроках. Ох і нудний же це предмет! -</a:t>
            </a:r>
            <a:endParaRPr kumimoji="0" lang="ru-RU" altLang="ru-RU" sz="2400" b="1" i="1">
              <a:solidFill>
                <a:srgbClr val="1C1C1C"/>
              </a:solidFill>
              <a:latin typeface="TimesET" pitchFamily="2" charset="0"/>
            </a:endParaRPr>
          </a:p>
        </p:txBody>
      </p:sp>
      <p:pic>
        <p:nvPicPr>
          <p:cNvPr id="18438" name="Picture 6">
            <a:hlinkClick r:id="" action="ppaction://noaction">
              <a:snd r:embed="rId4" name="chimes.wav"/>
            </a:hlinkClick>
            <a:extLst>
              <a:ext uri="{FF2B5EF4-FFF2-40B4-BE49-F238E27FC236}">
                <a16:creationId xmlns:a16="http://schemas.microsoft.com/office/drawing/2014/main" id="{A78C56E3-E238-4A5D-B57B-005D427EC3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DFE"/>
              </a:clrFrom>
              <a:clrTo>
                <a:srgbClr val="FFFD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7413" y="765175"/>
            <a:ext cx="2889250" cy="554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9" name="Picture 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6FEFA3B7-BB59-4667-8998-77CE83509D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DFE"/>
              </a:clrFrom>
              <a:clrTo>
                <a:srgbClr val="FFFD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404813"/>
            <a:ext cx="2624138" cy="594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40" name="Text Box 8">
            <a:extLst>
              <a:ext uri="{FF2B5EF4-FFF2-40B4-BE49-F238E27FC236}">
                <a16:creationId xmlns:a16="http://schemas.microsoft.com/office/drawing/2014/main" id="{91C72F4F-FC65-4A89-B786-01F565DDFC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2138" y="1700213"/>
            <a:ext cx="237807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uk-UA" altLang="ru-RU" sz="2400" b="1" i="1">
                <a:solidFill>
                  <a:srgbClr val="1C1C1C"/>
                </a:solidFill>
                <a:latin typeface="TimesET" pitchFamily="2" charset="0"/>
              </a:rPr>
              <a:t>- Я - фея Інфо.</a:t>
            </a:r>
          </a:p>
          <a:p>
            <a:endParaRPr kumimoji="0" lang="ru-RU" altLang="ru-RU" sz="2400" b="1" i="1">
              <a:solidFill>
                <a:srgbClr val="1C1C1C"/>
              </a:solidFill>
              <a:latin typeface="TimesET" pitchFamily="2" charset="0"/>
            </a:endParaRPr>
          </a:p>
        </p:txBody>
      </p:sp>
      <p:grpSp>
        <p:nvGrpSpPr>
          <p:cNvPr id="18453" name="Group 21">
            <a:extLst>
              <a:ext uri="{FF2B5EF4-FFF2-40B4-BE49-F238E27FC236}">
                <a16:creationId xmlns:a16="http://schemas.microsoft.com/office/drawing/2014/main" id="{4AA7E2F1-E0AC-4F8C-8FD6-F98EF157A0C1}"/>
              </a:ext>
            </a:extLst>
          </p:cNvPr>
          <p:cNvGrpSpPr>
            <a:grpSpLocks/>
          </p:cNvGrpSpPr>
          <p:nvPr/>
        </p:nvGrpSpPr>
        <p:grpSpPr bwMode="auto">
          <a:xfrm>
            <a:off x="8243888" y="260350"/>
            <a:ext cx="695325" cy="571500"/>
            <a:chOff x="6741" y="1854"/>
            <a:chExt cx="1095" cy="900"/>
          </a:xfrm>
        </p:grpSpPr>
        <p:pic>
          <p:nvPicPr>
            <p:cNvPr id="18454" name="Picture 22">
              <a:hlinkClick r:id="" action="ppaction://hlinkshowjump?jump=lastslide"/>
              <a:extLst>
                <a:ext uri="{FF2B5EF4-FFF2-40B4-BE49-F238E27FC236}">
                  <a16:creationId xmlns:a16="http://schemas.microsoft.com/office/drawing/2014/main" id="{6FCAB089-4863-4CD3-8147-7951495C408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868686"/>
                </a:clrFrom>
                <a:clrTo>
                  <a:srgbClr val="86868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03" y="1854"/>
              <a:ext cx="772" cy="900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18455" name="WordArt 23">
              <a:extLst>
                <a:ext uri="{FF2B5EF4-FFF2-40B4-BE49-F238E27FC236}">
                  <a16:creationId xmlns:a16="http://schemas.microsoft.com/office/drawing/2014/main" id="{33341954-1C63-4A93-8AC8-FF41E61865B1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6741" y="1854"/>
              <a:ext cx="1095" cy="345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0576328"/>
                </a:avLst>
              </a:prstTxWarp>
            </a:bodyPr>
            <a:lstStyle/>
            <a:p>
              <a:pPr algn="ctr"/>
              <a:r>
                <a:rPr lang="ru-RU" sz="12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PosterBodoni Win95BT"/>
                </a:rPr>
                <a:t>блокнот</a:t>
              </a:r>
            </a:p>
          </p:txBody>
        </p:sp>
      </p:grpSp>
      <p:grpSp>
        <p:nvGrpSpPr>
          <p:cNvPr id="18456" name="Group 24">
            <a:extLst>
              <a:ext uri="{FF2B5EF4-FFF2-40B4-BE49-F238E27FC236}">
                <a16:creationId xmlns:a16="http://schemas.microsoft.com/office/drawing/2014/main" id="{81346CEE-2A29-4EC8-85F2-204DA08139B6}"/>
              </a:ext>
            </a:extLst>
          </p:cNvPr>
          <p:cNvGrpSpPr>
            <a:grpSpLocks/>
          </p:cNvGrpSpPr>
          <p:nvPr/>
        </p:nvGrpSpPr>
        <p:grpSpPr bwMode="auto">
          <a:xfrm>
            <a:off x="250825" y="6021388"/>
            <a:ext cx="644525" cy="600075"/>
            <a:chOff x="5121" y="1854"/>
            <a:chExt cx="1013" cy="945"/>
          </a:xfrm>
        </p:grpSpPr>
        <p:sp>
          <p:nvSpPr>
            <p:cNvPr id="18457" name="AutoShape 25">
              <a:extLst>
                <a:ext uri="{FF2B5EF4-FFF2-40B4-BE49-F238E27FC236}">
                  <a16:creationId xmlns:a16="http://schemas.microsoft.com/office/drawing/2014/main" id="{A5BF37CB-1809-446A-976C-27F9167083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21" y="2034"/>
              <a:ext cx="540" cy="765"/>
            </a:xfrm>
            <a:prstGeom prst="leftArrow">
              <a:avLst>
                <a:gd name="adj1" fmla="val 50000"/>
                <a:gd name="adj2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8458" name="Group 26">
              <a:extLst>
                <a:ext uri="{FF2B5EF4-FFF2-40B4-BE49-F238E27FC236}">
                  <a16:creationId xmlns:a16="http://schemas.microsoft.com/office/drawing/2014/main" id="{A9A0A545-A191-4371-A24E-4D840426C07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301" y="1854"/>
              <a:ext cx="833" cy="914"/>
              <a:chOff x="5481" y="1854"/>
              <a:chExt cx="833" cy="914"/>
            </a:xfrm>
          </p:grpSpPr>
          <p:sp>
            <p:nvSpPr>
              <p:cNvPr id="18459" name="WordArt 27">
                <a:extLst>
                  <a:ext uri="{FF2B5EF4-FFF2-40B4-BE49-F238E27FC236}">
                    <a16:creationId xmlns:a16="http://schemas.microsoft.com/office/drawing/2014/main" id="{5C758155-E544-4948-BDFD-972848F7C15C}"/>
                  </a:ext>
                </a:extLst>
              </p:cNvPr>
              <p:cNvSpPr>
                <a:spLocks noChangeArrowheads="1" noChangeShapeType="1" noTextEdit="1"/>
              </p:cNvSpPr>
              <p:nvPr/>
            </p:nvSpPr>
            <p:spPr bwMode="auto">
              <a:xfrm>
                <a:off x="5481" y="1854"/>
                <a:ext cx="735" cy="345"/>
              </a:xfrm>
              <a:prstGeom prst="rect">
                <a:avLst/>
              </a:prstGeom>
              <a:extLs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spcFirstLastPara="1" wrap="none" fromWordArt="1">
                <a:prstTxWarp prst="textArchUp">
                  <a:avLst>
                    <a:gd name="adj" fmla="val 10800000"/>
                  </a:avLst>
                </a:prstTxWarp>
              </a:bodyPr>
              <a:lstStyle/>
              <a:p>
                <a:pPr algn="ctr"/>
                <a:r>
                  <a:rPr lang="ru-RU" sz="1200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PosterBodoni Win95BT"/>
                  </a:rPr>
                  <a:t>назад</a:t>
                </a:r>
              </a:p>
            </p:txBody>
          </p:sp>
          <p:pic>
            <p:nvPicPr>
              <p:cNvPr id="18460" name="Picture 28">
                <a:hlinkClick r:id="" action="ppaction://hlinkshowjump?jump=previousslide"/>
                <a:extLst>
                  <a:ext uri="{FF2B5EF4-FFF2-40B4-BE49-F238E27FC236}">
                    <a16:creationId xmlns:a16="http://schemas.microsoft.com/office/drawing/2014/main" id="{51F2EA55-44F9-4B6F-97D3-DB26C4A31C3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>
                <a:clrChange>
                  <a:clrFrom>
                    <a:srgbClr val="868686"/>
                  </a:clrFrom>
                  <a:clrTo>
                    <a:srgbClr val="868686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81" y="1854"/>
                <a:ext cx="833" cy="914"/>
              </a:xfrm>
              <a:prstGeom prst="rect">
                <a:avLst/>
              </a:prstGeom>
              <a:noFill/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107763" dir="2700000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18461" name="Group 29">
            <a:extLst>
              <a:ext uri="{FF2B5EF4-FFF2-40B4-BE49-F238E27FC236}">
                <a16:creationId xmlns:a16="http://schemas.microsoft.com/office/drawing/2014/main" id="{C8B255B8-0415-41FD-B0F9-0B908F8F8342}"/>
              </a:ext>
            </a:extLst>
          </p:cNvPr>
          <p:cNvGrpSpPr>
            <a:grpSpLocks/>
          </p:cNvGrpSpPr>
          <p:nvPr/>
        </p:nvGrpSpPr>
        <p:grpSpPr bwMode="auto">
          <a:xfrm>
            <a:off x="7956550" y="6021388"/>
            <a:ext cx="914400" cy="600075"/>
            <a:chOff x="8361" y="1854"/>
            <a:chExt cx="1440" cy="945"/>
          </a:xfrm>
        </p:grpSpPr>
        <p:sp>
          <p:nvSpPr>
            <p:cNvPr id="18462" name="AutoShape 30">
              <a:extLst>
                <a:ext uri="{FF2B5EF4-FFF2-40B4-BE49-F238E27FC236}">
                  <a16:creationId xmlns:a16="http://schemas.microsoft.com/office/drawing/2014/main" id="{8542E903-2C0A-4196-B6B0-C50C8C220D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61" y="2034"/>
              <a:ext cx="540" cy="765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07763" dir="81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pic>
          <p:nvPicPr>
            <p:cNvPr id="18463" name="Picture 31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138DB2D0-1183-4171-B70D-CABF9457971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clrChange>
                <a:clrFrom>
                  <a:srgbClr val="9A9A9A"/>
                </a:clrFrom>
                <a:clrTo>
                  <a:srgbClr val="9A9A9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1" y="2034"/>
              <a:ext cx="1440" cy="6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81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18464" name="WordArt 32">
              <a:extLst>
                <a:ext uri="{FF2B5EF4-FFF2-40B4-BE49-F238E27FC236}">
                  <a16:creationId xmlns:a16="http://schemas.microsoft.com/office/drawing/2014/main" id="{32EE5468-7431-49CB-8B2B-C3D6CC7A8288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9081" y="1854"/>
              <a:ext cx="525" cy="345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1384674"/>
                </a:avLst>
              </a:prstTxWarp>
            </a:bodyPr>
            <a:lstStyle/>
            <a:p>
              <a:pPr algn="ctr"/>
              <a:r>
                <a:rPr lang="ru-RU" sz="12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PosterBodoni Win95BT"/>
                </a:rPr>
                <a:t>далі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" dur="1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2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18437" grpId="0"/>
      <p:bldP spid="184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Text Box 4">
            <a:extLst>
              <a:ext uri="{FF2B5EF4-FFF2-40B4-BE49-F238E27FC236}">
                <a16:creationId xmlns:a16="http://schemas.microsoft.com/office/drawing/2014/main" id="{0E9A9CCD-36F6-4E6A-8511-4149C36479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7450" y="908050"/>
            <a:ext cx="6788150" cy="264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0" lang="uk-UA" altLang="ru-RU" sz="2400" b="1" i="1">
                <a:solidFill>
                  <a:srgbClr val="1C1C1C"/>
                </a:solidFill>
                <a:latin typeface="TimesET" pitchFamily="2" charset="0"/>
              </a:rPr>
              <a:t>— Ні, не інформатика, а інформація. Інформатика — це наука про інформацію і про те, як її зберігають, обробляють і передають, а інформація... А   як ти</a:t>
            </a:r>
            <a:br>
              <a:rPr kumimoji="0" lang="uk-UA" altLang="ru-RU" sz="2400" b="1" i="1">
                <a:solidFill>
                  <a:srgbClr val="1C1C1C"/>
                </a:solidFill>
                <a:latin typeface="TimesET" pitchFamily="2" charset="0"/>
              </a:rPr>
            </a:br>
            <a:r>
              <a:rPr kumimoji="0" lang="uk-UA" altLang="ru-RU" sz="2400" b="1" i="1">
                <a:solidFill>
                  <a:srgbClr val="1C1C1C"/>
                </a:solidFill>
                <a:latin typeface="TimesET" pitchFamily="2" charset="0"/>
              </a:rPr>
              <a:t>            думаєш, що це таке?</a:t>
            </a:r>
          </a:p>
          <a:p>
            <a:r>
              <a:rPr kumimoji="0" lang="uk-UA" altLang="ru-RU" sz="2400" b="1" i="1">
                <a:solidFill>
                  <a:srgbClr val="1C1C1C"/>
                </a:solidFill>
                <a:latin typeface="TimesET" pitchFamily="2" charset="0"/>
              </a:rPr>
              <a:t>— Ну... я думаю, це різні корисні відомості,</a:t>
            </a:r>
            <a:br>
              <a:rPr kumimoji="0" lang="uk-UA" altLang="ru-RU" sz="2400" b="1" i="1">
                <a:solidFill>
                  <a:srgbClr val="1C1C1C"/>
                </a:solidFill>
                <a:latin typeface="TimesET" pitchFamily="2" charset="0"/>
              </a:rPr>
            </a:br>
            <a:r>
              <a:rPr kumimoji="0" lang="uk-UA" altLang="ru-RU" sz="2400" b="1" i="1">
                <a:solidFill>
                  <a:srgbClr val="1C1C1C"/>
                </a:solidFill>
                <a:latin typeface="TimesET" pitchFamily="2" charset="0"/>
              </a:rPr>
              <a:t>            накопичені людством.</a:t>
            </a:r>
            <a:endParaRPr kumimoji="0" lang="ru-RU" altLang="ru-RU" sz="2400" b="1" i="1">
              <a:solidFill>
                <a:srgbClr val="1C1C1C"/>
              </a:solidFill>
              <a:latin typeface="TimesET" pitchFamily="2" charset="0"/>
            </a:endParaRPr>
          </a:p>
        </p:txBody>
      </p:sp>
      <p:pic>
        <p:nvPicPr>
          <p:cNvPr id="20485" name="Picture 5">
            <a:extLst>
              <a:ext uri="{FF2B5EF4-FFF2-40B4-BE49-F238E27FC236}">
                <a16:creationId xmlns:a16="http://schemas.microsoft.com/office/drawing/2014/main" id="{D09DB216-A737-42AB-943D-B70888DC27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DFE"/>
              </a:clrFrom>
              <a:clrTo>
                <a:srgbClr val="FFFD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4292600"/>
            <a:ext cx="2116137" cy="214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6" name="Picture 6">
            <a:extLst>
              <a:ext uri="{FF2B5EF4-FFF2-40B4-BE49-F238E27FC236}">
                <a16:creationId xmlns:a16="http://schemas.microsoft.com/office/drawing/2014/main" id="{1A02AF6A-F884-4A0A-B7FD-35E7438479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DFE"/>
              </a:clrFrom>
              <a:clrTo>
                <a:srgbClr val="FFFD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4365625"/>
            <a:ext cx="1973262" cy="2138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499" name="Group 19">
            <a:extLst>
              <a:ext uri="{FF2B5EF4-FFF2-40B4-BE49-F238E27FC236}">
                <a16:creationId xmlns:a16="http://schemas.microsoft.com/office/drawing/2014/main" id="{F697B664-0A30-4893-AFD6-577474DB1A01}"/>
              </a:ext>
            </a:extLst>
          </p:cNvPr>
          <p:cNvGrpSpPr>
            <a:grpSpLocks/>
          </p:cNvGrpSpPr>
          <p:nvPr/>
        </p:nvGrpSpPr>
        <p:grpSpPr bwMode="auto">
          <a:xfrm>
            <a:off x="8243888" y="260350"/>
            <a:ext cx="695325" cy="571500"/>
            <a:chOff x="6741" y="1854"/>
            <a:chExt cx="1095" cy="900"/>
          </a:xfrm>
        </p:grpSpPr>
        <p:pic>
          <p:nvPicPr>
            <p:cNvPr id="20500" name="Picture 20">
              <a:hlinkClick r:id="" action="ppaction://hlinkshowjump?jump=lastslide"/>
              <a:extLst>
                <a:ext uri="{FF2B5EF4-FFF2-40B4-BE49-F238E27FC236}">
                  <a16:creationId xmlns:a16="http://schemas.microsoft.com/office/drawing/2014/main" id="{40FAE2CC-24E2-4CB0-BD31-EED69C5BB49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868686"/>
                </a:clrFrom>
                <a:clrTo>
                  <a:srgbClr val="86868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03" y="1854"/>
              <a:ext cx="772" cy="900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20501" name="WordArt 21">
              <a:extLst>
                <a:ext uri="{FF2B5EF4-FFF2-40B4-BE49-F238E27FC236}">
                  <a16:creationId xmlns:a16="http://schemas.microsoft.com/office/drawing/2014/main" id="{3E0F26DC-4312-4180-B252-35A4C90CC7C3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6741" y="1854"/>
              <a:ext cx="1095" cy="345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0576328"/>
                </a:avLst>
              </a:prstTxWarp>
            </a:bodyPr>
            <a:lstStyle/>
            <a:p>
              <a:pPr algn="ctr"/>
              <a:r>
                <a:rPr lang="ru-RU" sz="12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PosterBodoni Win95BT"/>
                </a:rPr>
                <a:t>блокнот</a:t>
              </a:r>
            </a:p>
          </p:txBody>
        </p:sp>
      </p:grpSp>
      <p:grpSp>
        <p:nvGrpSpPr>
          <p:cNvPr id="20502" name="Group 22">
            <a:extLst>
              <a:ext uri="{FF2B5EF4-FFF2-40B4-BE49-F238E27FC236}">
                <a16:creationId xmlns:a16="http://schemas.microsoft.com/office/drawing/2014/main" id="{B2B44291-A819-4406-AE2A-A36D10CC7483}"/>
              </a:ext>
            </a:extLst>
          </p:cNvPr>
          <p:cNvGrpSpPr>
            <a:grpSpLocks/>
          </p:cNvGrpSpPr>
          <p:nvPr/>
        </p:nvGrpSpPr>
        <p:grpSpPr bwMode="auto">
          <a:xfrm>
            <a:off x="250825" y="6021388"/>
            <a:ext cx="644525" cy="600075"/>
            <a:chOff x="5121" y="1854"/>
            <a:chExt cx="1013" cy="945"/>
          </a:xfrm>
        </p:grpSpPr>
        <p:sp>
          <p:nvSpPr>
            <p:cNvPr id="20503" name="AutoShape 23">
              <a:extLst>
                <a:ext uri="{FF2B5EF4-FFF2-40B4-BE49-F238E27FC236}">
                  <a16:creationId xmlns:a16="http://schemas.microsoft.com/office/drawing/2014/main" id="{6901CB16-4548-4752-B4FF-3AFA6B90F2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21" y="2034"/>
              <a:ext cx="540" cy="765"/>
            </a:xfrm>
            <a:prstGeom prst="leftArrow">
              <a:avLst>
                <a:gd name="adj1" fmla="val 50000"/>
                <a:gd name="adj2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504" name="Group 24">
              <a:extLst>
                <a:ext uri="{FF2B5EF4-FFF2-40B4-BE49-F238E27FC236}">
                  <a16:creationId xmlns:a16="http://schemas.microsoft.com/office/drawing/2014/main" id="{0EA9712E-56E7-4766-99FD-6EA2555B243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301" y="1854"/>
              <a:ext cx="833" cy="914"/>
              <a:chOff x="5481" y="1854"/>
              <a:chExt cx="833" cy="914"/>
            </a:xfrm>
          </p:grpSpPr>
          <p:sp>
            <p:nvSpPr>
              <p:cNvPr id="20505" name="WordArt 25">
                <a:extLst>
                  <a:ext uri="{FF2B5EF4-FFF2-40B4-BE49-F238E27FC236}">
                    <a16:creationId xmlns:a16="http://schemas.microsoft.com/office/drawing/2014/main" id="{6EBE11D8-C2F8-4E4D-AF89-C6C449CA284C}"/>
                  </a:ext>
                </a:extLst>
              </p:cNvPr>
              <p:cNvSpPr>
                <a:spLocks noChangeArrowheads="1" noChangeShapeType="1" noTextEdit="1"/>
              </p:cNvSpPr>
              <p:nvPr/>
            </p:nvSpPr>
            <p:spPr bwMode="auto">
              <a:xfrm>
                <a:off x="5481" y="1854"/>
                <a:ext cx="735" cy="345"/>
              </a:xfrm>
              <a:prstGeom prst="rect">
                <a:avLst/>
              </a:prstGeom>
              <a:extLs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spcFirstLastPara="1" wrap="none" fromWordArt="1">
                <a:prstTxWarp prst="textArchUp">
                  <a:avLst>
                    <a:gd name="adj" fmla="val 10800000"/>
                  </a:avLst>
                </a:prstTxWarp>
              </a:bodyPr>
              <a:lstStyle/>
              <a:p>
                <a:pPr algn="ctr"/>
                <a:r>
                  <a:rPr lang="ru-RU" sz="1200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PosterBodoni Win95BT"/>
                  </a:rPr>
                  <a:t>назад</a:t>
                </a:r>
              </a:p>
            </p:txBody>
          </p:sp>
          <p:pic>
            <p:nvPicPr>
              <p:cNvPr id="20506" name="Picture 26">
                <a:hlinkClick r:id="" action="ppaction://hlinkshowjump?jump=previousslide"/>
                <a:extLst>
                  <a:ext uri="{FF2B5EF4-FFF2-40B4-BE49-F238E27FC236}">
                    <a16:creationId xmlns:a16="http://schemas.microsoft.com/office/drawing/2014/main" id="{DC2B5336-0D92-4FBD-90C7-A63C3686FC8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>
                <a:clrChange>
                  <a:clrFrom>
                    <a:srgbClr val="868686"/>
                  </a:clrFrom>
                  <a:clrTo>
                    <a:srgbClr val="868686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81" y="1854"/>
                <a:ext cx="833" cy="914"/>
              </a:xfrm>
              <a:prstGeom prst="rect">
                <a:avLst/>
              </a:prstGeom>
              <a:noFill/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107763" dir="2700000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20507" name="Group 27">
            <a:extLst>
              <a:ext uri="{FF2B5EF4-FFF2-40B4-BE49-F238E27FC236}">
                <a16:creationId xmlns:a16="http://schemas.microsoft.com/office/drawing/2014/main" id="{B7EDECC9-8ED4-482E-8F8B-EA974597FB14}"/>
              </a:ext>
            </a:extLst>
          </p:cNvPr>
          <p:cNvGrpSpPr>
            <a:grpSpLocks/>
          </p:cNvGrpSpPr>
          <p:nvPr/>
        </p:nvGrpSpPr>
        <p:grpSpPr bwMode="auto">
          <a:xfrm>
            <a:off x="7956550" y="6021388"/>
            <a:ext cx="914400" cy="600075"/>
            <a:chOff x="8361" y="1854"/>
            <a:chExt cx="1440" cy="945"/>
          </a:xfrm>
        </p:grpSpPr>
        <p:sp>
          <p:nvSpPr>
            <p:cNvPr id="20508" name="AutoShape 28">
              <a:extLst>
                <a:ext uri="{FF2B5EF4-FFF2-40B4-BE49-F238E27FC236}">
                  <a16:creationId xmlns:a16="http://schemas.microsoft.com/office/drawing/2014/main" id="{771B5283-B4DF-4FC0-8891-F3A2CDFFCD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61" y="2034"/>
              <a:ext cx="540" cy="765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07763" dir="81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pic>
          <p:nvPicPr>
            <p:cNvPr id="20509" name="Picture 2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587444A2-3769-4933-834B-028BD1A3F90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9A9A9A"/>
                </a:clrFrom>
                <a:clrTo>
                  <a:srgbClr val="9A9A9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1" y="2034"/>
              <a:ext cx="1440" cy="6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81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20510" name="WordArt 30">
              <a:extLst>
                <a:ext uri="{FF2B5EF4-FFF2-40B4-BE49-F238E27FC236}">
                  <a16:creationId xmlns:a16="http://schemas.microsoft.com/office/drawing/2014/main" id="{D184E115-3AB6-4C93-A934-80AFE48586DF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9081" y="1854"/>
              <a:ext cx="525" cy="345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1384674"/>
                </a:avLst>
              </a:prstTxWarp>
            </a:bodyPr>
            <a:lstStyle/>
            <a:p>
              <a:pPr algn="ctr"/>
              <a:r>
                <a:rPr lang="ru-RU" sz="12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PosterBodoni Win95BT"/>
                </a:rPr>
                <a:t>далі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Text Box 4">
            <a:extLst>
              <a:ext uri="{FF2B5EF4-FFF2-40B4-BE49-F238E27FC236}">
                <a16:creationId xmlns:a16="http://schemas.microsoft.com/office/drawing/2014/main" id="{D6C72549-08B1-4352-B96C-67A418CF11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5375" y="568325"/>
            <a:ext cx="5421313" cy="264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0" lang="uk-UA" altLang="ru-RU" sz="2400" b="1" i="1">
                <a:solidFill>
                  <a:srgbClr val="1C1C1C"/>
                </a:solidFill>
                <a:latin typeface="TimesET" pitchFamily="2" charset="0"/>
              </a:rPr>
              <a:t>— Те, про що ти говориш, це знання. А знання,</a:t>
            </a:r>
          </a:p>
          <a:p>
            <a:r>
              <a:rPr kumimoji="0" lang="uk-UA" altLang="ru-RU" sz="2400" b="1" i="1">
                <a:solidFill>
                  <a:srgbClr val="1C1C1C"/>
                </a:solidFill>
                <a:latin typeface="TimesET" pitchFamily="2" charset="0"/>
              </a:rPr>
              <a:t>передані від людини до людини, стають   інформацією.</a:t>
            </a:r>
          </a:p>
          <a:p>
            <a:r>
              <a:rPr kumimoji="0" lang="uk-UA" altLang="ru-RU" sz="2400" b="1" i="1">
                <a:solidFill>
                  <a:srgbClr val="1C1C1C"/>
                </a:solidFill>
                <a:latin typeface="TimesET" pitchFamily="2" charset="0"/>
              </a:rPr>
              <a:t> Скажи будь ласка, синець під оком у  твого сусіда по парті — інформація?</a:t>
            </a:r>
            <a:endParaRPr kumimoji="0" lang="ru-RU" altLang="ru-RU" sz="2400" b="1" i="1">
              <a:solidFill>
                <a:srgbClr val="1C1C1C"/>
              </a:solidFill>
              <a:latin typeface="TimesET" pitchFamily="2" charset="0"/>
            </a:endParaRPr>
          </a:p>
        </p:txBody>
      </p:sp>
      <p:pic>
        <p:nvPicPr>
          <p:cNvPr id="21509" name="Picture 5">
            <a:extLst>
              <a:ext uri="{FF2B5EF4-FFF2-40B4-BE49-F238E27FC236}">
                <a16:creationId xmlns:a16="http://schemas.microsoft.com/office/drawing/2014/main" id="{279D114F-C053-4D71-BE5C-FDD7CCD445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DFE"/>
              </a:clrFrom>
              <a:clrTo>
                <a:srgbClr val="FFFD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3500438"/>
            <a:ext cx="2185987" cy="2903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0" name="Picture 6">
            <a:extLst>
              <a:ext uri="{FF2B5EF4-FFF2-40B4-BE49-F238E27FC236}">
                <a16:creationId xmlns:a16="http://schemas.microsoft.com/office/drawing/2014/main" id="{AF7DF224-5F95-4C01-92EB-D7E13CEE0A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DFE"/>
              </a:clrFrom>
              <a:clrTo>
                <a:srgbClr val="FFFD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404813"/>
            <a:ext cx="2473325" cy="2135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511" name="Text Box 7">
            <a:extLst>
              <a:ext uri="{FF2B5EF4-FFF2-40B4-BE49-F238E27FC236}">
                <a16:creationId xmlns:a16="http://schemas.microsoft.com/office/drawing/2014/main" id="{9619B678-9980-472F-8419-B6601FD02D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67263" y="3594100"/>
            <a:ext cx="3405187" cy="264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0" lang="uk-UA" altLang="ru-RU" sz="2400" b="1" i="1">
                <a:solidFill>
                  <a:srgbClr val="1C1C1C"/>
                </a:solidFill>
                <a:latin typeface="TimesET" pitchFamily="2" charset="0"/>
              </a:rPr>
              <a:t>— Це для кого як. Для його мами — напевно	інформація, а для мене немає. Мені до цього мерзенного	хлопчиська немає ніякої справи</a:t>
            </a:r>
            <a:endParaRPr kumimoji="0" lang="ru-RU" altLang="ru-RU" sz="2400" b="1" i="1">
              <a:solidFill>
                <a:srgbClr val="1C1C1C"/>
              </a:solidFill>
              <a:latin typeface="TimesET" pitchFamily="2" charset="0"/>
            </a:endParaRPr>
          </a:p>
        </p:txBody>
      </p:sp>
      <p:grpSp>
        <p:nvGrpSpPr>
          <p:cNvPr id="21523" name="Group 19">
            <a:extLst>
              <a:ext uri="{FF2B5EF4-FFF2-40B4-BE49-F238E27FC236}">
                <a16:creationId xmlns:a16="http://schemas.microsoft.com/office/drawing/2014/main" id="{73EC0727-1A91-499C-AAE1-4CC9504888B0}"/>
              </a:ext>
            </a:extLst>
          </p:cNvPr>
          <p:cNvGrpSpPr>
            <a:grpSpLocks/>
          </p:cNvGrpSpPr>
          <p:nvPr/>
        </p:nvGrpSpPr>
        <p:grpSpPr bwMode="auto">
          <a:xfrm>
            <a:off x="8243888" y="260350"/>
            <a:ext cx="695325" cy="571500"/>
            <a:chOff x="6741" y="1854"/>
            <a:chExt cx="1095" cy="900"/>
          </a:xfrm>
        </p:grpSpPr>
        <p:pic>
          <p:nvPicPr>
            <p:cNvPr id="21524" name="Picture 20">
              <a:hlinkClick r:id="" action="ppaction://hlinkshowjump?jump=lastslide"/>
              <a:extLst>
                <a:ext uri="{FF2B5EF4-FFF2-40B4-BE49-F238E27FC236}">
                  <a16:creationId xmlns:a16="http://schemas.microsoft.com/office/drawing/2014/main" id="{7159590C-BCC4-4303-AA14-636E6E611BF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868686"/>
                </a:clrFrom>
                <a:clrTo>
                  <a:srgbClr val="86868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03" y="1854"/>
              <a:ext cx="772" cy="900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21525" name="WordArt 21">
              <a:extLst>
                <a:ext uri="{FF2B5EF4-FFF2-40B4-BE49-F238E27FC236}">
                  <a16:creationId xmlns:a16="http://schemas.microsoft.com/office/drawing/2014/main" id="{818DE861-23F6-4689-9FB3-8EAA5D36A746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6741" y="1854"/>
              <a:ext cx="1095" cy="345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0576328"/>
                </a:avLst>
              </a:prstTxWarp>
            </a:bodyPr>
            <a:lstStyle/>
            <a:p>
              <a:pPr algn="ctr"/>
              <a:r>
                <a:rPr lang="ru-RU" sz="12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PosterBodoni Win95BT"/>
                </a:rPr>
                <a:t>блокнот</a:t>
              </a:r>
            </a:p>
          </p:txBody>
        </p:sp>
      </p:grpSp>
      <p:grpSp>
        <p:nvGrpSpPr>
          <p:cNvPr id="21526" name="Group 22">
            <a:extLst>
              <a:ext uri="{FF2B5EF4-FFF2-40B4-BE49-F238E27FC236}">
                <a16:creationId xmlns:a16="http://schemas.microsoft.com/office/drawing/2014/main" id="{8DC1532D-0DFC-412A-A921-AA523AF823CE}"/>
              </a:ext>
            </a:extLst>
          </p:cNvPr>
          <p:cNvGrpSpPr>
            <a:grpSpLocks/>
          </p:cNvGrpSpPr>
          <p:nvPr/>
        </p:nvGrpSpPr>
        <p:grpSpPr bwMode="auto">
          <a:xfrm>
            <a:off x="250825" y="6021388"/>
            <a:ext cx="644525" cy="600075"/>
            <a:chOff x="5121" y="1854"/>
            <a:chExt cx="1013" cy="945"/>
          </a:xfrm>
        </p:grpSpPr>
        <p:sp>
          <p:nvSpPr>
            <p:cNvPr id="21527" name="AutoShape 23">
              <a:extLst>
                <a:ext uri="{FF2B5EF4-FFF2-40B4-BE49-F238E27FC236}">
                  <a16:creationId xmlns:a16="http://schemas.microsoft.com/office/drawing/2014/main" id="{87229C16-F044-42AA-AE41-328B15C1A8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21" y="2034"/>
              <a:ext cx="540" cy="765"/>
            </a:xfrm>
            <a:prstGeom prst="leftArrow">
              <a:avLst>
                <a:gd name="adj1" fmla="val 50000"/>
                <a:gd name="adj2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21528" name="Group 24">
              <a:extLst>
                <a:ext uri="{FF2B5EF4-FFF2-40B4-BE49-F238E27FC236}">
                  <a16:creationId xmlns:a16="http://schemas.microsoft.com/office/drawing/2014/main" id="{8163D7B4-266B-41DA-8029-5720E6E00AC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301" y="1854"/>
              <a:ext cx="833" cy="914"/>
              <a:chOff x="5481" y="1854"/>
              <a:chExt cx="833" cy="914"/>
            </a:xfrm>
          </p:grpSpPr>
          <p:sp>
            <p:nvSpPr>
              <p:cNvPr id="21529" name="WordArt 25">
                <a:extLst>
                  <a:ext uri="{FF2B5EF4-FFF2-40B4-BE49-F238E27FC236}">
                    <a16:creationId xmlns:a16="http://schemas.microsoft.com/office/drawing/2014/main" id="{F5AED34F-47D4-44BF-A483-151D2888226B}"/>
                  </a:ext>
                </a:extLst>
              </p:cNvPr>
              <p:cNvSpPr>
                <a:spLocks noChangeArrowheads="1" noChangeShapeType="1" noTextEdit="1"/>
              </p:cNvSpPr>
              <p:nvPr/>
            </p:nvSpPr>
            <p:spPr bwMode="auto">
              <a:xfrm>
                <a:off x="5481" y="1854"/>
                <a:ext cx="735" cy="345"/>
              </a:xfrm>
              <a:prstGeom prst="rect">
                <a:avLst/>
              </a:prstGeom>
              <a:extLs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spcFirstLastPara="1" wrap="none" fromWordArt="1">
                <a:prstTxWarp prst="textArchUp">
                  <a:avLst>
                    <a:gd name="adj" fmla="val 10800000"/>
                  </a:avLst>
                </a:prstTxWarp>
              </a:bodyPr>
              <a:lstStyle/>
              <a:p>
                <a:pPr algn="ctr"/>
                <a:r>
                  <a:rPr lang="ru-RU" sz="1200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PosterBodoni Win95BT"/>
                  </a:rPr>
                  <a:t>назад</a:t>
                </a:r>
              </a:p>
            </p:txBody>
          </p:sp>
          <p:pic>
            <p:nvPicPr>
              <p:cNvPr id="21530" name="Picture 26">
                <a:hlinkClick r:id="" action="ppaction://hlinkshowjump?jump=previousslide"/>
                <a:extLst>
                  <a:ext uri="{FF2B5EF4-FFF2-40B4-BE49-F238E27FC236}">
                    <a16:creationId xmlns:a16="http://schemas.microsoft.com/office/drawing/2014/main" id="{838C88F6-9AB1-436B-B002-30F1A0495B8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>
                <a:clrChange>
                  <a:clrFrom>
                    <a:srgbClr val="868686"/>
                  </a:clrFrom>
                  <a:clrTo>
                    <a:srgbClr val="868686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81" y="1854"/>
                <a:ext cx="833" cy="914"/>
              </a:xfrm>
              <a:prstGeom prst="rect">
                <a:avLst/>
              </a:prstGeom>
              <a:noFill/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107763" dir="2700000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21531" name="Group 27">
            <a:extLst>
              <a:ext uri="{FF2B5EF4-FFF2-40B4-BE49-F238E27FC236}">
                <a16:creationId xmlns:a16="http://schemas.microsoft.com/office/drawing/2014/main" id="{59173B9A-7C50-4A53-AF6D-362C9B392CBF}"/>
              </a:ext>
            </a:extLst>
          </p:cNvPr>
          <p:cNvGrpSpPr>
            <a:grpSpLocks/>
          </p:cNvGrpSpPr>
          <p:nvPr/>
        </p:nvGrpSpPr>
        <p:grpSpPr bwMode="auto">
          <a:xfrm>
            <a:off x="7956550" y="6021388"/>
            <a:ext cx="914400" cy="600075"/>
            <a:chOff x="8361" y="1854"/>
            <a:chExt cx="1440" cy="945"/>
          </a:xfrm>
        </p:grpSpPr>
        <p:sp>
          <p:nvSpPr>
            <p:cNvPr id="21532" name="AutoShape 28">
              <a:extLst>
                <a:ext uri="{FF2B5EF4-FFF2-40B4-BE49-F238E27FC236}">
                  <a16:creationId xmlns:a16="http://schemas.microsoft.com/office/drawing/2014/main" id="{31FF53A3-D63C-4716-BE44-8FA97795FA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61" y="2034"/>
              <a:ext cx="540" cy="765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07763" dir="81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pic>
          <p:nvPicPr>
            <p:cNvPr id="21533" name="Picture 2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D01F680C-DFEE-4018-A23B-1B13EC357C4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9A9A9A"/>
                </a:clrFrom>
                <a:clrTo>
                  <a:srgbClr val="9A9A9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1" y="2034"/>
              <a:ext cx="1440" cy="6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81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21534" name="WordArt 30">
              <a:extLst>
                <a:ext uri="{FF2B5EF4-FFF2-40B4-BE49-F238E27FC236}">
                  <a16:creationId xmlns:a16="http://schemas.microsoft.com/office/drawing/2014/main" id="{B1A3BBAB-0A84-4208-80F6-F5CCF5A5AEE0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9081" y="1854"/>
              <a:ext cx="525" cy="345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1384674"/>
                </a:avLst>
              </a:prstTxWarp>
            </a:bodyPr>
            <a:lstStyle/>
            <a:p>
              <a:pPr algn="ctr"/>
              <a:r>
                <a:rPr lang="ru-RU" sz="12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PosterBodoni Win95BT"/>
                </a:rPr>
                <a:t>далі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2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7" dur="20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215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Text Box 4">
            <a:extLst>
              <a:ext uri="{FF2B5EF4-FFF2-40B4-BE49-F238E27FC236}">
                <a16:creationId xmlns:a16="http://schemas.microsoft.com/office/drawing/2014/main" id="{DED3919B-DBEA-4112-B044-CF2A5F14BB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476250"/>
            <a:ext cx="4484687" cy="301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0" lang="uk-UA" altLang="ru-RU" sz="2400" b="1" i="1">
                <a:solidFill>
                  <a:srgbClr val="1C1C1C"/>
                </a:solidFill>
                <a:latin typeface="TimesET" pitchFamily="2" charset="0"/>
              </a:rPr>
              <a:t>— Виходить, інформація може бути комусь потрібною, а комусь непотрібної, тобто корисної чи некорисною. </a:t>
            </a:r>
          </a:p>
          <a:p>
            <a:r>
              <a:rPr kumimoji="0" lang="uk-UA" altLang="ru-RU" sz="2400" b="1" i="1">
                <a:solidFill>
                  <a:srgbClr val="1C1C1C"/>
                </a:solidFill>
                <a:latin typeface="TimesET" pitchFamily="2" charset="0"/>
              </a:rPr>
              <a:t> А якщо хлопчик сказав мамі, що це ти поставила йому синець?</a:t>
            </a:r>
            <a:endParaRPr kumimoji="0" lang="ru-RU" altLang="ru-RU" sz="2400" b="1" i="1">
              <a:solidFill>
                <a:srgbClr val="1C1C1C"/>
              </a:solidFill>
              <a:latin typeface="TimesET" pitchFamily="2" charset="0"/>
            </a:endParaRPr>
          </a:p>
        </p:txBody>
      </p:sp>
      <p:sp>
        <p:nvSpPr>
          <p:cNvPr id="22533" name="Text Box 5">
            <a:extLst>
              <a:ext uri="{FF2B5EF4-FFF2-40B4-BE49-F238E27FC236}">
                <a16:creationId xmlns:a16="http://schemas.microsoft.com/office/drawing/2014/main" id="{00DD2B63-2602-402C-8C61-C79CE936B0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6463" y="4508500"/>
            <a:ext cx="333375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0" lang="uk-UA" altLang="ru-RU" sz="2400" b="1" i="1">
                <a:solidFill>
                  <a:srgbClr val="1C1C1C"/>
                </a:solidFill>
                <a:latin typeface="TimesET" pitchFamily="2" charset="0"/>
              </a:rPr>
              <a:t>—  Адже це ж неправда! </a:t>
            </a:r>
            <a:endParaRPr kumimoji="0" lang="ru-RU" altLang="ru-RU" sz="2400" b="1" i="1">
              <a:solidFill>
                <a:srgbClr val="1C1C1C"/>
              </a:solidFill>
              <a:latin typeface="TimesET" pitchFamily="2" charset="0"/>
            </a:endParaRPr>
          </a:p>
        </p:txBody>
      </p:sp>
      <p:pic>
        <p:nvPicPr>
          <p:cNvPr id="22534" name="Picture 6">
            <a:extLst>
              <a:ext uri="{FF2B5EF4-FFF2-40B4-BE49-F238E27FC236}">
                <a16:creationId xmlns:a16="http://schemas.microsoft.com/office/drawing/2014/main" id="{F711700E-7015-477F-B5C6-9D94A4862A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476250"/>
            <a:ext cx="2473325" cy="2135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5" name="Picture 7">
            <a:extLst>
              <a:ext uri="{FF2B5EF4-FFF2-40B4-BE49-F238E27FC236}">
                <a16:creationId xmlns:a16="http://schemas.microsoft.com/office/drawing/2014/main" id="{5B4D26B2-7641-4B41-B190-8CAA942099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DFE"/>
              </a:clrFrom>
              <a:clrTo>
                <a:srgbClr val="FFFD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3573463"/>
            <a:ext cx="2632075" cy="2852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2545" name="Group 17">
            <a:extLst>
              <a:ext uri="{FF2B5EF4-FFF2-40B4-BE49-F238E27FC236}">
                <a16:creationId xmlns:a16="http://schemas.microsoft.com/office/drawing/2014/main" id="{F54DA790-6A81-4AD3-B4FA-5F876D19070E}"/>
              </a:ext>
            </a:extLst>
          </p:cNvPr>
          <p:cNvGrpSpPr>
            <a:grpSpLocks/>
          </p:cNvGrpSpPr>
          <p:nvPr/>
        </p:nvGrpSpPr>
        <p:grpSpPr bwMode="auto">
          <a:xfrm>
            <a:off x="8243888" y="260350"/>
            <a:ext cx="695325" cy="571500"/>
            <a:chOff x="6741" y="1854"/>
            <a:chExt cx="1095" cy="900"/>
          </a:xfrm>
        </p:grpSpPr>
        <p:pic>
          <p:nvPicPr>
            <p:cNvPr id="22546" name="Picture 18">
              <a:hlinkClick r:id="" action="ppaction://hlinkshowjump?jump=lastslide"/>
              <a:extLst>
                <a:ext uri="{FF2B5EF4-FFF2-40B4-BE49-F238E27FC236}">
                  <a16:creationId xmlns:a16="http://schemas.microsoft.com/office/drawing/2014/main" id="{A96BCE9E-D987-42EF-975F-6AF3682646E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868686"/>
                </a:clrFrom>
                <a:clrTo>
                  <a:srgbClr val="86868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03" y="1854"/>
              <a:ext cx="772" cy="900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22547" name="WordArt 19">
              <a:extLst>
                <a:ext uri="{FF2B5EF4-FFF2-40B4-BE49-F238E27FC236}">
                  <a16:creationId xmlns:a16="http://schemas.microsoft.com/office/drawing/2014/main" id="{389F54E5-978F-4727-A617-ED9FBADE0386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6741" y="1854"/>
              <a:ext cx="1095" cy="345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0576328"/>
                </a:avLst>
              </a:prstTxWarp>
            </a:bodyPr>
            <a:lstStyle/>
            <a:p>
              <a:pPr algn="ctr"/>
              <a:r>
                <a:rPr lang="ru-RU" sz="12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PosterBodoni Win95BT"/>
                </a:rPr>
                <a:t>блокнот</a:t>
              </a:r>
            </a:p>
          </p:txBody>
        </p:sp>
      </p:grpSp>
      <p:grpSp>
        <p:nvGrpSpPr>
          <p:cNvPr id="22548" name="Group 20">
            <a:extLst>
              <a:ext uri="{FF2B5EF4-FFF2-40B4-BE49-F238E27FC236}">
                <a16:creationId xmlns:a16="http://schemas.microsoft.com/office/drawing/2014/main" id="{B2003CCA-2E2D-44BC-A938-B9521D2C9CF8}"/>
              </a:ext>
            </a:extLst>
          </p:cNvPr>
          <p:cNvGrpSpPr>
            <a:grpSpLocks/>
          </p:cNvGrpSpPr>
          <p:nvPr/>
        </p:nvGrpSpPr>
        <p:grpSpPr bwMode="auto">
          <a:xfrm>
            <a:off x="250825" y="6021388"/>
            <a:ext cx="644525" cy="600075"/>
            <a:chOff x="5121" y="1854"/>
            <a:chExt cx="1013" cy="945"/>
          </a:xfrm>
        </p:grpSpPr>
        <p:sp>
          <p:nvSpPr>
            <p:cNvPr id="22549" name="AutoShape 21">
              <a:extLst>
                <a:ext uri="{FF2B5EF4-FFF2-40B4-BE49-F238E27FC236}">
                  <a16:creationId xmlns:a16="http://schemas.microsoft.com/office/drawing/2014/main" id="{D73D098A-4F68-4297-893C-25745AEF51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21" y="2034"/>
              <a:ext cx="540" cy="765"/>
            </a:xfrm>
            <a:prstGeom prst="leftArrow">
              <a:avLst>
                <a:gd name="adj1" fmla="val 50000"/>
                <a:gd name="adj2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22550" name="Group 22">
              <a:extLst>
                <a:ext uri="{FF2B5EF4-FFF2-40B4-BE49-F238E27FC236}">
                  <a16:creationId xmlns:a16="http://schemas.microsoft.com/office/drawing/2014/main" id="{764CA143-F0F3-488D-A048-A6C2D0FEDAB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301" y="1854"/>
              <a:ext cx="833" cy="914"/>
              <a:chOff x="5481" y="1854"/>
              <a:chExt cx="833" cy="914"/>
            </a:xfrm>
          </p:grpSpPr>
          <p:sp>
            <p:nvSpPr>
              <p:cNvPr id="22551" name="WordArt 23">
                <a:extLst>
                  <a:ext uri="{FF2B5EF4-FFF2-40B4-BE49-F238E27FC236}">
                    <a16:creationId xmlns:a16="http://schemas.microsoft.com/office/drawing/2014/main" id="{40B6CDA1-CE26-4290-B478-A462017CC290}"/>
                  </a:ext>
                </a:extLst>
              </p:cNvPr>
              <p:cNvSpPr>
                <a:spLocks noChangeArrowheads="1" noChangeShapeType="1" noTextEdit="1"/>
              </p:cNvSpPr>
              <p:nvPr/>
            </p:nvSpPr>
            <p:spPr bwMode="auto">
              <a:xfrm>
                <a:off x="5481" y="1854"/>
                <a:ext cx="735" cy="345"/>
              </a:xfrm>
              <a:prstGeom prst="rect">
                <a:avLst/>
              </a:prstGeom>
              <a:extLs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spcFirstLastPara="1" wrap="none" fromWordArt="1">
                <a:prstTxWarp prst="textArchUp">
                  <a:avLst>
                    <a:gd name="adj" fmla="val 10800000"/>
                  </a:avLst>
                </a:prstTxWarp>
              </a:bodyPr>
              <a:lstStyle/>
              <a:p>
                <a:pPr algn="ctr"/>
                <a:r>
                  <a:rPr lang="ru-RU" sz="1200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PosterBodoni Win95BT"/>
                  </a:rPr>
                  <a:t>назад</a:t>
                </a:r>
              </a:p>
            </p:txBody>
          </p:sp>
          <p:pic>
            <p:nvPicPr>
              <p:cNvPr id="22552" name="Picture 24">
                <a:hlinkClick r:id="" action="ppaction://hlinkshowjump?jump=previousslide"/>
                <a:extLst>
                  <a:ext uri="{FF2B5EF4-FFF2-40B4-BE49-F238E27FC236}">
                    <a16:creationId xmlns:a16="http://schemas.microsoft.com/office/drawing/2014/main" id="{2DC77838-772A-4230-9F2F-1E1D2BE4090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>
                <a:clrChange>
                  <a:clrFrom>
                    <a:srgbClr val="868686"/>
                  </a:clrFrom>
                  <a:clrTo>
                    <a:srgbClr val="868686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81" y="1854"/>
                <a:ext cx="833" cy="914"/>
              </a:xfrm>
              <a:prstGeom prst="rect">
                <a:avLst/>
              </a:prstGeom>
              <a:noFill/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107763" dir="2700000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22553" name="Group 25">
            <a:extLst>
              <a:ext uri="{FF2B5EF4-FFF2-40B4-BE49-F238E27FC236}">
                <a16:creationId xmlns:a16="http://schemas.microsoft.com/office/drawing/2014/main" id="{2722A6E3-58C3-45AC-B575-17CA238982DE}"/>
              </a:ext>
            </a:extLst>
          </p:cNvPr>
          <p:cNvGrpSpPr>
            <a:grpSpLocks/>
          </p:cNvGrpSpPr>
          <p:nvPr/>
        </p:nvGrpSpPr>
        <p:grpSpPr bwMode="auto">
          <a:xfrm>
            <a:off x="7956550" y="6021388"/>
            <a:ext cx="914400" cy="600075"/>
            <a:chOff x="8361" y="1854"/>
            <a:chExt cx="1440" cy="945"/>
          </a:xfrm>
        </p:grpSpPr>
        <p:sp>
          <p:nvSpPr>
            <p:cNvPr id="22554" name="AutoShape 26">
              <a:extLst>
                <a:ext uri="{FF2B5EF4-FFF2-40B4-BE49-F238E27FC236}">
                  <a16:creationId xmlns:a16="http://schemas.microsoft.com/office/drawing/2014/main" id="{4045905D-A033-489B-8339-2457C10F38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61" y="2034"/>
              <a:ext cx="540" cy="765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07763" dir="81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pic>
          <p:nvPicPr>
            <p:cNvPr id="22555" name="Picture 27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E60828F4-C88F-48F1-BEFC-FD723C56834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9A9A9A"/>
                </a:clrFrom>
                <a:clrTo>
                  <a:srgbClr val="9A9A9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1" y="2034"/>
              <a:ext cx="1440" cy="6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81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22556" name="WordArt 28">
              <a:extLst>
                <a:ext uri="{FF2B5EF4-FFF2-40B4-BE49-F238E27FC236}">
                  <a16:creationId xmlns:a16="http://schemas.microsoft.com/office/drawing/2014/main" id="{A95E984A-14F9-4C00-BD93-6DFBE092DC97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9081" y="1854"/>
              <a:ext cx="525" cy="345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1384674"/>
                </a:avLst>
              </a:prstTxWarp>
            </a:bodyPr>
            <a:lstStyle/>
            <a:p>
              <a:pPr algn="ctr"/>
              <a:r>
                <a:rPr lang="ru-RU" sz="12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PosterBodoni Win95BT"/>
                </a:rPr>
                <a:t>далі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  <p:bldP spid="225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Text Box 4">
            <a:extLst>
              <a:ext uri="{FF2B5EF4-FFF2-40B4-BE49-F238E27FC236}">
                <a16:creationId xmlns:a16="http://schemas.microsoft.com/office/drawing/2014/main" id="{466B4ACA-31AB-4371-8EA8-BF11C48650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188" y="549275"/>
            <a:ext cx="4484687" cy="228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0" lang="uk-UA" altLang="ru-RU" sz="2400" b="1" i="1">
                <a:solidFill>
                  <a:srgbClr val="1C1C1C"/>
                </a:solidFill>
                <a:latin typeface="TimesET" pitchFamily="2" charset="0"/>
              </a:rPr>
              <a:t>— Виходить, інформація може бути достовірна і недостовірна, а точніше — помилкова чи істинна. А тепер скажи, сліди на землі — інформація?</a:t>
            </a:r>
            <a:endParaRPr kumimoji="0" lang="ru-RU" altLang="ru-RU" sz="2400" b="1" i="1">
              <a:solidFill>
                <a:srgbClr val="1C1C1C"/>
              </a:solidFill>
              <a:latin typeface="TimesET" pitchFamily="2" charset="0"/>
            </a:endParaRPr>
          </a:p>
        </p:txBody>
      </p:sp>
      <p:sp>
        <p:nvSpPr>
          <p:cNvPr id="23557" name="Text Box 5">
            <a:extLst>
              <a:ext uri="{FF2B5EF4-FFF2-40B4-BE49-F238E27FC236}">
                <a16:creationId xmlns:a16="http://schemas.microsoft.com/office/drawing/2014/main" id="{9AF3CCCD-5875-4FAA-AFAC-9D462AE4A4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1913" y="3573463"/>
            <a:ext cx="63420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0" lang="uk-UA" altLang="ru-RU" sz="2400" b="1" i="1">
                <a:solidFill>
                  <a:srgbClr val="1C1C1C"/>
                </a:solidFill>
                <a:latin typeface="TimesET" pitchFamily="2" charset="0"/>
              </a:rPr>
              <a:t>— Звичайно, інформація — для сищиків!</a:t>
            </a:r>
            <a:endParaRPr kumimoji="0" lang="ru-RU" altLang="ru-RU" sz="2400" b="1" i="1">
              <a:solidFill>
                <a:srgbClr val="1C1C1C"/>
              </a:solidFill>
              <a:latin typeface="TimesET" pitchFamily="2" charset="0"/>
            </a:endParaRPr>
          </a:p>
        </p:txBody>
      </p:sp>
      <p:sp>
        <p:nvSpPr>
          <p:cNvPr id="23558" name="Text Box 6">
            <a:extLst>
              <a:ext uri="{FF2B5EF4-FFF2-40B4-BE49-F238E27FC236}">
                <a16:creationId xmlns:a16="http://schemas.microsoft.com/office/drawing/2014/main" id="{C54C7D0F-6E18-45D6-98D5-EFC73BB12C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1913" y="4652963"/>
            <a:ext cx="6624637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0" lang="uk-UA" altLang="ru-RU" sz="2400" b="1" i="1">
                <a:solidFill>
                  <a:srgbClr val="1C1C1C"/>
                </a:solidFill>
                <a:latin typeface="TimesET" pitchFamily="2" charset="0"/>
              </a:rPr>
              <a:t>— Правда,  сліди    не    завжди видні, але тоді вистежити злочинців     допомагають собаки-шукачі.</a:t>
            </a:r>
            <a:endParaRPr kumimoji="0" lang="ru-RU" altLang="ru-RU" sz="2400" b="1" i="1">
              <a:solidFill>
                <a:srgbClr val="1C1C1C"/>
              </a:solidFill>
              <a:latin typeface="TimesET" pitchFamily="2" charset="0"/>
            </a:endParaRPr>
          </a:p>
        </p:txBody>
      </p:sp>
      <p:pic>
        <p:nvPicPr>
          <p:cNvPr id="23559" name="Picture 7">
            <a:extLst>
              <a:ext uri="{FF2B5EF4-FFF2-40B4-BE49-F238E27FC236}">
                <a16:creationId xmlns:a16="http://schemas.microsoft.com/office/drawing/2014/main" id="{C2819169-4A8E-412D-828B-E33D729B98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0"/>
            <a:ext cx="3924300" cy="338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569" name="Group 17">
            <a:extLst>
              <a:ext uri="{FF2B5EF4-FFF2-40B4-BE49-F238E27FC236}">
                <a16:creationId xmlns:a16="http://schemas.microsoft.com/office/drawing/2014/main" id="{0E2483BD-9218-45A3-AB82-A1A853878C27}"/>
              </a:ext>
            </a:extLst>
          </p:cNvPr>
          <p:cNvGrpSpPr>
            <a:grpSpLocks/>
          </p:cNvGrpSpPr>
          <p:nvPr/>
        </p:nvGrpSpPr>
        <p:grpSpPr bwMode="auto">
          <a:xfrm>
            <a:off x="8243888" y="260350"/>
            <a:ext cx="695325" cy="571500"/>
            <a:chOff x="6741" y="1854"/>
            <a:chExt cx="1095" cy="900"/>
          </a:xfrm>
        </p:grpSpPr>
        <p:pic>
          <p:nvPicPr>
            <p:cNvPr id="23570" name="Picture 18">
              <a:hlinkClick r:id="" action="ppaction://hlinkshowjump?jump=lastslide"/>
              <a:extLst>
                <a:ext uri="{FF2B5EF4-FFF2-40B4-BE49-F238E27FC236}">
                  <a16:creationId xmlns:a16="http://schemas.microsoft.com/office/drawing/2014/main" id="{7BA34F85-00A1-4DC4-B454-3A6F459C790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868686"/>
                </a:clrFrom>
                <a:clrTo>
                  <a:srgbClr val="86868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03" y="1854"/>
              <a:ext cx="772" cy="900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23571" name="WordArt 19">
              <a:extLst>
                <a:ext uri="{FF2B5EF4-FFF2-40B4-BE49-F238E27FC236}">
                  <a16:creationId xmlns:a16="http://schemas.microsoft.com/office/drawing/2014/main" id="{809BCC80-770F-411A-AE44-635D3517BDFB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6741" y="1854"/>
              <a:ext cx="1095" cy="345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0576328"/>
                </a:avLst>
              </a:prstTxWarp>
            </a:bodyPr>
            <a:lstStyle/>
            <a:p>
              <a:pPr algn="ctr"/>
              <a:r>
                <a:rPr lang="ru-RU" sz="12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PosterBodoni Win95BT"/>
                </a:rPr>
                <a:t>блокнот</a:t>
              </a:r>
            </a:p>
          </p:txBody>
        </p:sp>
      </p:grpSp>
      <p:grpSp>
        <p:nvGrpSpPr>
          <p:cNvPr id="23572" name="Group 20">
            <a:extLst>
              <a:ext uri="{FF2B5EF4-FFF2-40B4-BE49-F238E27FC236}">
                <a16:creationId xmlns:a16="http://schemas.microsoft.com/office/drawing/2014/main" id="{4BDBBDFF-0AF6-4666-9A25-C3890E32736F}"/>
              </a:ext>
            </a:extLst>
          </p:cNvPr>
          <p:cNvGrpSpPr>
            <a:grpSpLocks/>
          </p:cNvGrpSpPr>
          <p:nvPr/>
        </p:nvGrpSpPr>
        <p:grpSpPr bwMode="auto">
          <a:xfrm>
            <a:off x="250825" y="6021388"/>
            <a:ext cx="644525" cy="600075"/>
            <a:chOff x="5121" y="1854"/>
            <a:chExt cx="1013" cy="945"/>
          </a:xfrm>
        </p:grpSpPr>
        <p:sp>
          <p:nvSpPr>
            <p:cNvPr id="23573" name="AutoShape 21">
              <a:extLst>
                <a:ext uri="{FF2B5EF4-FFF2-40B4-BE49-F238E27FC236}">
                  <a16:creationId xmlns:a16="http://schemas.microsoft.com/office/drawing/2014/main" id="{244B6FD7-2E65-4E07-ACC5-0A5852B0A9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21" y="2034"/>
              <a:ext cx="540" cy="765"/>
            </a:xfrm>
            <a:prstGeom prst="leftArrow">
              <a:avLst>
                <a:gd name="adj1" fmla="val 50000"/>
                <a:gd name="adj2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23574" name="Group 22">
              <a:extLst>
                <a:ext uri="{FF2B5EF4-FFF2-40B4-BE49-F238E27FC236}">
                  <a16:creationId xmlns:a16="http://schemas.microsoft.com/office/drawing/2014/main" id="{D88AE298-F35D-494A-8736-A7EE21AEA90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301" y="1854"/>
              <a:ext cx="833" cy="914"/>
              <a:chOff x="5481" y="1854"/>
              <a:chExt cx="833" cy="914"/>
            </a:xfrm>
          </p:grpSpPr>
          <p:sp>
            <p:nvSpPr>
              <p:cNvPr id="23575" name="WordArt 23">
                <a:extLst>
                  <a:ext uri="{FF2B5EF4-FFF2-40B4-BE49-F238E27FC236}">
                    <a16:creationId xmlns:a16="http://schemas.microsoft.com/office/drawing/2014/main" id="{B620161D-ADD0-4835-A72F-007E29EC05DE}"/>
                  </a:ext>
                </a:extLst>
              </p:cNvPr>
              <p:cNvSpPr>
                <a:spLocks noChangeArrowheads="1" noChangeShapeType="1" noTextEdit="1"/>
              </p:cNvSpPr>
              <p:nvPr/>
            </p:nvSpPr>
            <p:spPr bwMode="auto">
              <a:xfrm>
                <a:off x="5481" y="1854"/>
                <a:ext cx="735" cy="345"/>
              </a:xfrm>
              <a:prstGeom prst="rect">
                <a:avLst/>
              </a:prstGeom>
              <a:extLs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spcFirstLastPara="1" wrap="none" fromWordArt="1">
                <a:prstTxWarp prst="textArchUp">
                  <a:avLst>
                    <a:gd name="adj" fmla="val 10800000"/>
                  </a:avLst>
                </a:prstTxWarp>
              </a:bodyPr>
              <a:lstStyle/>
              <a:p>
                <a:pPr algn="ctr"/>
                <a:r>
                  <a:rPr lang="ru-RU" sz="1200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PosterBodoni Win95BT"/>
                  </a:rPr>
                  <a:t>назад</a:t>
                </a:r>
              </a:p>
            </p:txBody>
          </p:sp>
          <p:pic>
            <p:nvPicPr>
              <p:cNvPr id="23576" name="Picture 24">
                <a:hlinkClick r:id="" action="ppaction://hlinkshowjump?jump=previousslide"/>
                <a:extLst>
                  <a:ext uri="{FF2B5EF4-FFF2-40B4-BE49-F238E27FC236}">
                    <a16:creationId xmlns:a16="http://schemas.microsoft.com/office/drawing/2014/main" id="{B48EE67C-AE43-48F7-8B5E-4756F673660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clrChange>
                  <a:clrFrom>
                    <a:srgbClr val="868686"/>
                  </a:clrFrom>
                  <a:clrTo>
                    <a:srgbClr val="868686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81" y="1854"/>
                <a:ext cx="833" cy="914"/>
              </a:xfrm>
              <a:prstGeom prst="rect">
                <a:avLst/>
              </a:prstGeom>
              <a:noFill/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107763" dir="2700000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23577" name="Group 25">
            <a:extLst>
              <a:ext uri="{FF2B5EF4-FFF2-40B4-BE49-F238E27FC236}">
                <a16:creationId xmlns:a16="http://schemas.microsoft.com/office/drawing/2014/main" id="{CCFC0362-E162-4913-A0C9-CACC62479C5C}"/>
              </a:ext>
            </a:extLst>
          </p:cNvPr>
          <p:cNvGrpSpPr>
            <a:grpSpLocks/>
          </p:cNvGrpSpPr>
          <p:nvPr/>
        </p:nvGrpSpPr>
        <p:grpSpPr bwMode="auto">
          <a:xfrm>
            <a:off x="7956550" y="6021388"/>
            <a:ext cx="914400" cy="600075"/>
            <a:chOff x="8361" y="1854"/>
            <a:chExt cx="1440" cy="945"/>
          </a:xfrm>
        </p:grpSpPr>
        <p:sp>
          <p:nvSpPr>
            <p:cNvPr id="23578" name="AutoShape 26">
              <a:extLst>
                <a:ext uri="{FF2B5EF4-FFF2-40B4-BE49-F238E27FC236}">
                  <a16:creationId xmlns:a16="http://schemas.microsoft.com/office/drawing/2014/main" id="{020CB5F2-FE9B-4E0A-BBD3-081E6EAD78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61" y="2034"/>
              <a:ext cx="540" cy="765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07763" dir="81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pic>
          <p:nvPicPr>
            <p:cNvPr id="23579" name="Picture 27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18626F11-8E8A-4C03-B927-ED1051B324C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9A9A9A"/>
                </a:clrFrom>
                <a:clrTo>
                  <a:srgbClr val="9A9A9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1" y="2034"/>
              <a:ext cx="1440" cy="6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81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23580" name="WordArt 28">
              <a:extLst>
                <a:ext uri="{FF2B5EF4-FFF2-40B4-BE49-F238E27FC236}">
                  <a16:creationId xmlns:a16="http://schemas.microsoft.com/office/drawing/2014/main" id="{F6FE80D4-1812-4540-8B3C-1D5A8E30E59B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9081" y="1854"/>
              <a:ext cx="525" cy="345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1384674"/>
                </a:avLst>
              </a:prstTxWarp>
            </a:bodyPr>
            <a:lstStyle/>
            <a:p>
              <a:pPr algn="ctr"/>
              <a:r>
                <a:rPr lang="ru-RU" sz="12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PosterBodoni Win95BT"/>
                </a:rPr>
                <a:t>далі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  <p:bldP spid="23557" grpId="0"/>
      <p:bldP spid="2355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1" name="Text Box 5">
            <a:extLst>
              <a:ext uri="{FF2B5EF4-FFF2-40B4-BE49-F238E27FC236}">
                <a16:creationId xmlns:a16="http://schemas.microsoft.com/office/drawing/2014/main" id="{F91CCAD4-C2A6-4D98-8EB8-1076EC7166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1412875"/>
            <a:ext cx="5184775" cy="447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0" lang="uk-UA" altLang="ru-RU" sz="2400" b="1" i="1">
                <a:solidFill>
                  <a:srgbClr val="1C1C1C"/>
                </a:solidFill>
                <a:latin typeface="TimesET" pitchFamily="2" charset="0"/>
              </a:rPr>
              <a:t>— Виходить, — продовжила фея, — що інформація може бути корисною і некорисною, достовірною і недостовірною, доступною і недоступною для людини. А головне — вона різнорідна, тобто може існувати у виді найрізноманітніших форм. Але це тільки у вас, у великому світі. Тут же, у володіннях Великого Магістра, вона хоч і різноманітна, але все-таки однорідна.</a:t>
            </a:r>
            <a:endParaRPr kumimoji="0" lang="ru-RU" altLang="ru-RU" sz="2400" b="1" i="1">
              <a:solidFill>
                <a:srgbClr val="1C1C1C"/>
              </a:solidFill>
              <a:latin typeface="TimesET" pitchFamily="2" charset="0"/>
            </a:endParaRPr>
          </a:p>
        </p:txBody>
      </p:sp>
      <p:pic>
        <p:nvPicPr>
          <p:cNvPr id="24582" name="Picture 6">
            <a:extLst>
              <a:ext uri="{FF2B5EF4-FFF2-40B4-BE49-F238E27FC236}">
                <a16:creationId xmlns:a16="http://schemas.microsoft.com/office/drawing/2014/main" id="{EE3076FB-4791-4684-93D2-04109DD272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DFE"/>
              </a:clrFrom>
              <a:clrTo>
                <a:srgbClr val="FFFD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76250"/>
            <a:ext cx="2624138" cy="594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80" name="Text Box 4">
            <a:extLst>
              <a:ext uri="{FF2B5EF4-FFF2-40B4-BE49-F238E27FC236}">
                <a16:creationId xmlns:a16="http://schemas.microsoft.com/office/drawing/2014/main" id="{58543560-7463-4C22-A7B4-77C5D189E8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0"/>
            <a:ext cx="5256212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0" lang="ru-RU" altLang="ru-RU" sz="2400" b="1" i="1">
                <a:solidFill>
                  <a:srgbClr val="1C1C1C"/>
                </a:solidFill>
                <a:latin typeface="TimesET" pitchFamily="2" charset="0"/>
              </a:rPr>
              <a:t>— От бачиш, виявляється, інформація може бути і недоступна людині, але це не означає, що її немає. Адже для собак вона ж  є!</a:t>
            </a:r>
          </a:p>
        </p:txBody>
      </p:sp>
      <p:grpSp>
        <p:nvGrpSpPr>
          <p:cNvPr id="24592" name="Group 16">
            <a:extLst>
              <a:ext uri="{FF2B5EF4-FFF2-40B4-BE49-F238E27FC236}">
                <a16:creationId xmlns:a16="http://schemas.microsoft.com/office/drawing/2014/main" id="{BB67D78D-9A62-4534-A794-C5835B81D342}"/>
              </a:ext>
            </a:extLst>
          </p:cNvPr>
          <p:cNvGrpSpPr>
            <a:grpSpLocks/>
          </p:cNvGrpSpPr>
          <p:nvPr/>
        </p:nvGrpSpPr>
        <p:grpSpPr bwMode="auto">
          <a:xfrm>
            <a:off x="8243888" y="260350"/>
            <a:ext cx="695325" cy="571500"/>
            <a:chOff x="6741" y="1854"/>
            <a:chExt cx="1095" cy="900"/>
          </a:xfrm>
        </p:grpSpPr>
        <p:pic>
          <p:nvPicPr>
            <p:cNvPr id="24593" name="Picture 17">
              <a:hlinkClick r:id="" action="ppaction://hlinkshowjump?jump=lastslide"/>
              <a:extLst>
                <a:ext uri="{FF2B5EF4-FFF2-40B4-BE49-F238E27FC236}">
                  <a16:creationId xmlns:a16="http://schemas.microsoft.com/office/drawing/2014/main" id="{AF39A530-0C60-44E1-AFBD-AF1D87E5BC5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868686"/>
                </a:clrFrom>
                <a:clrTo>
                  <a:srgbClr val="86868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03" y="1854"/>
              <a:ext cx="772" cy="900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24594" name="WordArt 18">
              <a:extLst>
                <a:ext uri="{FF2B5EF4-FFF2-40B4-BE49-F238E27FC236}">
                  <a16:creationId xmlns:a16="http://schemas.microsoft.com/office/drawing/2014/main" id="{A002740C-3D24-460A-9084-B237A9112DA4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6741" y="1854"/>
              <a:ext cx="1095" cy="345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0576328"/>
                </a:avLst>
              </a:prstTxWarp>
            </a:bodyPr>
            <a:lstStyle/>
            <a:p>
              <a:pPr algn="ctr"/>
              <a:r>
                <a:rPr lang="ru-RU" sz="12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PosterBodoni Win95BT"/>
                </a:rPr>
                <a:t>блокнот</a:t>
              </a:r>
            </a:p>
          </p:txBody>
        </p:sp>
      </p:grpSp>
      <p:grpSp>
        <p:nvGrpSpPr>
          <p:cNvPr id="24595" name="Group 19">
            <a:extLst>
              <a:ext uri="{FF2B5EF4-FFF2-40B4-BE49-F238E27FC236}">
                <a16:creationId xmlns:a16="http://schemas.microsoft.com/office/drawing/2014/main" id="{E9869455-7F72-4FF1-BCA1-A4AC837B434B}"/>
              </a:ext>
            </a:extLst>
          </p:cNvPr>
          <p:cNvGrpSpPr>
            <a:grpSpLocks/>
          </p:cNvGrpSpPr>
          <p:nvPr/>
        </p:nvGrpSpPr>
        <p:grpSpPr bwMode="auto">
          <a:xfrm>
            <a:off x="250825" y="6021388"/>
            <a:ext cx="644525" cy="600075"/>
            <a:chOff x="5121" y="1854"/>
            <a:chExt cx="1013" cy="945"/>
          </a:xfrm>
        </p:grpSpPr>
        <p:sp>
          <p:nvSpPr>
            <p:cNvPr id="24596" name="AutoShape 20">
              <a:extLst>
                <a:ext uri="{FF2B5EF4-FFF2-40B4-BE49-F238E27FC236}">
                  <a16:creationId xmlns:a16="http://schemas.microsoft.com/office/drawing/2014/main" id="{BB4EAFD5-3C54-48FA-84DF-C3C717D8E4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21" y="2034"/>
              <a:ext cx="540" cy="765"/>
            </a:xfrm>
            <a:prstGeom prst="leftArrow">
              <a:avLst>
                <a:gd name="adj1" fmla="val 50000"/>
                <a:gd name="adj2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24597" name="Group 21">
              <a:extLst>
                <a:ext uri="{FF2B5EF4-FFF2-40B4-BE49-F238E27FC236}">
                  <a16:creationId xmlns:a16="http://schemas.microsoft.com/office/drawing/2014/main" id="{AFCA94D8-A108-474D-8396-C7EFE6529EF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301" y="1854"/>
              <a:ext cx="833" cy="914"/>
              <a:chOff x="5481" y="1854"/>
              <a:chExt cx="833" cy="914"/>
            </a:xfrm>
          </p:grpSpPr>
          <p:sp>
            <p:nvSpPr>
              <p:cNvPr id="24598" name="WordArt 22">
                <a:extLst>
                  <a:ext uri="{FF2B5EF4-FFF2-40B4-BE49-F238E27FC236}">
                    <a16:creationId xmlns:a16="http://schemas.microsoft.com/office/drawing/2014/main" id="{5D0F9555-B352-46A4-8798-252D91255577}"/>
                  </a:ext>
                </a:extLst>
              </p:cNvPr>
              <p:cNvSpPr>
                <a:spLocks noChangeArrowheads="1" noChangeShapeType="1" noTextEdit="1"/>
              </p:cNvSpPr>
              <p:nvPr/>
            </p:nvSpPr>
            <p:spPr bwMode="auto">
              <a:xfrm>
                <a:off x="5481" y="1854"/>
                <a:ext cx="735" cy="345"/>
              </a:xfrm>
              <a:prstGeom prst="rect">
                <a:avLst/>
              </a:prstGeom>
              <a:extLs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spcFirstLastPara="1" wrap="none" fromWordArt="1">
                <a:prstTxWarp prst="textArchUp">
                  <a:avLst>
                    <a:gd name="adj" fmla="val 10800000"/>
                  </a:avLst>
                </a:prstTxWarp>
              </a:bodyPr>
              <a:lstStyle/>
              <a:p>
                <a:pPr algn="ctr"/>
                <a:r>
                  <a:rPr lang="ru-RU" sz="1200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PosterBodoni Win95BT"/>
                  </a:rPr>
                  <a:t>назад</a:t>
                </a:r>
              </a:p>
            </p:txBody>
          </p:sp>
          <p:pic>
            <p:nvPicPr>
              <p:cNvPr id="24599" name="Picture 23">
                <a:hlinkClick r:id="" action="ppaction://hlinkshowjump?jump=previousslide"/>
                <a:extLst>
                  <a:ext uri="{FF2B5EF4-FFF2-40B4-BE49-F238E27FC236}">
                    <a16:creationId xmlns:a16="http://schemas.microsoft.com/office/drawing/2014/main" id="{48F69A93-868B-4B60-845B-3FFE892BCC0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clrChange>
                  <a:clrFrom>
                    <a:srgbClr val="868686"/>
                  </a:clrFrom>
                  <a:clrTo>
                    <a:srgbClr val="868686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81" y="1854"/>
                <a:ext cx="833" cy="914"/>
              </a:xfrm>
              <a:prstGeom prst="rect">
                <a:avLst/>
              </a:prstGeom>
              <a:noFill/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107763" dir="2700000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24600" name="Group 24">
            <a:extLst>
              <a:ext uri="{FF2B5EF4-FFF2-40B4-BE49-F238E27FC236}">
                <a16:creationId xmlns:a16="http://schemas.microsoft.com/office/drawing/2014/main" id="{83713FB8-BC47-45C9-B50F-1DA539CE1818}"/>
              </a:ext>
            </a:extLst>
          </p:cNvPr>
          <p:cNvGrpSpPr>
            <a:grpSpLocks/>
          </p:cNvGrpSpPr>
          <p:nvPr/>
        </p:nvGrpSpPr>
        <p:grpSpPr bwMode="auto">
          <a:xfrm>
            <a:off x="7956550" y="6021388"/>
            <a:ext cx="914400" cy="600075"/>
            <a:chOff x="8361" y="1854"/>
            <a:chExt cx="1440" cy="945"/>
          </a:xfrm>
        </p:grpSpPr>
        <p:sp>
          <p:nvSpPr>
            <p:cNvPr id="24601" name="AutoShape 25">
              <a:extLst>
                <a:ext uri="{FF2B5EF4-FFF2-40B4-BE49-F238E27FC236}">
                  <a16:creationId xmlns:a16="http://schemas.microsoft.com/office/drawing/2014/main" id="{8BEB09AC-598C-478F-BFBD-56638CBDF9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61" y="2034"/>
              <a:ext cx="540" cy="765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07763" dir="81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pic>
          <p:nvPicPr>
            <p:cNvPr id="24602" name="Picture 2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D11807A0-AF09-4622-9C61-B69921BA886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9A9A9A"/>
                </a:clrFrom>
                <a:clrTo>
                  <a:srgbClr val="9A9A9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1" y="2034"/>
              <a:ext cx="1440" cy="6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81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24603" name="WordArt 27">
              <a:extLst>
                <a:ext uri="{FF2B5EF4-FFF2-40B4-BE49-F238E27FC236}">
                  <a16:creationId xmlns:a16="http://schemas.microsoft.com/office/drawing/2014/main" id="{CBBBA36F-D826-4E33-B4A7-8824F3BD7A7F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9081" y="1854"/>
              <a:ext cx="525" cy="345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1384674"/>
                </a:avLst>
              </a:prstTxWarp>
            </a:bodyPr>
            <a:lstStyle/>
            <a:p>
              <a:pPr algn="ctr"/>
              <a:r>
                <a:rPr lang="ru-RU" sz="12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PosterBodoni Win95BT"/>
                </a:rPr>
                <a:t>далі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  <p:bldP spid="24580" grpId="0"/>
    </p:bldLst>
  </p:timing>
</p:sld>
</file>

<file path=ppt/theme/theme1.xml><?xml version="1.0" encoding="utf-8"?>
<a:theme xmlns:a="http://schemas.openxmlformats.org/drawingml/2006/main" name="Reporting Progress or Status">
  <a:themeElements>
    <a:clrScheme name="Reporting Progress or Status 1">
      <a:dk1>
        <a:srgbClr val="333300"/>
      </a:dk1>
      <a:lt1>
        <a:srgbClr val="FFFFFF"/>
      </a:lt1>
      <a:dk2>
        <a:srgbClr val="000000"/>
      </a:dk2>
      <a:lt2>
        <a:srgbClr val="969696"/>
      </a:lt2>
      <a:accent1>
        <a:srgbClr val="E5D58A"/>
      </a:accent1>
      <a:accent2>
        <a:srgbClr val="CCCC00"/>
      </a:accent2>
      <a:accent3>
        <a:srgbClr val="FFFFFF"/>
      </a:accent3>
      <a:accent4>
        <a:srgbClr val="2A2A00"/>
      </a:accent4>
      <a:accent5>
        <a:srgbClr val="F0E7C4"/>
      </a:accent5>
      <a:accent6>
        <a:srgbClr val="B9B900"/>
      </a:accent6>
      <a:hlink>
        <a:srgbClr val="999933"/>
      </a:hlink>
      <a:folHlink>
        <a:srgbClr val="666633"/>
      </a:folHlink>
    </a:clrScheme>
    <a:fontScheme name="Reporting Progress or Status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alt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alt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Reporting Progress or Status 1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5D58A"/>
        </a:accent1>
        <a:accent2>
          <a:srgbClr val="CCCC00"/>
        </a:accent2>
        <a:accent3>
          <a:srgbClr val="FFFFFF"/>
        </a:accent3>
        <a:accent4>
          <a:srgbClr val="2A2A00"/>
        </a:accent4>
        <a:accent5>
          <a:srgbClr val="F0E7C4"/>
        </a:accent5>
        <a:accent6>
          <a:srgbClr val="B9B900"/>
        </a:accent6>
        <a:hlink>
          <a:srgbClr val="999933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porting Progress or Status 2">
        <a:dk1>
          <a:srgbClr val="000000"/>
        </a:dk1>
        <a:lt1>
          <a:srgbClr val="8EA1C0"/>
        </a:lt1>
        <a:dk2>
          <a:srgbClr val="FFFFFF"/>
        </a:dk2>
        <a:lt2>
          <a:srgbClr val="5F5F5F"/>
        </a:lt2>
        <a:accent1>
          <a:srgbClr val="B6CDDE"/>
        </a:accent1>
        <a:accent2>
          <a:srgbClr val="8A7CA2"/>
        </a:accent2>
        <a:accent3>
          <a:srgbClr val="C6CDDC"/>
        </a:accent3>
        <a:accent4>
          <a:srgbClr val="000000"/>
        </a:accent4>
        <a:accent5>
          <a:srgbClr val="D7E3EC"/>
        </a:accent5>
        <a:accent6>
          <a:srgbClr val="7D7092"/>
        </a:accent6>
        <a:hlink>
          <a:srgbClr val="336699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porting Progress or Status 3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AEAEA"/>
        </a:accent1>
        <a:accent2>
          <a:srgbClr val="969696"/>
        </a:accent2>
        <a:accent3>
          <a:srgbClr val="FFFFFF"/>
        </a:accent3>
        <a:accent4>
          <a:srgbClr val="2A2A00"/>
        </a:accent4>
        <a:accent5>
          <a:srgbClr val="F3F3F3"/>
        </a:accent5>
        <a:accent6>
          <a:srgbClr val="878787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Reporting Progress or Status</Template>
  <TotalTime>999</TotalTime>
  <Words>762</Words>
  <Application>Microsoft Office PowerPoint</Application>
  <PresentationFormat>Экран (4:3)</PresentationFormat>
  <Paragraphs>100</Paragraphs>
  <Slides>12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Times New Roman</vt:lpstr>
      <vt:lpstr>Wingdings</vt:lpstr>
      <vt:lpstr>Arial Cyr</vt:lpstr>
      <vt:lpstr>Academy</vt:lpstr>
      <vt:lpstr>TimesET</vt:lpstr>
      <vt:lpstr>Reporting Progress or Status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 user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Sergey</dc:creator>
  <cp:lastModifiedBy>Ната</cp:lastModifiedBy>
  <cp:revision>13</cp:revision>
  <cp:lastPrinted>1601-01-01T00:00:00Z</cp:lastPrinted>
  <dcterms:created xsi:type="dcterms:W3CDTF">2002-09-14T06:51:09Z</dcterms:created>
  <dcterms:modified xsi:type="dcterms:W3CDTF">2020-11-12T08:39:31Z</dcterms:modified>
</cp:coreProperties>
</file>