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27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4660"/>
  </p:normalViewPr>
  <p:slideViewPr>
    <p:cSldViewPr>
      <p:cViewPr varScale="1">
        <p:scale>
          <a:sx n="83" d="100"/>
          <a:sy n="83" d="100"/>
        </p:scale>
        <p:origin x="-1421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13A071-7849-4511-A8B5-17A2B04F445F}" type="doc">
      <dgm:prSet loTypeId="urn:microsoft.com/office/officeart/2005/8/layout/h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7F560B0-E440-4635-82AC-92CAFB3FCA19}">
      <dgm:prSet phldrT="[Текст]" phldr="1"/>
      <dgm:spPr/>
      <dgm:t>
        <a:bodyPr/>
        <a:lstStyle/>
        <a:p>
          <a:endParaRPr lang="ru-RU"/>
        </a:p>
      </dgm:t>
    </dgm:pt>
    <dgm:pt modelId="{B76ADC43-F3BF-4C10-869E-970A4D7A4067}" type="parTrans" cxnId="{76312FF0-7CED-4806-98A9-A2D1B6D5C1C5}">
      <dgm:prSet/>
      <dgm:spPr/>
      <dgm:t>
        <a:bodyPr/>
        <a:lstStyle/>
        <a:p>
          <a:endParaRPr lang="ru-RU"/>
        </a:p>
      </dgm:t>
    </dgm:pt>
    <dgm:pt modelId="{A1EC2469-A8DF-482B-A806-38B0A8D1A39B}" type="sibTrans" cxnId="{76312FF0-7CED-4806-98A9-A2D1B6D5C1C5}">
      <dgm:prSet/>
      <dgm:spPr/>
      <dgm:t>
        <a:bodyPr/>
        <a:lstStyle/>
        <a:p>
          <a:endParaRPr lang="ru-RU"/>
        </a:p>
      </dgm:t>
    </dgm:pt>
    <dgm:pt modelId="{3359BC9F-539B-488A-B723-1681A626047E}">
      <dgm:prSet phldrT="[Текст]" custT="1"/>
      <dgm:spPr/>
      <dgm:t>
        <a:bodyPr/>
        <a:lstStyle/>
        <a:p>
          <a:r>
            <a: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Мандруючи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DD3384-7C7A-447F-BE93-5D026580FEA6}" type="parTrans" cxnId="{AF66A4F8-0425-48C9-AE87-2B238F94A5FA}">
      <dgm:prSet/>
      <dgm:spPr/>
      <dgm:t>
        <a:bodyPr/>
        <a:lstStyle/>
        <a:p>
          <a:endParaRPr lang="ru-RU"/>
        </a:p>
      </dgm:t>
    </dgm:pt>
    <dgm:pt modelId="{539C0D90-D901-4354-BBBD-676A1C891E3A}" type="sibTrans" cxnId="{AF66A4F8-0425-48C9-AE87-2B238F94A5FA}">
      <dgm:prSet/>
      <dgm:spPr/>
      <dgm:t>
        <a:bodyPr/>
        <a:lstStyle/>
        <a:p>
          <a:endParaRPr lang="ru-RU"/>
        </a:p>
      </dgm:t>
    </dgm:pt>
    <dgm:pt modelId="{DC551F0F-DE2F-4DC9-BF53-1FDBCEF1FE72}">
      <dgm:prSet phldrT="[Текст]" custT="1"/>
      <dgm:spPr/>
      <dgm:t>
        <a:bodyPr/>
        <a:lstStyle/>
        <a:p>
          <a:r>
            <a: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Чудотворець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C4CFF4-0529-4119-8F91-4FF9276B51E6}" type="parTrans" cxnId="{5550B628-8D13-49B0-8F83-714A40BFF752}">
      <dgm:prSet/>
      <dgm:spPr/>
      <dgm:t>
        <a:bodyPr/>
        <a:lstStyle/>
        <a:p>
          <a:endParaRPr lang="ru-RU"/>
        </a:p>
      </dgm:t>
    </dgm:pt>
    <dgm:pt modelId="{82B888EF-4AC5-4AC1-9915-9F9E54868647}" type="sibTrans" cxnId="{5550B628-8D13-49B0-8F83-714A40BFF752}">
      <dgm:prSet/>
      <dgm:spPr/>
      <dgm:t>
        <a:bodyPr/>
        <a:lstStyle/>
        <a:p>
          <a:endParaRPr lang="ru-RU"/>
        </a:p>
      </dgm:t>
    </dgm:pt>
    <dgm:pt modelId="{3B1D4DB2-F7C4-4398-B8EA-1C131D5A7155}">
      <dgm:prSet phldrT="[Текст]" phldr="1"/>
      <dgm:spPr/>
      <dgm:t>
        <a:bodyPr/>
        <a:lstStyle/>
        <a:p>
          <a:endParaRPr lang="ru-RU"/>
        </a:p>
      </dgm:t>
    </dgm:pt>
    <dgm:pt modelId="{AAF8C077-B901-467E-8269-89264F0AE1EC}" type="parTrans" cxnId="{B701A99B-43CF-430F-AA48-58A1522FD6F8}">
      <dgm:prSet/>
      <dgm:spPr/>
      <dgm:t>
        <a:bodyPr/>
        <a:lstStyle/>
        <a:p>
          <a:endParaRPr lang="ru-RU"/>
        </a:p>
      </dgm:t>
    </dgm:pt>
    <dgm:pt modelId="{EB9E01EE-6280-4429-AE24-DCEF578A87A7}" type="sibTrans" cxnId="{B701A99B-43CF-430F-AA48-58A1522FD6F8}">
      <dgm:prSet/>
      <dgm:spPr/>
      <dgm:t>
        <a:bodyPr/>
        <a:lstStyle/>
        <a:p>
          <a:endParaRPr lang="ru-RU"/>
        </a:p>
      </dgm:t>
    </dgm:pt>
    <dgm:pt modelId="{097E19CB-51C8-45D4-92AE-07877702EA30}">
      <dgm:prSet phldrT="[Текст]" custT="1"/>
      <dgm:spPr/>
      <dgm:t>
        <a:bodyPr/>
        <a:lstStyle/>
        <a:p>
          <a:r>
            <a: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Помочі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073A34-4B34-4226-B60B-55530675DC7A}" type="parTrans" cxnId="{DB77684E-F720-416F-8CE5-759F86BB5142}">
      <dgm:prSet/>
      <dgm:spPr/>
      <dgm:t>
        <a:bodyPr/>
        <a:lstStyle/>
        <a:p>
          <a:endParaRPr lang="ru-RU"/>
        </a:p>
      </dgm:t>
    </dgm:pt>
    <dgm:pt modelId="{C54647CA-3CCD-4695-B23E-2AA199BF27AF}" type="sibTrans" cxnId="{DB77684E-F720-416F-8CE5-759F86BB5142}">
      <dgm:prSet/>
      <dgm:spPr/>
      <dgm:t>
        <a:bodyPr/>
        <a:lstStyle/>
        <a:p>
          <a:endParaRPr lang="ru-RU"/>
        </a:p>
      </dgm:t>
    </dgm:pt>
    <dgm:pt modelId="{53401694-D266-4D18-90E6-472BB638ECCE}">
      <dgm:prSet phldrT="[Текст]" custT="1"/>
      <dgm:spPr/>
      <dgm:t>
        <a:bodyPr/>
        <a:lstStyle/>
        <a:p>
          <a:r>
            <a: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Свічечку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E43F28-1CCC-4B24-AE3C-0CD8FB2E1395}" type="parTrans" cxnId="{5EC82A01-3947-4C28-BEAB-CE4A671C34D4}">
      <dgm:prSet/>
      <dgm:spPr/>
      <dgm:t>
        <a:bodyPr/>
        <a:lstStyle/>
        <a:p>
          <a:endParaRPr lang="ru-RU"/>
        </a:p>
      </dgm:t>
    </dgm:pt>
    <dgm:pt modelId="{138D49FA-5032-4E61-AC7F-BF7947317FDE}" type="sibTrans" cxnId="{5EC82A01-3947-4C28-BEAB-CE4A671C34D4}">
      <dgm:prSet/>
      <dgm:spPr/>
      <dgm:t>
        <a:bodyPr/>
        <a:lstStyle/>
        <a:p>
          <a:endParaRPr lang="ru-RU"/>
        </a:p>
      </dgm:t>
    </dgm:pt>
    <dgm:pt modelId="{4664D509-2E2A-40C7-9252-BD834A32EF5E}">
      <dgm:prSet phldrT="[Текст]" phldr="1"/>
      <dgm:spPr/>
      <dgm:t>
        <a:bodyPr/>
        <a:lstStyle/>
        <a:p>
          <a:endParaRPr lang="ru-RU"/>
        </a:p>
      </dgm:t>
    </dgm:pt>
    <dgm:pt modelId="{ABA93345-AAB5-4C66-91FB-81D5B30FC977}" type="parTrans" cxnId="{7034C534-DB69-4D4A-B725-2CCE8076F1CE}">
      <dgm:prSet/>
      <dgm:spPr/>
      <dgm:t>
        <a:bodyPr/>
        <a:lstStyle/>
        <a:p>
          <a:endParaRPr lang="ru-RU"/>
        </a:p>
      </dgm:t>
    </dgm:pt>
    <dgm:pt modelId="{92BFFC00-6524-4268-ACC6-D4A0F660E259}" type="sibTrans" cxnId="{7034C534-DB69-4D4A-B725-2CCE8076F1CE}">
      <dgm:prSet/>
      <dgm:spPr/>
      <dgm:t>
        <a:bodyPr/>
        <a:lstStyle/>
        <a:p>
          <a:endParaRPr lang="ru-RU"/>
        </a:p>
      </dgm:t>
    </dgm:pt>
    <dgm:pt modelId="{BED0BB5B-DC61-4404-B58E-96870F46144A}">
      <dgm:prSet phldrT="[Текст]" custT="1"/>
      <dgm:spPr/>
      <dgm:t>
        <a:bodyPr/>
        <a:lstStyle/>
        <a:p>
          <a:r>
            <a: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Невидимі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92398D-53FA-4341-A27A-77A7B9955178}" type="parTrans" cxnId="{B2639F99-79F6-4162-91DA-5F3AAA650E5E}">
      <dgm:prSet/>
      <dgm:spPr/>
      <dgm:t>
        <a:bodyPr/>
        <a:lstStyle/>
        <a:p>
          <a:endParaRPr lang="ru-RU"/>
        </a:p>
      </dgm:t>
    </dgm:pt>
    <dgm:pt modelId="{C0285671-BBEB-4B9A-8149-7915E82E9DE8}" type="sibTrans" cxnId="{B2639F99-79F6-4162-91DA-5F3AAA650E5E}">
      <dgm:prSet/>
      <dgm:spPr/>
      <dgm:t>
        <a:bodyPr/>
        <a:lstStyle/>
        <a:p>
          <a:endParaRPr lang="ru-RU"/>
        </a:p>
      </dgm:t>
    </dgm:pt>
    <dgm:pt modelId="{9F884846-6B24-4118-AA89-E5C3B6A3AFFC}">
      <dgm:prSet phldrT="[Текст]" custT="1"/>
      <dgm:spPr/>
      <dgm:t>
        <a:bodyPr/>
        <a:lstStyle/>
        <a:p>
          <a:r>
            <a:rPr lang="uk-UA" sz="2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Ангелику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31F52E-2207-4057-95F6-2AC28612B243}" type="parTrans" cxnId="{B4B44690-7536-4F73-BB39-DF959E478F9A}">
      <dgm:prSet/>
      <dgm:spPr/>
      <dgm:t>
        <a:bodyPr/>
        <a:lstStyle/>
        <a:p>
          <a:endParaRPr lang="ru-RU"/>
        </a:p>
      </dgm:t>
    </dgm:pt>
    <dgm:pt modelId="{6ECCD50A-E102-4ADF-BFF2-14E87594E905}" type="sibTrans" cxnId="{B4B44690-7536-4F73-BB39-DF959E478F9A}">
      <dgm:prSet/>
      <dgm:spPr/>
      <dgm:t>
        <a:bodyPr/>
        <a:lstStyle/>
        <a:p>
          <a:endParaRPr lang="ru-RU"/>
        </a:p>
      </dgm:t>
    </dgm:pt>
    <dgm:pt modelId="{2098855D-D593-41E9-8C6E-03C2CD666B3C}">
      <dgm:prSet phldrT="[Текст]"/>
      <dgm:spPr/>
      <dgm:t>
        <a:bodyPr/>
        <a:lstStyle/>
        <a:p>
          <a:endParaRPr lang="ru-RU" sz="1500" dirty="0"/>
        </a:p>
      </dgm:t>
    </dgm:pt>
    <dgm:pt modelId="{4A006909-B49A-40BF-8B46-3CBDBF76BFAB}" type="parTrans" cxnId="{7C8298C1-2C21-42E3-8060-705236126165}">
      <dgm:prSet/>
      <dgm:spPr/>
      <dgm:t>
        <a:bodyPr/>
        <a:lstStyle/>
        <a:p>
          <a:endParaRPr lang="ru-RU"/>
        </a:p>
      </dgm:t>
    </dgm:pt>
    <dgm:pt modelId="{136B587E-7FFC-442E-83D2-DAB5F0EA9585}" type="sibTrans" cxnId="{7C8298C1-2C21-42E3-8060-705236126165}">
      <dgm:prSet/>
      <dgm:spPr/>
      <dgm:t>
        <a:bodyPr/>
        <a:lstStyle/>
        <a:p>
          <a:endParaRPr lang="ru-RU"/>
        </a:p>
      </dgm:t>
    </dgm:pt>
    <dgm:pt modelId="{C7C0A775-5A69-4D56-B9A1-42D288F211E5}">
      <dgm:prSet phldrT="[Текст]" custT="1"/>
      <dgm:spPr/>
      <dgm:t>
        <a:bodyPr/>
        <a:lstStyle/>
        <a:p>
          <a:r>
            <a: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Надходило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C59199-D5FB-41D8-9F48-96B8E23660C6}" type="parTrans" cxnId="{74BCD2BC-D229-4671-AC05-ED3251115E92}">
      <dgm:prSet/>
      <dgm:spPr/>
      <dgm:t>
        <a:bodyPr/>
        <a:lstStyle/>
        <a:p>
          <a:endParaRPr lang="ru-RU"/>
        </a:p>
      </dgm:t>
    </dgm:pt>
    <dgm:pt modelId="{04DE21F6-E874-471A-BD4E-54A90AA1891E}" type="sibTrans" cxnId="{74BCD2BC-D229-4671-AC05-ED3251115E92}">
      <dgm:prSet/>
      <dgm:spPr/>
      <dgm:t>
        <a:bodyPr/>
        <a:lstStyle/>
        <a:p>
          <a:endParaRPr lang="ru-RU"/>
        </a:p>
      </dgm:t>
    </dgm:pt>
    <dgm:pt modelId="{D0E08A14-73F5-4CE0-B5A1-29391806415C}">
      <dgm:prSet phldrT="[Текст]" custT="1"/>
      <dgm:spPr/>
      <dgm:t>
        <a:bodyPr/>
        <a:lstStyle/>
        <a:p>
          <a:r>
            <a: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Зимно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E90D3A-3032-496B-8E88-0392B814EF37}" type="parTrans" cxnId="{AF63A6A6-8E2A-4B65-8267-E307BBE15C04}">
      <dgm:prSet/>
      <dgm:spPr/>
      <dgm:t>
        <a:bodyPr/>
        <a:lstStyle/>
        <a:p>
          <a:endParaRPr lang="ru-RU"/>
        </a:p>
      </dgm:t>
    </dgm:pt>
    <dgm:pt modelId="{80EA8860-7F71-4678-B271-50D08045C72D}" type="sibTrans" cxnId="{AF63A6A6-8E2A-4B65-8267-E307BBE15C04}">
      <dgm:prSet/>
      <dgm:spPr/>
      <dgm:t>
        <a:bodyPr/>
        <a:lstStyle/>
        <a:p>
          <a:endParaRPr lang="ru-RU"/>
        </a:p>
      </dgm:t>
    </dgm:pt>
    <dgm:pt modelId="{76054B75-FEF8-4600-9A69-18E5CA905D9F}">
      <dgm:prSet phldrT="[Текст]"/>
      <dgm:spPr/>
      <dgm:t>
        <a:bodyPr/>
        <a:lstStyle/>
        <a:p>
          <a:endParaRPr lang="ru-RU" sz="1900" dirty="0"/>
        </a:p>
      </dgm:t>
    </dgm:pt>
    <dgm:pt modelId="{F5DE57F9-21A0-434F-9116-9A79543F4CE7}" type="parTrans" cxnId="{CA89974D-02AA-46B9-82AA-01E252B16556}">
      <dgm:prSet/>
      <dgm:spPr/>
      <dgm:t>
        <a:bodyPr/>
        <a:lstStyle/>
        <a:p>
          <a:endParaRPr lang="ru-RU"/>
        </a:p>
      </dgm:t>
    </dgm:pt>
    <dgm:pt modelId="{DFC705F3-1BDF-4738-9747-2B8086D2A47A}" type="sibTrans" cxnId="{CA89974D-02AA-46B9-82AA-01E252B16556}">
      <dgm:prSet/>
      <dgm:spPr/>
      <dgm:t>
        <a:bodyPr/>
        <a:lstStyle/>
        <a:p>
          <a:endParaRPr lang="ru-RU"/>
        </a:p>
      </dgm:t>
    </dgm:pt>
    <dgm:pt modelId="{2FB3316F-62E0-4B22-BBA8-B227AE944503}">
      <dgm:prSet custT="1"/>
      <dgm:spPr/>
      <dgm:t>
        <a:bodyPr/>
        <a:lstStyle/>
        <a:p>
          <a:r>
            <a: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Зітхнув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56140F-B06C-4EA4-AE1D-CAD21C21BAD4}" type="parTrans" cxnId="{F7C5F453-69C6-4AF5-812C-88AAF3E63EBB}">
      <dgm:prSet/>
      <dgm:spPr/>
      <dgm:t>
        <a:bodyPr/>
        <a:lstStyle/>
        <a:p>
          <a:endParaRPr lang="ru-RU"/>
        </a:p>
      </dgm:t>
    </dgm:pt>
    <dgm:pt modelId="{3FE58EEC-7C60-4FC5-9D1F-BC9522A76D38}" type="sibTrans" cxnId="{F7C5F453-69C6-4AF5-812C-88AAF3E63EBB}">
      <dgm:prSet/>
      <dgm:spPr/>
      <dgm:t>
        <a:bodyPr/>
        <a:lstStyle/>
        <a:p>
          <a:endParaRPr lang="ru-RU"/>
        </a:p>
      </dgm:t>
    </dgm:pt>
    <dgm:pt modelId="{3DBCC905-21F6-4DB4-BA3A-6828B6486F08}">
      <dgm:prSet custT="1"/>
      <dgm:spPr/>
      <dgm:t>
        <a:bodyPr/>
        <a:lstStyle/>
        <a:p>
          <a:r>
            <a: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Знайденими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93B681-833C-477B-B1F7-5E6E4348955C}" type="parTrans" cxnId="{E3F715B7-4D40-448F-884D-150E4A9D28B0}">
      <dgm:prSet/>
      <dgm:spPr/>
      <dgm:t>
        <a:bodyPr/>
        <a:lstStyle/>
        <a:p>
          <a:endParaRPr lang="ru-RU"/>
        </a:p>
      </dgm:t>
    </dgm:pt>
    <dgm:pt modelId="{E85C3B17-8CCB-47C2-8C18-43BEE2CA9AB8}" type="sibTrans" cxnId="{E3F715B7-4D40-448F-884D-150E4A9D28B0}">
      <dgm:prSet/>
      <dgm:spPr/>
      <dgm:t>
        <a:bodyPr/>
        <a:lstStyle/>
        <a:p>
          <a:endParaRPr lang="ru-RU"/>
        </a:p>
      </dgm:t>
    </dgm:pt>
    <dgm:pt modelId="{C8C51425-2A97-49D4-8C6E-84647D31CE56}">
      <dgm:prSet custT="1"/>
      <dgm:spPr/>
      <dgm:t>
        <a:bodyPr/>
        <a:lstStyle/>
        <a:p>
          <a:r>
            <a: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Найкращий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E34D10-376A-4991-9447-E9D2ADD96E65}" type="parTrans" cxnId="{F2E31516-3E69-4B9A-ACAA-0EB6571594EF}">
      <dgm:prSet/>
      <dgm:spPr/>
      <dgm:t>
        <a:bodyPr/>
        <a:lstStyle/>
        <a:p>
          <a:endParaRPr lang="ru-RU"/>
        </a:p>
      </dgm:t>
    </dgm:pt>
    <dgm:pt modelId="{8C594281-BB12-47F6-8ADF-C9E1E05B0F77}" type="sibTrans" cxnId="{F2E31516-3E69-4B9A-ACAA-0EB6571594EF}">
      <dgm:prSet/>
      <dgm:spPr/>
      <dgm:t>
        <a:bodyPr/>
        <a:lstStyle/>
        <a:p>
          <a:endParaRPr lang="ru-RU"/>
        </a:p>
      </dgm:t>
    </dgm:pt>
    <dgm:pt modelId="{99CC8900-F9AA-499F-B264-7CD11030A1F8}">
      <dgm:prSet custT="1"/>
      <dgm:spPr/>
      <dgm:t>
        <a:bodyPr/>
        <a:lstStyle/>
        <a:p>
          <a:r>
            <a: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Мерщій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278A69-0749-4C91-9D2A-14A6EE2E5ED5}" type="parTrans" cxnId="{EF6FD11E-6F1F-4C1B-88D1-A43A437FB2DB}">
      <dgm:prSet/>
      <dgm:spPr/>
      <dgm:t>
        <a:bodyPr/>
        <a:lstStyle/>
        <a:p>
          <a:endParaRPr lang="ru-RU"/>
        </a:p>
      </dgm:t>
    </dgm:pt>
    <dgm:pt modelId="{AAEC8C97-7FBF-4237-A6D8-B5637729BD0B}" type="sibTrans" cxnId="{EF6FD11E-6F1F-4C1B-88D1-A43A437FB2DB}">
      <dgm:prSet/>
      <dgm:spPr/>
      <dgm:t>
        <a:bodyPr/>
        <a:lstStyle/>
        <a:p>
          <a:endParaRPr lang="ru-RU"/>
        </a:p>
      </dgm:t>
    </dgm:pt>
    <dgm:pt modelId="{1C77EB24-2601-46AE-AE39-56D26D183B87}">
      <dgm:prSet/>
      <dgm:spPr/>
      <dgm:t>
        <a:bodyPr/>
        <a:lstStyle/>
        <a:p>
          <a:endParaRPr lang="ru-RU" sz="1900" dirty="0"/>
        </a:p>
      </dgm:t>
    </dgm:pt>
    <dgm:pt modelId="{920E4184-01FD-407E-A27E-3E599C005B31}" type="parTrans" cxnId="{5EB6CF5C-0535-454E-BDBE-A65263CF1F09}">
      <dgm:prSet/>
      <dgm:spPr/>
      <dgm:t>
        <a:bodyPr/>
        <a:lstStyle/>
        <a:p>
          <a:endParaRPr lang="ru-RU"/>
        </a:p>
      </dgm:t>
    </dgm:pt>
    <dgm:pt modelId="{8B83F363-3241-4B82-A0B9-8DE1A111E3F0}" type="sibTrans" cxnId="{5EB6CF5C-0535-454E-BDBE-A65263CF1F09}">
      <dgm:prSet/>
      <dgm:spPr/>
      <dgm:t>
        <a:bodyPr/>
        <a:lstStyle/>
        <a:p>
          <a:endParaRPr lang="ru-RU"/>
        </a:p>
      </dgm:t>
    </dgm:pt>
    <dgm:pt modelId="{031BDEC2-F081-4B3E-BE54-4CEC4DF41F0C}" type="pres">
      <dgm:prSet presAssocID="{4A13A071-7849-4511-A8B5-17A2B04F445F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ADCA7C7-C9A8-473F-B19F-328AF118F3C3}" type="pres">
      <dgm:prSet presAssocID="{87F560B0-E440-4635-82AC-92CAFB3FCA19}" presName="compositeNode" presStyleCnt="0">
        <dgm:presLayoutVars>
          <dgm:bulletEnabled val="1"/>
        </dgm:presLayoutVars>
      </dgm:prSet>
      <dgm:spPr/>
    </dgm:pt>
    <dgm:pt modelId="{F935FFAF-F341-4CBC-B66F-92215FBE8E7A}" type="pres">
      <dgm:prSet presAssocID="{87F560B0-E440-4635-82AC-92CAFB3FCA19}" presName="image" presStyleLbl="fgImgPlace1" presStyleIdx="0" presStyleCnt="3" custLinFactNeighborX="2486" custLinFactNeighborY="347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8000" b="-28000"/>
          </a:stretch>
        </a:blipFill>
      </dgm:spPr>
    </dgm:pt>
    <dgm:pt modelId="{68BCD448-BAA0-4090-B37D-69482502F958}" type="pres">
      <dgm:prSet presAssocID="{87F560B0-E440-4635-82AC-92CAFB3FCA19}" presName="childNode" presStyleLbl="node1" presStyleIdx="0" presStyleCnt="3" custScaleX="1122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93E01A-8C2E-4316-B9D2-AE58831347D7}" type="pres">
      <dgm:prSet presAssocID="{87F560B0-E440-4635-82AC-92CAFB3FCA19}" presName="parentNode" presStyleLbl="revTx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27C158-17FF-4CD2-A6F3-892B8D04ADF3}" type="pres">
      <dgm:prSet presAssocID="{A1EC2469-A8DF-482B-A806-38B0A8D1A39B}" presName="sibTrans" presStyleCnt="0"/>
      <dgm:spPr/>
    </dgm:pt>
    <dgm:pt modelId="{0134E060-714B-4E3D-A647-EF7D638DD5E1}" type="pres">
      <dgm:prSet presAssocID="{3B1D4DB2-F7C4-4398-B8EA-1C131D5A7155}" presName="compositeNode" presStyleCnt="0">
        <dgm:presLayoutVars>
          <dgm:bulletEnabled val="1"/>
        </dgm:presLayoutVars>
      </dgm:prSet>
      <dgm:spPr/>
    </dgm:pt>
    <dgm:pt modelId="{D33A0420-483E-4245-9852-B5EE005605B9}" type="pres">
      <dgm:prSet presAssocID="{3B1D4DB2-F7C4-4398-B8EA-1C131D5A7155}" presName="image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4000" r="-34000"/>
          </a:stretch>
        </a:blipFill>
      </dgm:spPr>
    </dgm:pt>
    <dgm:pt modelId="{3FBCD774-13B2-4734-BDA6-399484E15F84}" type="pres">
      <dgm:prSet presAssocID="{3B1D4DB2-F7C4-4398-B8EA-1C131D5A7155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8AB284-1900-4EE5-BBC9-8F3AEC2F4555}" type="pres">
      <dgm:prSet presAssocID="{3B1D4DB2-F7C4-4398-B8EA-1C131D5A7155}" presName="parentNode" presStyleLbl="revTx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8C4221-AF56-4706-BE3B-375ABEB66CC3}" type="pres">
      <dgm:prSet presAssocID="{EB9E01EE-6280-4429-AE24-DCEF578A87A7}" presName="sibTrans" presStyleCnt="0"/>
      <dgm:spPr/>
    </dgm:pt>
    <dgm:pt modelId="{D150A739-6A2E-4A0F-9EDC-301F571CA9F4}" type="pres">
      <dgm:prSet presAssocID="{4664D509-2E2A-40C7-9252-BD834A32EF5E}" presName="compositeNode" presStyleCnt="0">
        <dgm:presLayoutVars>
          <dgm:bulletEnabled val="1"/>
        </dgm:presLayoutVars>
      </dgm:prSet>
      <dgm:spPr/>
    </dgm:pt>
    <dgm:pt modelId="{53877D92-58E6-4F0C-9A8E-76408BE64AF4}" type="pres">
      <dgm:prSet presAssocID="{4664D509-2E2A-40C7-9252-BD834A32EF5E}" presName="image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48B042A6-5C81-4C00-BE42-3A0467DC0AE9}" type="pres">
      <dgm:prSet presAssocID="{4664D509-2E2A-40C7-9252-BD834A32EF5E}" presName="childNode" presStyleLbl="node1" presStyleIdx="2" presStyleCnt="3" custScaleX="1041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745B0C-C07E-4485-93BB-7BAFC192DC7F}" type="pres">
      <dgm:prSet presAssocID="{4664D509-2E2A-40C7-9252-BD834A32EF5E}" presName="parentNode" presStyleLbl="revTx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77684E-F720-416F-8CE5-759F86BB5142}" srcId="{3B1D4DB2-F7C4-4398-B8EA-1C131D5A7155}" destId="{097E19CB-51C8-45D4-92AE-07877702EA30}" srcOrd="0" destOrd="0" parTransId="{40073A34-4B34-4226-B60B-55530675DC7A}" sibTransId="{C54647CA-3CCD-4695-B23E-2AA199BF27AF}"/>
    <dgm:cxn modelId="{AF63A6A6-8E2A-4B65-8267-E307BBE15C04}" srcId="{3B1D4DB2-F7C4-4398-B8EA-1C131D5A7155}" destId="{D0E08A14-73F5-4CE0-B5A1-29391806415C}" srcOrd="3" destOrd="0" parTransId="{2DE90D3A-3032-496B-8E88-0392B814EF37}" sibTransId="{80EA8860-7F71-4678-B271-50D08045C72D}"/>
    <dgm:cxn modelId="{BA0DE1E8-CCA2-4C65-B8DD-8B3B8824472E}" type="presOf" srcId="{9F884846-6B24-4118-AA89-E5C3B6A3AFFC}" destId="{68BCD448-BAA0-4090-B37D-69482502F958}" srcOrd="0" destOrd="3" presId="urn:microsoft.com/office/officeart/2005/8/layout/hList2"/>
    <dgm:cxn modelId="{B2639F99-79F6-4162-91DA-5F3AAA650E5E}" srcId="{87F560B0-E440-4635-82AC-92CAFB3FCA19}" destId="{BED0BB5B-DC61-4404-B58E-96870F46144A}" srcOrd="2" destOrd="0" parTransId="{6092398D-53FA-4341-A27A-77A7B9955178}" sibTransId="{C0285671-BBEB-4B9A-8149-7915E82E9DE8}"/>
    <dgm:cxn modelId="{F7C5F453-69C6-4AF5-812C-88AAF3E63EBB}" srcId="{4664D509-2E2A-40C7-9252-BD834A32EF5E}" destId="{2FB3316F-62E0-4B22-BBA8-B227AE944503}" srcOrd="0" destOrd="0" parTransId="{B056140F-B06C-4EA4-AE1D-CAD21C21BAD4}" sibTransId="{3FE58EEC-7C60-4FC5-9D1F-BC9522A76D38}"/>
    <dgm:cxn modelId="{7D43EE8C-B7D8-4EED-B08A-9BBF16B94AC5}" type="presOf" srcId="{4664D509-2E2A-40C7-9252-BD834A32EF5E}" destId="{B6745B0C-C07E-4485-93BB-7BAFC192DC7F}" srcOrd="0" destOrd="0" presId="urn:microsoft.com/office/officeart/2005/8/layout/hList2"/>
    <dgm:cxn modelId="{B4B44690-7536-4F73-BB39-DF959E478F9A}" srcId="{87F560B0-E440-4635-82AC-92CAFB3FCA19}" destId="{9F884846-6B24-4118-AA89-E5C3B6A3AFFC}" srcOrd="3" destOrd="0" parTransId="{C031F52E-2207-4057-95F6-2AC28612B243}" sibTransId="{6ECCD50A-E102-4ADF-BFF2-14E87594E905}"/>
    <dgm:cxn modelId="{B701A99B-43CF-430F-AA48-58A1522FD6F8}" srcId="{4A13A071-7849-4511-A8B5-17A2B04F445F}" destId="{3B1D4DB2-F7C4-4398-B8EA-1C131D5A7155}" srcOrd="1" destOrd="0" parTransId="{AAF8C077-B901-467E-8269-89264F0AE1EC}" sibTransId="{EB9E01EE-6280-4429-AE24-DCEF578A87A7}"/>
    <dgm:cxn modelId="{AF66A4F8-0425-48C9-AE87-2B238F94A5FA}" srcId="{87F560B0-E440-4635-82AC-92CAFB3FCA19}" destId="{3359BC9F-539B-488A-B723-1681A626047E}" srcOrd="0" destOrd="0" parTransId="{9FDD3384-7C7A-447F-BE93-5D026580FEA6}" sibTransId="{539C0D90-D901-4354-BBBD-676A1C891E3A}"/>
    <dgm:cxn modelId="{6BDC4762-BE34-409E-882F-3468356ABE0D}" type="presOf" srcId="{87F560B0-E440-4635-82AC-92CAFB3FCA19}" destId="{F893E01A-8C2E-4316-B9D2-AE58831347D7}" srcOrd="0" destOrd="0" presId="urn:microsoft.com/office/officeart/2005/8/layout/hList2"/>
    <dgm:cxn modelId="{1FBD8484-B8E8-43EF-B07B-EE409C511C60}" type="presOf" srcId="{DC551F0F-DE2F-4DC9-BF53-1FDBCEF1FE72}" destId="{68BCD448-BAA0-4090-B37D-69482502F958}" srcOrd="0" destOrd="1" presId="urn:microsoft.com/office/officeart/2005/8/layout/hList2"/>
    <dgm:cxn modelId="{5EB6CF5C-0535-454E-BDBE-A65263CF1F09}" srcId="{4664D509-2E2A-40C7-9252-BD834A32EF5E}" destId="{1C77EB24-2601-46AE-AE39-56D26D183B87}" srcOrd="4" destOrd="0" parTransId="{920E4184-01FD-407E-A27E-3E599C005B31}" sibTransId="{8B83F363-3241-4B82-A0B9-8DE1A111E3F0}"/>
    <dgm:cxn modelId="{1914338E-E3B0-4DD2-88DF-66FBA66EC2F4}" type="presOf" srcId="{76054B75-FEF8-4600-9A69-18E5CA905D9F}" destId="{3FBCD774-13B2-4734-BDA6-399484E15F84}" srcOrd="0" destOrd="4" presId="urn:microsoft.com/office/officeart/2005/8/layout/hList2"/>
    <dgm:cxn modelId="{E3F715B7-4D40-448F-884D-150E4A9D28B0}" srcId="{4664D509-2E2A-40C7-9252-BD834A32EF5E}" destId="{3DBCC905-21F6-4DB4-BA3A-6828B6486F08}" srcOrd="1" destOrd="0" parTransId="{DA93B681-833C-477B-B1F7-5E6E4348955C}" sibTransId="{E85C3B17-8CCB-47C2-8C18-43BEE2CA9AB8}"/>
    <dgm:cxn modelId="{EAFD9BF8-3849-4D66-9D05-AEE93316D1E6}" type="presOf" srcId="{3B1D4DB2-F7C4-4398-B8EA-1C131D5A7155}" destId="{BD8AB284-1900-4EE5-BBC9-8F3AEC2F4555}" srcOrd="0" destOrd="0" presId="urn:microsoft.com/office/officeart/2005/8/layout/hList2"/>
    <dgm:cxn modelId="{E9B1D0B0-E340-4452-967F-10F38D517B4A}" type="presOf" srcId="{3DBCC905-21F6-4DB4-BA3A-6828B6486F08}" destId="{48B042A6-5C81-4C00-BE42-3A0467DC0AE9}" srcOrd="0" destOrd="1" presId="urn:microsoft.com/office/officeart/2005/8/layout/hList2"/>
    <dgm:cxn modelId="{76312FF0-7CED-4806-98A9-A2D1B6D5C1C5}" srcId="{4A13A071-7849-4511-A8B5-17A2B04F445F}" destId="{87F560B0-E440-4635-82AC-92CAFB3FCA19}" srcOrd="0" destOrd="0" parTransId="{B76ADC43-F3BF-4C10-869E-970A4D7A4067}" sibTransId="{A1EC2469-A8DF-482B-A806-38B0A8D1A39B}"/>
    <dgm:cxn modelId="{F2E31516-3E69-4B9A-ACAA-0EB6571594EF}" srcId="{4664D509-2E2A-40C7-9252-BD834A32EF5E}" destId="{C8C51425-2A97-49D4-8C6E-84647D31CE56}" srcOrd="2" destOrd="0" parTransId="{6BE34D10-376A-4991-9447-E9D2ADD96E65}" sibTransId="{8C594281-BB12-47F6-8ADF-C9E1E05B0F77}"/>
    <dgm:cxn modelId="{CA89974D-02AA-46B9-82AA-01E252B16556}" srcId="{3B1D4DB2-F7C4-4398-B8EA-1C131D5A7155}" destId="{76054B75-FEF8-4600-9A69-18E5CA905D9F}" srcOrd="4" destOrd="0" parTransId="{F5DE57F9-21A0-434F-9116-9A79543F4CE7}" sibTransId="{DFC705F3-1BDF-4738-9747-2B8086D2A47A}"/>
    <dgm:cxn modelId="{BB3D1F11-9B80-4748-959F-4EC88567B4E4}" type="presOf" srcId="{C7C0A775-5A69-4D56-B9A1-42D288F211E5}" destId="{3FBCD774-13B2-4734-BDA6-399484E15F84}" srcOrd="0" destOrd="2" presId="urn:microsoft.com/office/officeart/2005/8/layout/hList2"/>
    <dgm:cxn modelId="{E975DD58-E8F1-47FE-B741-49D017D0E4BF}" type="presOf" srcId="{4A13A071-7849-4511-A8B5-17A2B04F445F}" destId="{031BDEC2-F081-4B3E-BE54-4CEC4DF41F0C}" srcOrd="0" destOrd="0" presId="urn:microsoft.com/office/officeart/2005/8/layout/hList2"/>
    <dgm:cxn modelId="{449796B9-9A24-42BB-8340-501737B922CD}" type="presOf" srcId="{2098855D-D593-41E9-8C6E-03C2CD666B3C}" destId="{68BCD448-BAA0-4090-B37D-69482502F958}" srcOrd="0" destOrd="4" presId="urn:microsoft.com/office/officeart/2005/8/layout/hList2"/>
    <dgm:cxn modelId="{EC5324A7-E3A9-490B-A5F4-4CB8F082C841}" type="presOf" srcId="{097E19CB-51C8-45D4-92AE-07877702EA30}" destId="{3FBCD774-13B2-4734-BDA6-399484E15F84}" srcOrd="0" destOrd="0" presId="urn:microsoft.com/office/officeart/2005/8/layout/hList2"/>
    <dgm:cxn modelId="{2E2B3002-F3BC-423C-A80C-7E71034F2D0E}" type="presOf" srcId="{1C77EB24-2601-46AE-AE39-56D26D183B87}" destId="{48B042A6-5C81-4C00-BE42-3A0467DC0AE9}" srcOrd="0" destOrd="4" presId="urn:microsoft.com/office/officeart/2005/8/layout/hList2"/>
    <dgm:cxn modelId="{74BCD2BC-D229-4671-AC05-ED3251115E92}" srcId="{3B1D4DB2-F7C4-4398-B8EA-1C131D5A7155}" destId="{C7C0A775-5A69-4D56-B9A1-42D288F211E5}" srcOrd="2" destOrd="0" parTransId="{62C59199-D5FB-41D8-9F48-96B8E23660C6}" sibTransId="{04DE21F6-E874-471A-BD4E-54A90AA1891E}"/>
    <dgm:cxn modelId="{7C8298C1-2C21-42E3-8060-705236126165}" srcId="{87F560B0-E440-4635-82AC-92CAFB3FCA19}" destId="{2098855D-D593-41E9-8C6E-03C2CD666B3C}" srcOrd="4" destOrd="0" parTransId="{4A006909-B49A-40BF-8B46-3CBDBF76BFAB}" sibTransId="{136B587E-7FFC-442E-83D2-DAB5F0EA9585}"/>
    <dgm:cxn modelId="{5550B628-8D13-49B0-8F83-714A40BFF752}" srcId="{87F560B0-E440-4635-82AC-92CAFB3FCA19}" destId="{DC551F0F-DE2F-4DC9-BF53-1FDBCEF1FE72}" srcOrd="1" destOrd="0" parTransId="{12C4CFF4-0529-4119-8F91-4FF9276B51E6}" sibTransId="{82B888EF-4AC5-4AC1-9915-9F9E54868647}"/>
    <dgm:cxn modelId="{9F7C8E24-9627-4E46-82AB-60375707687A}" type="presOf" srcId="{2FB3316F-62E0-4B22-BBA8-B227AE944503}" destId="{48B042A6-5C81-4C00-BE42-3A0467DC0AE9}" srcOrd="0" destOrd="0" presId="urn:microsoft.com/office/officeart/2005/8/layout/hList2"/>
    <dgm:cxn modelId="{5EC82A01-3947-4C28-BEAB-CE4A671C34D4}" srcId="{3B1D4DB2-F7C4-4398-B8EA-1C131D5A7155}" destId="{53401694-D266-4D18-90E6-472BB638ECCE}" srcOrd="1" destOrd="0" parTransId="{04E43F28-1CCC-4B24-AE3C-0CD8FB2E1395}" sibTransId="{138D49FA-5032-4E61-AC7F-BF7947317FDE}"/>
    <dgm:cxn modelId="{03392067-DE80-4BEA-9D17-3AA840A7B6EE}" type="presOf" srcId="{3359BC9F-539B-488A-B723-1681A626047E}" destId="{68BCD448-BAA0-4090-B37D-69482502F958}" srcOrd="0" destOrd="0" presId="urn:microsoft.com/office/officeart/2005/8/layout/hList2"/>
    <dgm:cxn modelId="{7034C534-DB69-4D4A-B725-2CCE8076F1CE}" srcId="{4A13A071-7849-4511-A8B5-17A2B04F445F}" destId="{4664D509-2E2A-40C7-9252-BD834A32EF5E}" srcOrd="2" destOrd="0" parTransId="{ABA93345-AAB5-4C66-91FB-81D5B30FC977}" sibTransId="{92BFFC00-6524-4268-ACC6-D4A0F660E259}"/>
    <dgm:cxn modelId="{C2324447-63AC-4A99-80DF-CA753FFE61F8}" type="presOf" srcId="{BED0BB5B-DC61-4404-B58E-96870F46144A}" destId="{68BCD448-BAA0-4090-B37D-69482502F958}" srcOrd="0" destOrd="2" presId="urn:microsoft.com/office/officeart/2005/8/layout/hList2"/>
    <dgm:cxn modelId="{6632402E-2E85-4AA2-977F-A942A54CCBA7}" type="presOf" srcId="{C8C51425-2A97-49D4-8C6E-84647D31CE56}" destId="{48B042A6-5C81-4C00-BE42-3A0467DC0AE9}" srcOrd="0" destOrd="2" presId="urn:microsoft.com/office/officeart/2005/8/layout/hList2"/>
    <dgm:cxn modelId="{AED86406-3B8B-4A29-8F77-710A9C1C1957}" type="presOf" srcId="{53401694-D266-4D18-90E6-472BB638ECCE}" destId="{3FBCD774-13B2-4734-BDA6-399484E15F84}" srcOrd="0" destOrd="1" presId="urn:microsoft.com/office/officeart/2005/8/layout/hList2"/>
    <dgm:cxn modelId="{EF6FD11E-6F1F-4C1B-88D1-A43A437FB2DB}" srcId="{4664D509-2E2A-40C7-9252-BD834A32EF5E}" destId="{99CC8900-F9AA-499F-B264-7CD11030A1F8}" srcOrd="3" destOrd="0" parTransId="{74278A69-0749-4C91-9D2A-14A6EE2E5ED5}" sibTransId="{AAEC8C97-7FBF-4237-A6D8-B5637729BD0B}"/>
    <dgm:cxn modelId="{1FE47DEA-3DD4-4B04-B554-26E4D149717F}" type="presOf" srcId="{99CC8900-F9AA-499F-B264-7CD11030A1F8}" destId="{48B042A6-5C81-4C00-BE42-3A0467DC0AE9}" srcOrd="0" destOrd="3" presId="urn:microsoft.com/office/officeart/2005/8/layout/hList2"/>
    <dgm:cxn modelId="{703D80A9-5E33-4762-9F4B-CFF1B5446F87}" type="presOf" srcId="{D0E08A14-73F5-4CE0-B5A1-29391806415C}" destId="{3FBCD774-13B2-4734-BDA6-399484E15F84}" srcOrd="0" destOrd="3" presId="urn:microsoft.com/office/officeart/2005/8/layout/hList2"/>
    <dgm:cxn modelId="{C1BCE71E-FF14-49FD-A37C-3FA4A38BF841}" type="presParOf" srcId="{031BDEC2-F081-4B3E-BE54-4CEC4DF41F0C}" destId="{1ADCA7C7-C9A8-473F-B19F-328AF118F3C3}" srcOrd="0" destOrd="0" presId="urn:microsoft.com/office/officeart/2005/8/layout/hList2"/>
    <dgm:cxn modelId="{7D749362-E285-42AD-999A-00E3FDC01A86}" type="presParOf" srcId="{1ADCA7C7-C9A8-473F-B19F-328AF118F3C3}" destId="{F935FFAF-F341-4CBC-B66F-92215FBE8E7A}" srcOrd="0" destOrd="0" presId="urn:microsoft.com/office/officeart/2005/8/layout/hList2"/>
    <dgm:cxn modelId="{F840A793-F1C7-4C3A-9A08-C63851ABF404}" type="presParOf" srcId="{1ADCA7C7-C9A8-473F-B19F-328AF118F3C3}" destId="{68BCD448-BAA0-4090-B37D-69482502F958}" srcOrd="1" destOrd="0" presId="urn:microsoft.com/office/officeart/2005/8/layout/hList2"/>
    <dgm:cxn modelId="{BEC96C13-4E61-4FD3-8FFC-EFFFA0CA3AAE}" type="presParOf" srcId="{1ADCA7C7-C9A8-473F-B19F-328AF118F3C3}" destId="{F893E01A-8C2E-4316-B9D2-AE58831347D7}" srcOrd="2" destOrd="0" presId="urn:microsoft.com/office/officeart/2005/8/layout/hList2"/>
    <dgm:cxn modelId="{331354A4-D516-4994-83E2-4577C3EA9113}" type="presParOf" srcId="{031BDEC2-F081-4B3E-BE54-4CEC4DF41F0C}" destId="{3427C158-17FF-4CD2-A6F3-892B8D04ADF3}" srcOrd="1" destOrd="0" presId="urn:microsoft.com/office/officeart/2005/8/layout/hList2"/>
    <dgm:cxn modelId="{06EF4E65-6119-4FF0-AD46-B3DED85EE873}" type="presParOf" srcId="{031BDEC2-F081-4B3E-BE54-4CEC4DF41F0C}" destId="{0134E060-714B-4E3D-A647-EF7D638DD5E1}" srcOrd="2" destOrd="0" presId="urn:microsoft.com/office/officeart/2005/8/layout/hList2"/>
    <dgm:cxn modelId="{80C4F124-2C6B-4AFF-88A1-E3549D6AC607}" type="presParOf" srcId="{0134E060-714B-4E3D-A647-EF7D638DD5E1}" destId="{D33A0420-483E-4245-9852-B5EE005605B9}" srcOrd="0" destOrd="0" presId="urn:microsoft.com/office/officeart/2005/8/layout/hList2"/>
    <dgm:cxn modelId="{2D77EDB4-F444-4D03-9492-6B847341DAAB}" type="presParOf" srcId="{0134E060-714B-4E3D-A647-EF7D638DD5E1}" destId="{3FBCD774-13B2-4734-BDA6-399484E15F84}" srcOrd="1" destOrd="0" presId="urn:microsoft.com/office/officeart/2005/8/layout/hList2"/>
    <dgm:cxn modelId="{248BCB28-4A05-4236-8426-EF9ECB9E25FF}" type="presParOf" srcId="{0134E060-714B-4E3D-A647-EF7D638DD5E1}" destId="{BD8AB284-1900-4EE5-BBC9-8F3AEC2F4555}" srcOrd="2" destOrd="0" presId="urn:microsoft.com/office/officeart/2005/8/layout/hList2"/>
    <dgm:cxn modelId="{CB576B5E-97E2-451B-B21A-E0035403D630}" type="presParOf" srcId="{031BDEC2-F081-4B3E-BE54-4CEC4DF41F0C}" destId="{AB8C4221-AF56-4706-BE3B-375ABEB66CC3}" srcOrd="3" destOrd="0" presId="urn:microsoft.com/office/officeart/2005/8/layout/hList2"/>
    <dgm:cxn modelId="{9E95B27E-3856-4A6A-BDB6-CBED15E90D69}" type="presParOf" srcId="{031BDEC2-F081-4B3E-BE54-4CEC4DF41F0C}" destId="{D150A739-6A2E-4A0F-9EDC-301F571CA9F4}" srcOrd="4" destOrd="0" presId="urn:microsoft.com/office/officeart/2005/8/layout/hList2"/>
    <dgm:cxn modelId="{C1CB3120-ACA0-45CC-9363-88856E5F88EF}" type="presParOf" srcId="{D150A739-6A2E-4A0F-9EDC-301F571CA9F4}" destId="{53877D92-58E6-4F0C-9A8E-76408BE64AF4}" srcOrd="0" destOrd="0" presId="urn:microsoft.com/office/officeart/2005/8/layout/hList2"/>
    <dgm:cxn modelId="{B0699482-AE1F-4FFA-AD56-466DC7762EC8}" type="presParOf" srcId="{D150A739-6A2E-4A0F-9EDC-301F571CA9F4}" destId="{48B042A6-5C81-4C00-BE42-3A0467DC0AE9}" srcOrd="1" destOrd="0" presId="urn:microsoft.com/office/officeart/2005/8/layout/hList2"/>
    <dgm:cxn modelId="{1D67E750-6D84-42E0-9683-FC8A4964A106}" type="presParOf" srcId="{D150A739-6A2E-4A0F-9EDC-301F571CA9F4}" destId="{B6745B0C-C07E-4485-93BB-7BAFC192DC7F}" srcOrd="2" destOrd="0" presId="urn:microsoft.com/office/officeart/2005/8/layout/h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93E01A-8C2E-4316-B9D2-AE58831347D7}">
      <dsp:nvSpPr>
        <dsp:cNvPr id="0" name=""/>
        <dsp:cNvSpPr/>
      </dsp:nvSpPr>
      <dsp:spPr>
        <a:xfrm rot="16200000">
          <a:off x="-1619317" y="2443958"/>
          <a:ext cx="3719277" cy="3737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29663" bIns="0" numCol="1" spcCol="1270" anchor="t" anchorCtr="0">
          <a:noAutofit/>
        </a:bodyPr>
        <a:lstStyle/>
        <a:p>
          <a:pPr lvl="0" algn="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-1619317" y="2443958"/>
        <a:ext cx="3719277" cy="373791"/>
      </dsp:txXfrm>
    </dsp:sp>
    <dsp:sp modelId="{68BCD448-BAA0-4090-B37D-69482502F958}">
      <dsp:nvSpPr>
        <dsp:cNvPr id="0" name=""/>
        <dsp:cNvSpPr/>
      </dsp:nvSpPr>
      <dsp:spPr>
        <a:xfrm>
          <a:off x="313083" y="771215"/>
          <a:ext cx="2090143" cy="371927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329663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Мандруючи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Чудотворець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Невидимі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Ангелику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313083" y="771215"/>
        <a:ext cx="2090143" cy="3719277"/>
      </dsp:txXfrm>
    </dsp:sp>
    <dsp:sp modelId="{F935FFAF-F341-4CBC-B66F-92215FBE8E7A}">
      <dsp:nvSpPr>
        <dsp:cNvPr id="0" name=""/>
        <dsp:cNvSpPr/>
      </dsp:nvSpPr>
      <dsp:spPr>
        <a:xfrm>
          <a:off x="72009" y="303804"/>
          <a:ext cx="747582" cy="74758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8000" b="-2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8AB284-1900-4EE5-BBC9-8F3AEC2F4555}">
      <dsp:nvSpPr>
        <dsp:cNvPr id="0" name=""/>
        <dsp:cNvSpPr/>
      </dsp:nvSpPr>
      <dsp:spPr>
        <a:xfrm rot="16200000">
          <a:off x="1207747" y="2443958"/>
          <a:ext cx="3719277" cy="3737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29663" bIns="0" numCol="1" spcCol="1270" anchor="t" anchorCtr="0">
          <a:noAutofit/>
        </a:bodyPr>
        <a:lstStyle/>
        <a:p>
          <a:pPr lvl="0" algn="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1207747" y="2443958"/>
        <a:ext cx="3719277" cy="373791"/>
      </dsp:txXfrm>
    </dsp:sp>
    <dsp:sp modelId="{3FBCD774-13B2-4734-BDA6-399484E15F84}">
      <dsp:nvSpPr>
        <dsp:cNvPr id="0" name=""/>
        <dsp:cNvSpPr/>
      </dsp:nvSpPr>
      <dsp:spPr>
        <a:xfrm>
          <a:off x="3254281" y="771215"/>
          <a:ext cx="1861877" cy="3719277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329663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Помочі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Свічечку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Надходило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Зимно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900" kern="1200" dirty="0"/>
        </a:p>
      </dsp:txBody>
      <dsp:txXfrm>
        <a:off x="3254281" y="771215"/>
        <a:ext cx="1861877" cy="3719277"/>
      </dsp:txXfrm>
    </dsp:sp>
    <dsp:sp modelId="{D33A0420-483E-4245-9852-B5EE005605B9}">
      <dsp:nvSpPr>
        <dsp:cNvPr id="0" name=""/>
        <dsp:cNvSpPr/>
      </dsp:nvSpPr>
      <dsp:spPr>
        <a:xfrm>
          <a:off x="2880490" y="277811"/>
          <a:ext cx="747582" cy="747582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4000" r="-3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745B0C-C07E-4485-93BB-7BAFC192DC7F}">
      <dsp:nvSpPr>
        <dsp:cNvPr id="0" name=""/>
        <dsp:cNvSpPr/>
      </dsp:nvSpPr>
      <dsp:spPr>
        <a:xfrm rot="16200000">
          <a:off x="3920679" y="2443958"/>
          <a:ext cx="3719277" cy="3737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29663" bIns="0" numCol="1" spcCol="1270" anchor="t" anchorCtr="0">
          <a:noAutofit/>
        </a:bodyPr>
        <a:lstStyle/>
        <a:p>
          <a:pPr lvl="0" algn="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3920679" y="2443958"/>
        <a:ext cx="3719277" cy="373791"/>
      </dsp:txXfrm>
    </dsp:sp>
    <dsp:sp modelId="{48B042A6-5C81-4C00-BE42-3A0467DC0AE9}">
      <dsp:nvSpPr>
        <dsp:cNvPr id="0" name=""/>
        <dsp:cNvSpPr/>
      </dsp:nvSpPr>
      <dsp:spPr>
        <a:xfrm>
          <a:off x="5928849" y="771215"/>
          <a:ext cx="1938604" cy="3719277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329663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Зітхнув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Знайденими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Найкращий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Мерщій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900" kern="1200" dirty="0"/>
        </a:p>
      </dsp:txBody>
      <dsp:txXfrm>
        <a:off x="5928849" y="771215"/>
        <a:ext cx="1938604" cy="3719277"/>
      </dsp:txXfrm>
    </dsp:sp>
    <dsp:sp modelId="{53877D92-58E6-4F0C-9A8E-76408BE64AF4}">
      <dsp:nvSpPr>
        <dsp:cNvPr id="0" name=""/>
        <dsp:cNvSpPr/>
      </dsp:nvSpPr>
      <dsp:spPr>
        <a:xfrm>
          <a:off x="5593422" y="277811"/>
          <a:ext cx="747582" cy="747582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  <dgm:cat type="picture" pri="29000"/>
    <dgm:cat type="pictureconvert" pri="2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youtube.com/watch?v=BgE4G_Jk0sI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869160"/>
            <a:ext cx="2466975" cy="184785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188640"/>
            <a:ext cx="643246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Зачарувала все зима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4531796"/>
            <a:ext cx="572412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/>
              </a:rPr>
              <a:t>Зимові дива. Зимові свята. </a:t>
            </a:r>
            <a:endParaRPr lang="uk-UA" sz="4000" b="1" dirty="0" smtClean="0">
              <a:solidFill>
                <a:srgbClr val="7030A0"/>
              </a:solidFill>
              <a:latin typeface="Monotype Corsiva" panose="03010101010201010101" pitchFamily="66" charset="0"/>
              <a:ea typeface="Times New Roman"/>
            </a:endParaRPr>
          </a:p>
          <a:p>
            <a:pPr algn="ctr"/>
            <a:r>
              <a:rPr lang="uk-UA" sz="3200" b="1" dirty="0" smtClean="0">
                <a:latin typeface="Monotype Corsiva" panose="03010101010201010101" pitchFamily="66" charset="0"/>
                <a:ea typeface="Times New Roman"/>
              </a:rPr>
              <a:t>В</a:t>
            </a:r>
            <a:r>
              <a:rPr lang="uk-UA" sz="3200" b="1" dirty="0">
                <a:latin typeface="Monotype Corsiva" panose="03010101010201010101" pitchFamily="66" charset="0"/>
                <a:ea typeface="Times New Roman"/>
              </a:rPr>
              <a:t>. Багірова «Лист до Чудотворця». І. Малкович «Молитва Ангелу». </a:t>
            </a:r>
            <a:endParaRPr lang="uk-UA" sz="3200" b="1" dirty="0" smtClean="0">
              <a:latin typeface="Monotype Corsiva" panose="03010101010201010101" pitchFamily="66" charset="0"/>
              <a:ea typeface="Times New Roman"/>
            </a:endParaRPr>
          </a:p>
          <a:p>
            <a:pPr algn="ctr"/>
            <a:r>
              <a:rPr lang="uk-UA" sz="3200" b="1" dirty="0" smtClean="0">
                <a:latin typeface="Monotype Corsiva" panose="03010101010201010101" pitchFamily="66" charset="0"/>
                <a:ea typeface="Times New Roman"/>
              </a:rPr>
              <a:t>О</a:t>
            </a:r>
            <a:r>
              <a:rPr lang="uk-UA" sz="3200" b="1" dirty="0">
                <a:latin typeface="Monotype Corsiva" panose="03010101010201010101" pitchFamily="66" charset="0"/>
                <a:ea typeface="Times New Roman"/>
              </a:rPr>
              <a:t>. Наконечна «Свято Миколая» </a:t>
            </a:r>
            <a:endParaRPr lang="ru-RU" sz="32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013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700808"/>
            <a:ext cx="77768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3200" b="1" dirty="0">
                <a:solidFill>
                  <a:srgbClr val="C0000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ФОРМУЛА УСПІХУ</a:t>
            </a:r>
            <a:endParaRPr lang="ru-RU" sz="3200" b="1" dirty="0">
              <a:latin typeface="Monotype Corsiva" panose="03010101010201010101" pitchFamily="66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Monotype Corsiva" panose="03010101010201010101" pitchFamily="66" charset="0"/>
                <a:ea typeface="Calibri"/>
                <a:cs typeface="Times New Roman"/>
              </a:rPr>
              <a:t>Розшифруйте записану формулу уроку:</a:t>
            </a:r>
            <a:endParaRPr lang="ru-RU" sz="3200" b="1" dirty="0">
              <a:latin typeface="Monotype Corsiva" panose="03010101010201010101" pitchFamily="66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Monotype Corsiva" panose="03010101010201010101" pitchFamily="66" charset="0"/>
                <a:ea typeface="Calibri"/>
                <a:cs typeface="Times New Roman"/>
              </a:rPr>
              <a:t>/У+О//В+С/Р=З</a:t>
            </a:r>
            <a:endParaRPr lang="ru-RU" sz="3200" b="1" dirty="0">
              <a:latin typeface="Monotype Corsiva" panose="03010101010201010101" pitchFamily="66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Monotype Corsiva" panose="03010101010201010101" pitchFamily="66" charset="0"/>
                <a:ea typeface="Calibri"/>
                <a:cs typeface="Times New Roman"/>
              </a:rPr>
              <a:t>У-увага</a:t>
            </a:r>
            <a:endParaRPr lang="ru-RU" sz="3200" b="1" dirty="0">
              <a:latin typeface="Monotype Corsiva" panose="03010101010201010101" pitchFamily="66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Monotype Corsiva" panose="03010101010201010101" pitchFamily="66" charset="0"/>
                <a:ea typeface="Calibri"/>
                <a:cs typeface="Times New Roman"/>
              </a:rPr>
              <a:t>О-організованість</a:t>
            </a:r>
            <a:endParaRPr lang="ru-RU" sz="3200" b="1" dirty="0">
              <a:latin typeface="Monotype Corsiva" panose="03010101010201010101" pitchFamily="66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Monotype Corsiva" panose="03010101010201010101" pitchFamily="66" charset="0"/>
                <a:ea typeface="Calibri"/>
                <a:cs typeface="Times New Roman"/>
              </a:rPr>
              <a:t>В-взаємодопомога</a:t>
            </a:r>
            <a:endParaRPr lang="ru-RU" sz="3200" b="1" dirty="0">
              <a:latin typeface="Monotype Corsiva" panose="03010101010201010101" pitchFamily="66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Monotype Corsiva" panose="03010101010201010101" pitchFamily="66" charset="0"/>
                <a:ea typeface="Calibri"/>
                <a:cs typeface="Times New Roman"/>
              </a:rPr>
              <a:t>С-спілкування</a:t>
            </a:r>
            <a:endParaRPr lang="ru-RU" sz="3200" b="1" dirty="0">
              <a:latin typeface="Monotype Corsiva" panose="03010101010201010101" pitchFamily="66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Monotype Corsiva" panose="03010101010201010101" pitchFamily="66" charset="0"/>
                <a:ea typeface="Calibri"/>
                <a:cs typeface="Times New Roman"/>
              </a:rPr>
              <a:t>Р-робота</a:t>
            </a:r>
            <a:endParaRPr lang="ru-RU" sz="3200" b="1" dirty="0">
              <a:latin typeface="Monotype Corsiva" panose="03010101010201010101" pitchFamily="66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200" dirty="0">
                <a:latin typeface="Monotype Corsiva" panose="03010101010201010101" pitchFamily="66" charset="0"/>
                <a:ea typeface="Calibri"/>
                <a:cs typeface="Times New Roman"/>
              </a:rPr>
              <a:t>З-знання</a:t>
            </a:r>
            <a:endParaRPr lang="ru-RU" sz="3200" dirty="0">
              <a:latin typeface="Monotype Corsiva" panose="03010101010201010101" pitchFamily="66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200" dirty="0">
                <a:latin typeface="Monotype Corsiva" panose="03010101010201010101" pitchFamily="66" charset="0"/>
                <a:ea typeface="Calibri"/>
                <a:cs typeface="Times New Roman"/>
              </a:rPr>
              <a:t>Саме ці якості потрібні будуть нам на </a:t>
            </a:r>
            <a:r>
              <a:rPr lang="uk-UA" sz="3200" dirty="0" err="1">
                <a:latin typeface="Monotype Corsiva" panose="03010101010201010101" pitchFamily="66" charset="0"/>
                <a:ea typeface="Calibri"/>
                <a:cs typeface="Times New Roman"/>
              </a:rPr>
              <a:t>уроці</a:t>
            </a:r>
            <a:r>
              <a:rPr lang="uk-UA" dirty="0">
                <a:ea typeface="Calibri"/>
                <a:cs typeface="Times New Roman"/>
              </a:rPr>
              <a:t>.</a:t>
            </a:r>
            <a:endParaRPr lang="ru-RU" sz="12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95736" y="260648"/>
            <a:ext cx="50890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Організація до уроку</a:t>
            </a:r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384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411760" y="836712"/>
            <a:ext cx="5112568" cy="165618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Перевірка домашніх тренувальних вправ</a:t>
            </a:r>
            <a:endParaRPr lang="ru-RU" sz="36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852936"/>
            <a:ext cx="3649216" cy="337155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652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03518"/>
            <a:ext cx="3744416" cy="281124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2555776" cy="191683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0" t="4011" r="2318" b="11040"/>
          <a:stretch/>
        </p:blipFill>
        <p:spPr bwMode="auto">
          <a:xfrm>
            <a:off x="5276537" y="4199845"/>
            <a:ext cx="3759959" cy="259232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648" y="116631"/>
            <a:ext cx="3519848" cy="277377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52" y="4274294"/>
            <a:ext cx="3254499" cy="244342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383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2967335"/>
            <a:ext cx="684076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4000" b="1" dirty="0" err="1">
                <a:solidFill>
                  <a:srgbClr val="242F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Біла</a:t>
            </a:r>
            <a:r>
              <a:rPr lang="ru-RU" sz="4000" b="1" dirty="0">
                <a:solidFill>
                  <a:srgbClr val="242F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242F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ковдра</a:t>
            </a:r>
            <a:r>
              <a:rPr lang="ru-RU" sz="4000" b="1" dirty="0">
                <a:solidFill>
                  <a:srgbClr val="242F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землю </a:t>
            </a:r>
            <a:r>
              <a:rPr lang="ru-RU" sz="4000" b="1" dirty="0" err="1">
                <a:solidFill>
                  <a:srgbClr val="242F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вкрила</a:t>
            </a:r>
            <a:r>
              <a:rPr lang="ru-RU" sz="4000" b="1" dirty="0">
                <a:solidFill>
                  <a:srgbClr val="242F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242F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озера - </a:t>
            </a:r>
            <a:r>
              <a:rPr lang="ru-RU" sz="4000" b="1" dirty="0" err="1">
                <a:solidFill>
                  <a:srgbClr val="242F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біла</a:t>
            </a:r>
            <a:r>
              <a:rPr lang="ru-RU" sz="4000" b="1" dirty="0">
                <a:solidFill>
                  <a:srgbClr val="242F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solidFill>
                  <a:srgbClr val="242F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крига</a:t>
            </a:r>
            <a:r>
              <a:rPr lang="ru-RU" sz="4000" b="1" dirty="0" smtClean="0">
                <a:solidFill>
                  <a:srgbClr val="242F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59979" y="476672"/>
            <a:ext cx="59280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над скоромовкою</a:t>
            </a:r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384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1052736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uk-UA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Гра «Добери ознаку»</a:t>
            </a:r>
            <a:r>
              <a:rPr lang="uk-UA" sz="3600" b="1" i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uk-UA" sz="3600" b="1" i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uk-UA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Зима — …, …, … .</a:t>
            </a:r>
            <a:br>
              <a:rPr lang="uk-UA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Сніг — …, …, …</a:t>
            </a:r>
            <a:br>
              <a:rPr lang="uk-UA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Ялинка — …, …, … </a:t>
            </a:r>
            <a:endParaRPr lang="ru-RU" sz="36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r>
              <a:rPr lang="uk-UA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Мороз - …, …, ,..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12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260648"/>
            <a:ext cx="7128792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Гра «Злови слово»</a:t>
            </a:r>
            <a:r>
              <a:rPr lang="uk-UA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uk-UA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— Послухайте загадку. Про що вона?</a:t>
            </a:r>
            <a:endParaRPr lang="ru-RU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Кружляє ніжно-білий пух,</a:t>
            </a:r>
            <a:endParaRPr lang="ru-RU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Міняє зайчик свій кожух.</a:t>
            </a:r>
            <a:endParaRPr lang="ru-RU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Вдягає лиска рукавички,</a:t>
            </a:r>
            <a:endParaRPr lang="ru-RU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Співають весело синички.</a:t>
            </a:r>
            <a:endParaRPr lang="ru-RU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Ведмідь в барлозі вже </a:t>
            </a:r>
            <a:r>
              <a:rPr lang="uk-UA" sz="32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дріма</a:t>
            </a:r>
            <a:r>
              <a:rPr lang="uk-UA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…</a:t>
            </a:r>
            <a:endParaRPr lang="ru-RU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Яка пора, скажіть?… (зима).</a:t>
            </a:r>
            <a:endParaRPr lang="ru-RU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— Які дії виконує зима? (розтрушує, наганяє, сковує).</a:t>
            </a:r>
            <a:br>
              <a:rPr lang="uk-UA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3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— Що робите ви, коли приходить Свято Миколая? (діти називають тільки дії).</a:t>
            </a:r>
            <a:endParaRPr lang="ru-RU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7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71600" y="3140968"/>
            <a:ext cx="73132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http://youtube.com/watch?v=BgE4G_Jk0sI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69546" y="548680"/>
            <a:ext cx="364837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Перегляд відео</a:t>
            </a:r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478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476672"/>
            <a:ext cx="470417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Словникова робота</a:t>
            </a:r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29842159"/>
              </p:ext>
            </p:extLst>
          </p:nvPr>
        </p:nvGraphicFramePr>
        <p:xfrm>
          <a:off x="899592" y="1397000"/>
          <a:ext cx="7920880" cy="4768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23027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7080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76872"/>
            <a:ext cx="3744416" cy="388843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476672"/>
            <a:ext cx="69649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Знайомство з письменницею.</a:t>
            </a:r>
          </a:p>
          <a:p>
            <a:pPr algn="ctr"/>
            <a:r>
              <a:rPr lang="uk-UA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Віра </a:t>
            </a:r>
            <a:r>
              <a:rPr lang="uk-UA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</a:t>
            </a:r>
            <a:r>
              <a:rPr lang="uk-UA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гірова</a:t>
            </a:r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Вертикальный свиток 2"/>
          <p:cNvSpPr/>
          <p:nvPr/>
        </p:nvSpPr>
        <p:spPr>
          <a:xfrm>
            <a:off x="1763688" y="2708920"/>
            <a:ext cx="3122420" cy="3240360"/>
          </a:xfrm>
          <a:prstGeom prst="verticalScroll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Віра</a:t>
            </a:r>
            <a:r>
              <a:rPr lang="ru-RU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Багірова</a:t>
            </a:r>
            <a:r>
              <a:rPr lang="ru-RU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ru-RU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авторка</a:t>
            </a:r>
            <a:r>
              <a:rPr lang="ru-RU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віршів</a:t>
            </a:r>
            <a:r>
              <a:rPr lang="ru-RU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казок</a:t>
            </a:r>
            <a:r>
              <a:rPr lang="ru-RU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п'єс</a:t>
            </a:r>
            <a:r>
              <a:rPr lang="ru-RU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оповідань</a:t>
            </a:r>
            <a:r>
              <a:rPr lang="ru-RU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тому  </a:t>
            </a:r>
            <a:r>
              <a:rPr lang="ru-RU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тварин</a:t>
            </a:r>
            <a:r>
              <a:rPr lang="ru-RU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рослин</a:t>
            </a:r>
            <a:r>
              <a:rPr lang="ru-RU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136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40968"/>
            <a:ext cx="2476500" cy="345757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44008" y="2348880"/>
            <a:ext cx="29340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Віра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Багірова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ЧУДОТВОРЦЯ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мою хату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Подаруй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потіху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торбину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сміху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долю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Вкраїни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476672"/>
            <a:ext cx="589776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anose="03010101010201010101" pitchFamily="66" charset="0"/>
              </a:rPr>
              <a:t>Опрацювання вірша В. </a:t>
            </a:r>
            <a:r>
              <a:rPr lang="uk-UA" sz="36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anose="03010101010201010101" pitchFamily="66" charset="0"/>
              </a:rPr>
              <a:t>Багірової</a:t>
            </a:r>
            <a:r>
              <a:rPr lang="uk-UA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uk-UA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anose="03010101010201010101" pitchFamily="66" charset="0"/>
              </a:rPr>
              <a:t>«Лист до Чудотворця»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690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060848"/>
            <a:ext cx="3206626" cy="331236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Вертикальный свиток 1"/>
          <p:cNvSpPr/>
          <p:nvPr/>
        </p:nvSpPr>
        <p:spPr>
          <a:xfrm>
            <a:off x="2051720" y="2026568"/>
            <a:ext cx="2880320" cy="3312368"/>
          </a:xfrm>
          <a:prstGeom prst="verticalScroll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 Антонович Малкович – </a:t>
            </a:r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редактор, упорядник, автор та перекладач кількох десятків книжок для дітей.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65033" y="332656"/>
            <a:ext cx="693401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Знайомство з письменником.</a:t>
            </a:r>
          </a:p>
          <a:p>
            <a:pPr algn="ctr"/>
            <a:r>
              <a:rPr lang="uk-UA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Іван Малкович</a:t>
            </a:r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10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39952" y="1772816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err="1">
                <a:solidFill>
                  <a:srgbClr val="B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sz="2400" b="1" dirty="0">
                <a:solidFill>
                  <a:srgbClr val="B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B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Малкович</a:t>
            </a:r>
            <a:endParaRPr lang="ru-RU" sz="2400" b="1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rgbClr val="B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МОЛИТВА ДО АНГЕЛА</a:t>
            </a:r>
            <a:endParaRPr lang="ru-RU" sz="2400" b="1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 </a:t>
            </a:r>
            <a:r>
              <a:rPr lang="ru-RU" sz="2400" b="1" i="1" dirty="0" err="1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дитячою</a:t>
            </a:r>
            <a:r>
              <a:rPr lang="ru-RU" sz="2400" b="1" i="1" dirty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молитвою)</a:t>
            </a:r>
            <a:endParaRPr lang="ru-RU" sz="2400" b="1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Ангелику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мій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охоронцю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мій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Рано, </a:t>
            </a:r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ввечір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вдень, </a:t>
            </a:r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вночі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 </a:t>
            </a:r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помочі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Свічечкою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присвіти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крилами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err="1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захисти</a:t>
            </a:r>
            <a:r>
              <a:rPr lang="ru-RU" sz="24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797" y="1556792"/>
            <a:ext cx="3015801" cy="338492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8847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4204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9840" y="1556792"/>
            <a:ext cx="8212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 smtClean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Надходило</a:t>
            </a:r>
            <a:r>
              <a:rPr lang="ru-RU" b="1" dirty="0" smtClean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свято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Миколая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року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воно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холодним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одній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бідній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родині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жили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маленький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Івась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їхній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хаті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економили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дорогий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газ, тому в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кімнатах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зимно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Вночі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Івась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змерз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своєму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ліжку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Сонний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перейшов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заснув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них</a:t>
            </a:r>
            <a:r>
              <a:rPr lang="ru-RU" b="1" dirty="0" smtClean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rgbClr val="6666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Івась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прокинувся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батька з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матір’ю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вдома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вони подались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заробити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трохи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грошей.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швиденько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одягнувся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гайнув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на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вулицю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гралися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Вони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хвалилися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подарунками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святого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Миколая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знайденими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вранці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подушками.</a:t>
            </a:r>
          </a:p>
          <a:p>
            <a:pPr algn="just"/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А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тобі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подарували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–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спитали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вони у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Івася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задумався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зітнув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плечима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щиро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сказав:</a:t>
            </a:r>
          </a:p>
          <a:p>
            <a:pPr algn="just"/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А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мама з татом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подарували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тепло…</a:t>
            </a:r>
          </a:p>
          <a:p>
            <a:pPr algn="just"/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Тепло? – зареготали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–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Хіба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ним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поласувати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побавитися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холодно, і батьки мене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зігріли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algn="just"/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аж за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схопилися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сміху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Івась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гірко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заплакав, а</a:t>
            </a:r>
            <a:b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підвів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голову і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крізь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сльози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проказав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А кому з вас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ночі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батьки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подарували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тепло, га?.. –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Нікому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от! То в мене –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найкращий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подарунок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algn="just"/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мерщій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гайнув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dirty="0" err="1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хати</a:t>
            </a:r>
            <a:r>
              <a:rPr lang="ru-RU" b="1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b="1" i="0" dirty="0">
              <a:solidFill>
                <a:srgbClr val="666666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07704" y="-98297"/>
            <a:ext cx="5804922" cy="166199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Опрацювання</a:t>
            </a:r>
            <a:r>
              <a:rPr lang="ru-RU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«Свято </a:t>
            </a:r>
            <a:r>
              <a:rPr lang="ru-RU" sz="2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Миколая</a:t>
            </a:r>
            <a:r>
              <a:rPr lang="ru-RU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pPr algn="ctr"/>
            <a:r>
              <a:rPr lang="ru-RU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sz="2400" b="1" cap="none" spc="0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Наконечна</a:t>
            </a:r>
            <a:r>
              <a:rPr lang="ru-RU" sz="2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400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2038293"/>
            <a:ext cx="55326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Обговоріть разом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501008"/>
            <a:ext cx="4343400" cy="24384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9006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5816" y="620688"/>
            <a:ext cx="32003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</a:t>
            </a:r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ефлексія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57" t="15682" r="45137" b="15010"/>
          <a:stretch/>
        </p:blipFill>
        <p:spPr bwMode="auto">
          <a:xfrm>
            <a:off x="2339752" y="1772816"/>
            <a:ext cx="3672408" cy="480836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 rot="20490037">
            <a:off x="3684411" y="5128185"/>
            <a:ext cx="228460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На </a:t>
            </a:r>
            <a:r>
              <a:rPr lang="uk-UA" sz="1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уроці</a:t>
            </a:r>
            <a:r>
              <a:rPr lang="uk-UA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 мені дуже</a:t>
            </a:r>
          </a:p>
          <a:p>
            <a:pPr algn="ctr"/>
            <a:r>
              <a:rPr lang="uk-UA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 сподобалось</a:t>
            </a:r>
            <a:endParaRPr lang="ru-RU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0487853">
            <a:off x="2623785" y="4094724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uk-UA" sz="1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На </a:t>
            </a:r>
            <a:r>
              <a:rPr lang="uk-UA" sz="1600" b="1" cap="all" dirty="0" err="1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уроці</a:t>
            </a:r>
            <a:r>
              <a:rPr lang="uk-UA" sz="1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 мені </a:t>
            </a:r>
          </a:p>
          <a:p>
            <a:pPr lvl="0" algn="ctr"/>
            <a:r>
              <a:rPr lang="uk-UA" sz="1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 </a:t>
            </a:r>
            <a:r>
              <a:rPr lang="uk-UA" sz="16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сподобалось</a:t>
            </a:r>
            <a:endParaRPr lang="ru-RU" sz="16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20472684">
            <a:off x="2286000" y="3136613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uk-UA" sz="1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На </a:t>
            </a:r>
            <a:r>
              <a:rPr lang="uk-UA" sz="1600" b="1" cap="all" dirty="0" err="1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уроці</a:t>
            </a:r>
            <a:r>
              <a:rPr lang="uk-UA" sz="1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 мені  </a:t>
            </a:r>
            <a:r>
              <a:rPr lang="uk-UA" sz="16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не</a:t>
            </a:r>
            <a:endParaRPr lang="uk-UA" sz="16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onotype Corsiva" panose="03010101010201010101" pitchFamily="66" charset="0"/>
            </a:endParaRPr>
          </a:p>
          <a:p>
            <a:pPr lvl="0" algn="ctr"/>
            <a:r>
              <a:rPr lang="uk-UA" sz="1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 </a:t>
            </a:r>
            <a:r>
              <a:rPr lang="uk-UA" sz="16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сподобалось</a:t>
            </a:r>
            <a:endParaRPr lang="ru-RU" sz="16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280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222</Words>
  <Application>Microsoft Office PowerPoint</Application>
  <PresentationFormat>Экран (4:3)</PresentationFormat>
  <Paragraphs>84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19</cp:revision>
  <dcterms:created xsi:type="dcterms:W3CDTF">2020-12-06T11:47:44Z</dcterms:created>
  <dcterms:modified xsi:type="dcterms:W3CDTF">2020-12-13T13:17:10Z</dcterms:modified>
</cp:coreProperties>
</file>