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303" r:id="rId4"/>
    <p:sldId id="304" r:id="rId5"/>
    <p:sldId id="305" r:id="rId6"/>
    <p:sldId id="306" r:id="rId7"/>
    <p:sldId id="313" r:id="rId8"/>
    <p:sldId id="311" r:id="rId9"/>
    <p:sldId id="312" r:id="rId10"/>
    <p:sldId id="302" r:id="rId11"/>
    <p:sldId id="314" r:id="rId12"/>
    <p:sldId id="315" r:id="rId13"/>
    <p:sldId id="316" r:id="rId14"/>
    <p:sldId id="317" r:id="rId15"/>
    <p:sldId id="343" r:id="rId16"/>
    <p:sldId id="341" r:id="rId17"/>
    <p:sldId id="321" r:id="rId18"/>
    <p:sldId id="322" r:id="rId19"/>
    <p:sldId id="323" r:id="rId20"/>
    <p:sldId id="324" r:id="rId21"/>
    <p:sldId id="325" r:id="rId22"/>
    <p:sldId id="326" r:id="rId23"/>
    <p:sldId id="327" r:id="rId24"/>
    <p:sldId id="328" r:id="rId25"/>
    <p:sldId id="329" r:id="rId26"/>
    <p:sldId id="330" r:id="rId27"/>
    <p:sldId id="331" r:id="rId28"/>
    <p:sldId id="332" r:id="rId29"/>
    <p:sldId id="333" r:id="rId30"/>
    <p:sldId id="334" r:id="rId31"/>
    <p:sldId id="335" r:id="rId32"/>
    <p:sldId id="336" r:id="rId33"/>
    <p:sldId id="337" r:id="rId34"/>
    <p:sldId id="340" r:id="rId35"/>
    <p:sldId id="339"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FF"/>
    <a:srgbClr val="9900CC"/>
    <a:srgbClr val="12C4FC"/>
    <a:srgbClr val="6600FF"/>
    <a:srgbClr val="733D69"/>
    <a:srgbClr val="008000"/>
    <a:srgbClr val="56015F"/>
    <a:srgbClr val="6E558D"/>
    <a:srgbClr val="9966FF"/>
    <a:srgbClr val="856B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2634" y="-87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0B803-E203-40B0-9030-454DED84A48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uk-UA"/>
        </a:p>
      </dgm:t>
    </dgm:pt>
    <dgm:pt modelId="{3D9ABE1A-4FD1-4B12-A9B8-498BD628820C}">
      <dgm:prSet phldrT="[Текст]"/>
      <dgm:spPr/>
      <dgm:t>
        <a:bodyPr/>
        <a:lstStyle/>
        <a:p>
          <a:r>
            <a:rPr lang="uk-UA" dirty="0" smtClean="0"/>
            <a:t>“</a:t>
          </a:r>
          <a:r>
            <a:rPr lang="uk-UA" dirty="0" err="1" smtClean="0"/>
            <a:t>Games</a:t>
          </a:r>
          <a:r>
            <a:rPr lang="uk-UA" dirty="0" smtClean="0"/>
            <a:t> </a:t>
          </a:r>
          <a:r>
            <a:rPr lang="uk-UA" dirty="0" err="1" smtClean="0"/>
            <a:t>build</a:t>
          </a:r>
          <a:r>
            <a:rPr lang="uk-UA" dirty="0" smtClean="0"/>
            <a:t> </a:t>
          </a:r>
          <a:r>
            <a:rPr lang="uk-UA" dirty="0" err="1" smtClean="0"/>
            <a:t>up</a:t>
          </a:r>
          <a:r>
            <a:rPr lang="uk-UA" dirty="0" smtClean="0"/>
            <a:t> </a:t>
          </a:r>
          <a:r>
            <a:rPr lang="uk-UA" dirty="0" err="1" smtClean="0"/>
            <a:t>learners</a:t>
          </a:r>
          <a:r>
            <a:rPr lang="uk-UA" dirty="0" smtClean="0"/>
            <a:t>’ </a:t>
          </a:r>
          <a:r>
            <a:rPr lang="uk-UA" dirty="0" err="1" smtClean="0"/>
            <a:t>English</a:t>
          </a:r>
          <a:r>
            <a:rPr lang="uk-UA" dirty="0" smtClean="0"/>
            <a:t> </a:t>
          </a:r>
          <a:r>
            <a:rPr lang="uk-UA" dirty="0" err="1" smtClean="0"/>
            <a:t>repertoire</a:t>
          </a:r>
          <a:r>
            <a:rPr lang="uk-UA" dirty="0" smtClean="0"/>
            <a:t> </a:t>
          </a:r>
          <a:r>
            <a:rPr lang="uk-UA" dirty="0" err="1" smtClean="0"/>
            <a:t>in</a:t>
          </a:r>
          <a:r>
            <a:rPr lang="uk-UA" dirty="0" smtClean="0"/>
            <a:t> a </a:t>
          </a:r>
          <a:r>
            <a:rPr lang="uk-UA" dirty="0" err="1" smtClean="0"/>
            <a:t>familiar</a:t>
          </a:r>
          <a:r>
            <a:rPr lang="uk-UA" dirty="0" smtClean="0"/>
            <a:t> </a:t>
          </a:r>
          <a:r>
            <a:rPr lang="uk-UA" dirty="0" err="1" smtClean="0"/>
            <a:t>and</a:t>
          </a:r>
          <a:r>
            <a:rPr lang="uk-UA" dirty="0" smtClean="0"/>
            <a:t> </a:t>
          </a:r>
          <a:r>
            <a:rPr lang="uk-UA" dirty="0" err="1" smtClean="0"/>
            <a:t>comfortable</a:t>
          </a:r>
          <a:r>
            <a:rPr lang="uk-UA" dirty="0" smtClean="0"/>
            <a:t> </a:t>
          </a:r>
          <a:r>
            <a:rPr lang="uk-UA" dirty="0" err="1" smtClean="0"/>
            <a:t>environment</a:t>
          </a:r>
          <a:r>
            <a:rPr lang="uk-UA" dirty="0" smtClean="0"/>
            <a:t> </a:t>
          </a:r>
          <a:endParaRPr lang="uk-UA" dirty="0"/>
        </a:p>
      </dgm:t>
    </dgm:pt>
    <dgm:pt modelId="{51ABFA8C-9720-4490-8B0F-677A95787CA0}" type="parTrans" cxnId="{5A8D87BA-C85E-452D-BA8B-008BF2BE0996}">
      <dgm:prSet/>
      <dgm:spPr/>
      <dgm:t>
        <a:bodyPr/>
        <a:lstStyle/>
        <a:p>
          <a:endParaRPr lang="uk-UA"/>
        </a:p>
      </dgm:t>
    </dgm:pt>
    <dgm:pt modelId="{39EC0428-8B22-49E1-ABBB-13736E4C7A9B}" type="sibTrans" cxnId="{5A8D87BA-C85E-452D-BA8B-008BF2BE0996}">
      <dgm:prSet/>
      <dgm:spPr/>
      <dgm:t>
        <a:bodyPr/>
        <a:lstStyle/>
        <a:p>
          <a:endParaRPr lang="uk-UA"/>
        </a:p>
      </dgm:t>
    </dgm:pt>
    <dgm:pt modelId="{1317D202-F576-454A-8049-D2236B5F40AA}">
      <dgm:prSet phldrT="[Текст]"/>
      <dgm:spPr/>
      <dgm:t>
        <a:bodyPr/>
        <a:lstStyle/>
        <a:p>
          <a:r>
            <a:rPr lang="uk-UA" dirty="0" err="1" smtClean="0"/>
            <a:t>Games</a:t>
          </a:r>
          <a:r>
            <a:rPr lang="uk-UA" dirty="0" smtClean="0"/>
            <a:t> </a:t>
          </a:r>
          <a:r>
            <a:rPr lang="uk-UA" dirty="0" err="1" smtClean="0"/>
            <a:t>increase</a:t>
          </a:r>
          <a:r>
            <a:rPr lang="uk-UA" dirty="0" smtClean="0"/>
            <a:t> </a:t>
          </a:r>
          <a:r>
            <a:rPr lang="uk-UA" dirty="0" err="1" smtClean="0"/>
            <a:t>motivation</a:t>
          </a:r>
          <a:r>
            <a:rPr lang="uk-UA" dirty="0" smtClean="0"/>
            <a:t> </a:t>
          </a:r>
          <a:r>
            <a:rPr lang="uk-UA" dirty="0" err="1" smtClean="0"/>
            <a:t>and</a:t>
          </a:r>
          <a:r>
            <a:rPr lang="uk-UA" dirty="0" smtClean="0"/>
            <a:t> </a:t>
          </a:r>
          <a:r>
            <a:rPr lang="uk-UA" dirty="0" err="1" smtClean="0"/>
            <a:t>desire</a:t>
          </a:r>
          <a:r>
            <a:rPr lang="uk-UA" dirty="0" smtClean="0"/>
            <a:t> </a:t>
          </a:r>
          <a:r>
            <a:rPr lang="uk-UA" dirty="0" err="1" smtClean="0"/>
            <a:t>for</a:t>
          </a:r>
          <a:r>
            <a:rPr lang="uk-UA" dirty="0" smtClean="0"/>
            <a:t> </a:t>
          </a:r>
          <a:r>
            <a:rPr lang="uk-UA" dirty="0" err="1" smtClean="0"/>
            <a:t>self-improvement</a:t>
          </a:r>
          <a:endParaRPr lang="uk-UA" dirty="0"/>
        </a:p>
      </dgm:t>
    </dgm:pt>
    <dgm:pt modelId="{379455AA-DF2E-4325-95DB-CAEE6D8C3AE7}" type="parTrans" cxnId="{D870B3B9-93BE-4CA6-A9A6-9B7F7F7C4001}">
      <dgm:prSet/>
      <dgm:spPr/>
      <dgm:t>
        <a:bodyPr/>
        <a:lstStyle/>
        <a:p>
          <a:endParaRPr lang="uk-UA"/>
        </a:p>
      </dgm:t>
    </dgm:pt>
    <dgm:pt modelId="{15291E20-349B-4459-8C0F-39EE0DDBFDF1}" type="sibTrans" cxnId="{D870B3B9-93BE-4CA6-A9A6-9B7F7F7C4001}">
      <dgm:prSet/>
      <dgm:spPr/>
      <dgm:t>
        <a:bodyPr/>
        <a:lstStyle/>
        <a:p>
          <a:endParaRPr lang="uk-UA"/>
        </a:p>
      </dgm:t>
    </dgm:pt>
    <dgm:pt modelId="{ECEB6CEA-BEE3-4EF3-8C13-850AC3E4BB8E}">
      <dgm:prSet phldrT="[Текст]"/>
      <dgm:spPr/>
      <dgm:t>
        <a:bodyPr/>
        <a:lstStyle/>
        <a:p>
          <a:r>
            <a:rPr lang="uk-UA" smtClean="0"/>
            <a:t>Games develop critical thinking, problem solving, and imagination.</a:t>
          </a:r>
          <a:endParaRPr lang="uk-UA" dirty="0"/>
        </a:p>
      </dgm:t>
    </dgm:pt>
    <dgm:pt modelId="{0985913B-013A-4324-A754-69493789BA1A}" type="parTrans" cxnId="{4EA60777-28E7-4EDE-9EB2-3A8BA8F74805}">
      <dgm:prSet/>
      <dgm:spPr/>
      <dgm:t>
        <a:bodyPr/>
        <a:lstStyle/>
        <a:p>
          <a:endParaRPr lang="uk-UA"/>
        </a:p>
      </dgm:t>
    </dgm:pt>
    <dgm:pt modelId="{6D26325A-97AD-4469-A2EA-CF0A795E1B8A}" type="sibTrans" cxnId="{4EA60777-28E7-4EDE-9EB2-3A8BA8F74805}">
      <dgm:prSet/>
      <dgm:spPr/>
      <dgm:t>
        <a:bodyPr/>
        <a:lstStyle/>
        <a:p>
          <a:endParaRPr lang="uk-UA"/>
        </a:p>
      </dgm:t>
    </dgm:pt>
    <dgm:pt modelId="{89B5E6E3-E959-4E13-82E5-C3B205A7650E}">
      <dgm:prSet phldrT="[Текст]"/>
      <dgm:spPr/>
      <dgm:t>
        <a:bodyPr/>
        <a:lstStyle/>
        <a:p>
          <a:r>
            <a:rPr lang="uk-UA" dirty="0" err="1" smtClean="0"/>
            <a:t>Games</a:t>
          </a:r>
          <a:r>
            <a:rPr lang="uk-UA" dirty="0" smtClean="0"/>
            <a:t> </a:t>
          </a:r>
          <a:r>
            <a:rPr lang="uk-UA" dirty="0" err="1" smtClean="0"/>
            <a:t>are</a:t>
          </a:r>
          <a:r>
            <a:rPr lang="uk-UA" dirty="0" smtClean="0"/>
            <a:t> </a:t>
          </a:r>
          <a:r>
            <a:rPr lang="uk-UA" dirty="0" err="1" smtClean="0"/>
            <a:t>adaptable</a:t>
          </a:r>
          <a:r>
            <a:rPr lang="uk-UA" dirty="0" smtClean="0"/>
            <a:t> </a:t>
          </a:r>
          <a:r>
            <a:rPr lang="uk-UA" dirty="0" err="1" smtClean="0"/>
            <a:t>for</a:t>
          </a:r>
          <a:r>
            <a:rPr lang="uk-UA" dirty="0" smtClean="0"/>
            <a:t> </a:t>
          </a:r>
          <a:r>
            <a:rPr lang="uk-UA" dirty="0" err="1" smtClean="0"/>
            <a:t>different</a:t>
          </a:r>
          <a:r>
            <a:rPr lang="uk-UA" dirty="0" smtClean="0"/>
            <a:t> </a:t>
          </a:r>
          <a:r>
            <a:rPr lang="uk-UA" dirty="0" err="1" smtClean="0"/>
            <a:t>levels</a:t>
          </a:r>
          <a:r>
            <a:rPr lang="uk-UA" dirty="0" smtClean="0"/>
            <a:t> </a:t>
          </a:r>
          <a:r>
            <a:rPr lang="uk-UA" dirty="0" err="1" smtClean="0"/>
            <a:t>of</a:t>
          </a:r>
          <a:r>
            <a:rPr lang="uk-UA" dirty="0" smtClean="0"/>
            <a:t> </a:t>
          </a:r>
          <a:r>
            <a:rPr lang="uk-UA" dirty="0" err="1" smtClean="0"/>
            <a:t>knowledge</a:t>
          </a:r>
          <a:r>
            <a:rPr lang="uk-UA" dirty="0" smtClean="0"/>
            <a:t>.</a:t>
          </a:r>
          <a:endParaRPr lang="uk-UA" dirty="0"/>
        </a:p>
      </dgm:t>
    </dgm:pt>
    <dgm:pt modelId="{FE258E77-11C6-46A5-8260-9A8C7155828F}" type="parTrans" cxnId="{94CC9994-66B9-4419-B04D-3A1807D8F10A}">
      <dgm:prSet/>
      <dgm:spPr/>
      <dgm:t>
        <a:bodyPr/>
        <a:lstStyle/>
        <a:p>
          <a:endParaRPr lang="uk-UA"/>
        </a:p>
      </dgm:t>
    </dgm:pt>
    <dgm:pt modelId="{24E6DA79-E614-432C-BD78-ECE023A1BB04}" type="sibTrans" cxnId="{94CC9994-66B9-4419-B04D-3A1807D8F10A}">
      <dgm:prSet/>
      <dgm:spPr/>
      <dgm:t>
        <a:bodyPr/>
        <a:lstStyle/>
        <a:p>
          <a:endParaRPr lang="uk-UA"/>
        </a:p>
      </dgm:t>
    </dgm:pt>
    <dgm:pt modelId="{B883B616-07C3-43AD-91BB-2D5132C26558}">
      <dgm:prSet/>
      <dgm:spPr/>
      <dgm:t>
        <a:bodyPr/>
        <a:lstStyle/>
        <a:p>
          <a:r>
            <a:rPr lang="en-US" smtClean="0"/>
            <a:t>Games develop students’ ability to observe.</a:t>
          </a:r>
          <a:endParaRPr lang="uk-UA"/>
        </a:p>
      </dgm:t>
    </dgm:pt>
    <dgm:pt modelId="{26CD4236-C6CF-4762-A4A9-025553AF18FD}" type="parTrans" cxnId="{75E29F0B-2603-4428-884F-A7D5F76F2546}">
      <dgm:prSet/>
      <dgm:spPr/>
      <dgm:t>
        <a:bodyPr/>
        <a:lstStyle/>
        <a:p>
          <a:endParaRPr lang="uk-UA"/>
        </a:p>
      </dgm:t>
    </dgm:pt>
    <dgm:pt modelId="{54F6A352-11A7-4984-8643-80B538D53BDB}" type="sibTrans" cxnId="{75E29F0B-2603-4428-884F-A7D5F76F2546}">
      <dgm:prSet/>
      <dgm:spPr/>
      <dgm:t>
        <a:bodyPr/>
        <a:lstStyle/>
        <a:p>
          <a:endParaRPr lang="uk-UA"/>
        </a:p>
      </dgm:t>
    </dgm:pt>
    <dgm:pt modelId="{B56FC3B1-84D9-4F5E-B74D-76EF05102BFC}" type="pres">
      <dgm:prSet presAssocID="{4910B803-E203-40B0-9030-454DED84A485}" presName="diagram" presStyleCnt="0">
        <dgm:presLayoutVars>
          <dgm:dir/>
          <dgm:resizeHandles val="exact"/>
        </dgm:presLayoutVars>
      </dgm:prSet>
      <dgm:spPr/>
      <dgm:t>
        <a:bodyPr/>
        <a:lstStyle/>
        <a:p>
          <a:endParaRPr lang="ru-RU"/>
        </a:p>
      </dgm:t>
    </dgm:pt>
    <dgm:pt modelId="{239905D4-0821-40F0-B755-2589F39D01E9}" type="pres">
      <dgm:prSet presAssocID="{3D9ABE1A-4FD1-4B12-A9B8-498BD628820C}" presName="node" presStyleLbl="node1" presStyleIdx="0" presStyleCnt="5">
        <dgm:presLayoutVars>
          <dgm:bulletEnabled val="1"/>
        </dgm:presLayoutVars>
      </dgm:prSet>
      <dgm:spPr/>
      <dgm:t>
        <a:bodyPr/>
        <a:lstStyle/>
        <a:p>
          <a:endParaRPr lang="uk-UA"/>
        </a:p>
      </dgm:t>
    </dgm:pt>
    <dgm:pt modelId="{C5083F75-211B-4B1B-882A-FD0ACB19F193}" type="pres">
      <dgm:prSet presAssocID="{39EC0428-8B22-49E1-ABBB-13736E4C7A9B}" presName="sibTrans" presStyleCnt="0"/>
      <dgm:spPr/>
    </dgm:pt>
    <dgm:pt modelId="{19435C9F-FAEC-4DD1-91F5-83A34B36DA25}" type="pres">
      <dgm:prSet presAssocID="{1317D202-F576-454A-8049-D2236B5F40AA}" presName="node" presStyleLbl="node1" presStyleIdx="1" presStyleCnt="5" custLinFactNeighborX="-629" custLinFactNeighborY="-4683">
        <dgm:presLayoutVars>
          <dgm:bulletEnabled val="1"/>
        </dgm:presLayoutVars>
      </dgm:prSet>
      <dgm:spPr/>
      <dgm:t>
        <a:bodyPr/>
        <a:lstStyle/>
        <a:p>
          <a:endParaRPr lang="uk-UA"/>
        </a:p>
      </dgm:t>
    </dgm:pt>
    <dgm:pt modelId="{EE34826C-790C-4FD2-A6E6-D0C913A0D879}" type="pres">
      <dgm:prSet presAssocID="{15291E20-349B-4459-8C0F-39EE0DDBFDF1}" presName="sibTrans" presStyleCnt="0"/>
      <dgm:spPr/>
    </dgm:pt>
    <dgm:pt modelId="{DE1315F6-0FB9-4D9C-BFA2-9DEED9EC37DB}" type="pres">
      <dgm:prSet presAssocID="{ECEB6CEA-BEE3-4EF3-8C13-850AC3E4BB8E}" presName="node" presStyleLbl="node1" presStyleIdx="2" presStyleCnt="5">
        <dgm:presLayoutVars>
          <dgm:bulletEnabled val="1"/>
        </dgm:presLayoutVars>
      </dgm:prSet>
      <dgm:spPr/>
      <dgm:t>
        <a:bodyPr/>
        <a:lstStyle/>
        <a:p>
          <a:endParaRPr lang="uk-UA"/>
        </a:p>
      </dgm:t>
    </dgm:pt>
    <dgm:pt modelId="{88962586-445B-40A3-AA78-2F4C80E1EEAB}" type="pres">
      <dgm:prSet presAssocID="{6D26325A-97AD-4469-A2EA-CF0A795E1B8A}" presName="sibTrans" presStyleCnt="0"/>
      <dgm:spPr/>
    </dgm:pt>
    <dgm:pt modelId="{BD7F81E4-D803-49F4-877B-2C70630B2FC5}" type="pres">
      <dgm:prSet presAssocID="{B883B616-07C3-43AD-91BB-2D5132C26558}" presName="node" presStyleLbl="node1" presStyleIdx="3" presStyleCnt="5">
        <dgm:presLayoutVars>
          <dgm:bulletEnabled val="1"/>
        </dgm:presLayoutVars>
      </dgm:prSet>
      <dgm:spPr/>
      <dgm:t>
        <a:bodyPr/>
        <a:lstStyle/>
        <a:p>
          <a:endParaRPr lang="ru-RU"/>
        </a:p>
      </dgm:t>
    </dgm:pt>
    <dgm:pt modelId="{DBDAE593-D556-4DDC-87AB-D0AEAD53DBC4}" type="pres">
      <dgm:prSet presAssocID="{54F6A352-11A7-4984-8643-80B538D53BDB}" presName="sibTrans" presStyleCnt="0"/>
      <dgm:spPr/>
    </dgm:pt>
    <dgm:pt modelId="{9CC58F11-0F4C-4F26-8795-E30376083185}" type="pres">
      <dgm:prSet presAssocID="{89B5E6E3-E959-4E13-82E5-C3B205A7650E}" presName="node" presStyleLbl="node1" presStyleIdx="4" presStyleCnt="5" custLinFactNeighborX="2903" custLinFactNeighborY="-3373">
        <dgm:presLayoutVars>
          <dgm:bulletEnabled val="1"/>
        </dgm:presLayoutVars>
      </dgm:prSet>
      <dgm:spPr/>
      <dgm:t>
        <a:bodyPr/>
        <a:lstStyle/>
        <a:p>
          <a:endParaRPr lang="uk-UA"/>
        </a:p>
      </dgm:t>
    </dgm:pt>
  </dgm:ptLst>
  <dgm:cxnLst>
    <dgm:cxn modelId="{75E29F0B-2603-4428-884F-A7D5F76F2546}" srcId="{4910B803-E203-40B0-9030-454DED84A485}" destId="{B883B616-07C3-43AD-91BB-2D5132C26558}" srcOrd="3" destOrd="0" parTransId="{26CD4236-C6CF-4762-A4A9-025553AF18FD}" sibTransId="{54F6A352-11A7-4984-8643-80B538D53BDB}"/>
    <dgm:cxn modelId="{D870B3B9-93BE-4CA6-A9A6-9B7F7F7C4001}" srcId="{4910B803-E203-40B0-9030-454DED84A485}" destId="{1317D202-F576-454A-8049-D2236B5F40AA}" srcOrd="1" destOrd="0" parTransId="{379455AA-DF2E-4325-95DB-CAEE6D8C3AE7}" sibTransId="{15291E20-349B-4459-8C0F-39EE0DDBFDF1}"/>
    <dgm:cxn modelId="{9BF28B86-0F60-4688-9544-397E7419C8EE}" type="presOf" srcId="{1317D202-F576-454A-8049-D2236B5F40AA}" destId="{19435C9F-FAEC-4DD1-91F5-83A34B36DA25}" srcOrd="0" destOrd="0" presId="urn:microsoft.com/office/officeart/2005/8/layout/default"/>
    <dgm:cxn modelId="{0F7E1DCD-D745-467C-8CC2-8D9A47D037A0}" type="presOf" srcId="{ECEB6CEA-BEE3-4EF3-8C13-850AC3E4BB8E}" destId="{DE1315F6-0FB9-4D9C-BFA2-9DEED9EC37DB}" srcOrd="0" destOrd="0" presId="urn:microsoft.com/office/officeart/2005/8/layout/default"/>
    <dgm:cxn modelId="{D16EBA48-199F-4A8D-AC4C-75251A8364CA}" type="presOf" srcId="{B883B616-07C3-43AD-91BB-2D5132C26558}" destId="{BD7F81E4-D803-49F4-877B-2C70630B2FC5}" srcOrd="0" destOrd="0" presId="urn:microsoft.com/office/officeart/2005/8/layout/default"/>
    <dgm:cxn modelId="{4EA60777-28E7-4EDE-9EB2-3A8BA8F74805}" srcId="{4910B803-E203-40B0-9030-454DED84A485}" destId="{ECEB6CEA-BEE3-4EF3-8C13-850AC3E4BB8E}" srcOrd="2" destOrd="0" parTransId="{0985913B-013A-4324-A754-69493789BA1A}" sibTransId="{6D26325A-97AD-4469-A2EA-CF0A795E1B8A}"/>
    <dgm:cxn modelId="{5A8D87BA-C85E-452D-BA8B-008BF2BE0996}" srcId="{4910B803-E203-40B0-9030-454DED84A485}" destId="{3D9ABE1A-4FD1-4B12-A9B8-498BD628820C}" srcOrd="0" destOrd="0" parTransId="{51ABFA8C-9720-4490-8B0F-677A95787CA0}" sibTransId="{39EC0428-8B22-49E1-ABBB-13736E4C7A9B}"/>
    <dgm:cxn modelId="{3B04EA7E-E05B-4827-8EE6-8B314B10C86F}" type="presOf" srcId="{4910B803-E203-40B0-9030-454DED84A485}" destId="{B56FC3B1-84D9-4F5E-B74D-76EF05102BFC}" srcOrd="0" destOrd="0" presId="urn:microsoft.com/office/officeart/2005/8/layout/default"/>
    <dgm:cxn modelId="{698E20BC-467E-4C9B-A2D0-65DACB701F86}" type="presOf" srcId="{89B5E6E3-E959-4E13-82E5-C3B205A7650E}" destId="{9CC58F11-0F4C-4F26-8795-E30376083185}" srcOrd="0" destOrd="0" presId="urn:microsoft.com/office/officeart/2005/8/layout/default"/>
    <dgm:cxn modelId="{94CC9994-66B9-4419-B04D-3A1807D8F10A}" srcId="{4910B803-E203-40B0-9030-454DED84A485}" destId="{89B5E6E3-E959-4E13-82E5-C3B205A7650E}" srcOrd="4" destOrd="0" parTransId="{FE258E77-11C6-46A5-8260-9A8C7155828F}" sibTransId="{24E6DA79-E614-432C-BD78-ECE023A1BB04}"/>
    <dgm:cxn modelId="{64AEAC09-624F-4020-B1CB-0DBA63A47167}" type="presOf" srcId="{3D9ABE1A-4FD1-4B12-A9B8-498BD628820C}" destId="{239905D4-0821-40F0-B755-2589F39D01E9}" srcOrd="0" destOrd="0" presId="urn:microsoft.com/office/officeart/2005/8/layout/default"/>
    <dgm:cxn modelId="{E4E04F85-C64B-48DB-B302-37E12E999CFF}" type="presParOf" srcId="{B56FC3B1-84D9-4F5E-B74D-76EF05102BFC}" destId="{239905D4-0821-40F0-B755-2589F39D01E9}" srcOrd="0" destOrd="0" presId="urn:microsoft.com/office/officeart/2005/8/layout/default"/>
    <dgm:cxn modelId="{56DFC43E-542C-4B17-AEA7-09F5FD84DA95}" type="presParOf" srcId="{B56FC3B1-84D9-4F5E-B74D-76EF05102BFC}" destId="{C5083F75-211B-4B1B-882A-FD0ACB19F193}" srcOrd="1" destOrd="0" presId="urn:microsoft.com/office/officeart/2005/8/layout/default"/>
    <dgm:cxn modelId="{349EFE1F-04E1-4F15-9F2F-C87E327208DE}" type="presParOf" srcId="{B56FC3B1-84D9-4F5E-B74D-76EF05102BFC}" destId="{19435C9F-FAEC-4DD1-91F5-83A34B36DA25}" srcOrd="2" destOrd="0" presId="urn:microsoft.com/office/officeart/2005/8/layout/default"/>
    <dgm:cxn modelId="{78CD9C17-2B0F-480F-87E8-C1037FF56974}" type="presParOf" srcId="{B56FC3B1-84D9-4F5E-B74D-76EF05102BFC}" destId="{EE34826C-790C-4FD2-A6E6-D0C913A0D879}" srcOrd="3" destOrd="0" presId="urn:microsoft.com/office/officeart/2005/8/layout/default"/>
    <dgm:cxn modelId="{AD8C85AC-C4E3-4C41-BA78-E8D6734B19B6}" type="presParOf" srcId="{B56FC3B1-84D9-4F5E-B74D-76EF05102BFC}" destId="{DE1315F6-0FB9-4D9C-BFA2-9DEED9EC37DB}" srcOrd="4" destOrd="0" presId="urn:microsoft.com/office/officeart/2005/8/layout/default"/>
    <dgm:cxn modelId="{D23AE26B-9B54-4A28-974B-89CFE137B1FC}" type="presParOf" srcId="{B56FC3B1-84D9-4F5E-B74D-76EF05102BFC}" destId="{88962586-445B-40A3-AA78-2F4C80E1EEAB}" srcOrd="5" destOrd="0" presId="urn:microsoft.com/office/officeart/2005/8/layout/default"/>
    <dgm:cxn modelId="{BCAE1274-4B27-45E8-9D7D-CC5E6103B5D7}" type="presParOf" srcId="{B56FC3B1-84D9-4F5E-B74D-76EF05102BFC}" destId="{BD7F81E4-D803-49F4-877B-2C70630B2FC5}" srcOrd="6" destOrd="0" presId="urn:microsoft.com/office/officeart/2005/8/layout/default"/>
    <dgm:cxn modelId="{16208BCF-AC1F-4FD5-85CB-E915B349E1AC}" type="presParOf" srcId="{B56FC3B1-84D9-4F5E-B74D-76EF05102BFC}" destId="{DBDAE593-D556-4DDC-87AB-D0AEAD53DBC4}" srcOrd="7" destOrd="0" presId="urn:microsoft.com/office/officeart/2005/8/layout/default"/>
    <dgm:cxn modelId="{CCF2CC82-EBF5-4F50-A4CD-CDF7BEFEAE3C}" type="presParOf" srcId="{B56FC3B1-84D9-4F5E-B74D-76EF05102BFC}" destId="{9CC58F11-0F4C-4F26-8795-E30376083185}"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D7BF97-EF1F-4CA5-BF65-112CB141E3A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uk-UA"/>
        </a:p>
      </dgm:t>
    </dgm:pt>
    <dgm:pt modelId="{298115ED-13A3-44C4-B025-1B433B1A0FE3}">
      <dgm:prSet phldrT="[Текст]"/>
      <dgm:spPr/>
      <dgm:t>
        <a:bodyPr/>
        <a:lstStyle/>
        <a:p>
          <a:r>
            <a:rPr lang="uk-UA" dirty="0" err="1" smtClean="0"/>
            <a:t>There</a:t>
          </a:r>
          <a:r>
            <a:rPr lang="uk-UA" dirty="0" smtClean="0"/>
            <a:t> </a:t>
          </a:r>
          <a:r>
            <a:rPr lang="uk-UA" dirty="0" err="1" smtClean="0"/>
            <a:t>are</a:t>
          </a:r>
          <a:r>
            <a:rPr lang="uk-UA" dirty="0" smtClean="0"/>
            <a:t> </a:t>
          </a:r>
          <a:r>
            <a:rPr lang="uk-UA" dirty="0" err="1" smtClean="0"/>
            <a:t>many</a:t>
          </a:r>
          <a:r>
            <a:rPr lang="uk-UA" dirty="0" smtClean="0"/>
            <a:t> </a:t>
          </a:r>
          <a:r>
            <a:rPr lang="uk-UA" dirty="0" err="1" smtClean="0"/>
            <a:t>online</a:t>
          </a:r>
          <a:r>
            <a:rPr lang="uk-UA" dirty="0" smtClean="0"/>
            <a:t> </a:t>
          </a:r>
          <a:r>
            <a:rPr lang="uk-UA" dirty="0" err="1" smtClean="0"/>
            <a:t>educational</a:t>
          </a:r>
          <a:r>
            <a:rPr lang="uk-UA" dirty="0" smtClean="0"/>
            <a:t> </a:t>
          </a:r>
          <a:r>
            <a:rPr lang="uk-UA" dirty="0" err="1" smtClean="0"/>
            <a:t>games</a:t>
          </a:r>
          <a:r>
            <a:rPr lang="uk-UA" dirty="0" smtClean="0"/>
            <a:t> </a:t>
          </a:r>
          <a:r>
            <a:rPr lang="uk-UA" dirty="0" err="1" smtClean="0"/>
            <a:t>which</a:t>
          </a:r>
          <a:r>
            <a:rPr lang="uk-UA" dirty="0" smtClean="0"/>
            <a:t> </a:t>
          </a:r>
          <a:r>
            <a:rPr lang="uk-UA" dirty="0" err="1" smtClean="0"/>
            <a:t>are</a:t>
          </a:r>
          <a:r>
            <a:rPr lang="uk-UA" dirty="0" smtClean="0"/>
            <a:t> </a:t>
          </a:r>
          <a:r>
            <a:rPr lang="uk-UA" dirty="0" err="1" smtClean="0"/>
            <a:t>free</a:t>
          </a:r>
          <a:r>
            <a:rPr lang="uk-UA" dirty="0" smtClean="0"/>
            <a:t> </a:t>
          </a:r>
          <a:r>
            <a:rPr lang="uk-UA" dirty="0" err="1" smtClean="0"/>
            <a:t>of</a:t>
          </a:r>
          <a:r>
            <a:rPr lang="uk-UA" dirty="0" smtClean="0"/>
            <a:t> </a:t>
          </a:r>
          <a:r>
            <a:rPr lang="uk-UA" dirty="0" err="1" smtClean="0"/>
            <a:t>charge</a:t>
          </a:r>
          <a:r>
            <a:rPr lang="uk-UA" dirty="0" smtClean="0"/>
            <a:t>.</a:t>
          </a:r>
          <a:endParaRPr lang="uk-UA" dirty="0"/>
        </a:p>
      </dgm:t>
    </dgm:pt>
    <dgm:pt modelId="{F22F30B6-4310-40D1-94C3-FDD2D7D33601}" type="parTrans" cxnId="{402B2988-836F-45B9-93E3-3865A0AB9114}">
      <dgm:prSet/>
      <dgm:spPr/>
      <dgm:t>
        <a:bodyPr/>
        <a:lstStyle/>
        <a:p>
          <a:endParaRPr lang="uk-UA"/>
        </a:p>
      </dgm:t>
    </dgm:pt>
    <dgm:pt modelId="{BEE8DAC3-063B-481D-908D-F0EC8F33400E}" type="sibTrans" cxnId="{402B2988-836F-45B9-93E3-3865A0AB9114}">
      <dgm:prSet/>
      <dgm:spPr/>
      <dgm:t>
        <a:bodyPr/>
        <a:lstStyle/>
        <a:p>
          <a:endParaRPr lang="uk-UA"/>
        </a:p>
      </dgm:t>
    </dgm:pt>
    <dgm:pt modelId="{5E14B975-8788-4758-BB42-7445C5C5D924}">
      <dgm:prSet phldrT="[Текст]"/>
      <dgm:spPr/>
      <dgm:t>
        <a:bodyPr/>
        <a:lstStyle/>
        <a:p>
          <a:r>
            <a:rPr lang="uk-UA" dirty="0" err="1" smtClean="0"/>
            <a:t>Immediate</a:t>
          </a:r>
          <a:r>
            <a:rPr lang="uk-UA" dirty="0" smtClean="0"/>
            <a:t> </a:t>
          </a:r>
          <a:r>
            <a:rPr lang="uk-UA" dirty="0" err="1" smtClean="0"/>
            <a:t>feedback</a:t>
          </a:r>
          <a:r>
            <a:rPr lang="uk-UA" dirty="0" smtClean="0"/>
            <a:t> </a:t>
          </a:r>
          <a:r>
            <a:rPr lang="uk-UA" dirty="0" err="1" smtClean="0"/>
            <a:t>both</a:t>
          </a:r>
          <a:r>
            <a:rPr lang="uk-UA" dirty="0" smtClean="0"/>
            <a:t> </a:t>
          </a:r>
          <a:r>
            <a:rPr lang="uk-UA" dirty="0" err="1" smtClean="0"/>
            <a:t>for</a:t>
          </a:r>
          <a:r>
            <a:rPr lang="uk-UA" dirty="0" smtClean="0"/>
            <a:t> </a:t>
          </a:r>
          <a:r>
            <a:rPr lang="uk-UA" dirty="0" err="1" smtClean="0"/>
            <a:t>the</a:t>
          </a:r>
          <a:r>
            <a:rPr lang="uk-UA" dirty="0" smtClean="0"/>
            <a:t> </a:t>
          </a:r>
          <a:r>
            <a:rPr lang="uk-UA" dirty="0" err="1" smtClean="0"/>
            <a:t>students</a:t>
          </a:r>
          <a:r>
            <a:rPr lang="uk-UA" dirty="0" smtClean="0"/>
            <a:t> </a:t>
          </a:r>
          <a:r>
            <a:rPr lang="uk-UA" dirty="0" err="1" smtClean="0"/>
            <a:t>and</a:t>
          </a:r>
          <a:r>
            <a:rPr lang="uk-UA" dirty="0" smtClean="0"/>
            <a:t> </a:t>
          </a:r>
          <a:r>
            <a:rPr lang="uk-UA" dirty="0" err="1" smtClean="0"/>
            <a:t>the</a:t>
          </a:r>
          <a:r>
            <a:rPr lang="uk-UA" dirty="0" smtClean="0"/>
            <a:t> </a:t>
          </a:r>
          <a:r>
            <a:rPr lang="uk-UA" dirty="0" err="1" smtClean="0"/>
            <a:t>teacher</a:t>
          </a:r>
          <a:r>
            <a:rPr lang="uk-UA" dirty="0" smtClean="0"/>
            <a:t>.</a:t>
          </a:r>
          <a:endParaRPr lang="uk-UA" dirty="0"/>
        </a:p>
      </dgm:t>
    </dgm:pt>
    <dgm:pt modelId="{58427F2F-6186-4C82-B15C-17BA6E9C381E}" type="parTrans" cxnId="{3D65AB38-089C-4D94-A9A3-8EB572C4268D}">
      <dgm:prSet/>
      <dgm:spPr/>
      <dgm:t>
        <a:bodyPr/>
        <a:lstStyle/>
        <a:p>
          <a:endParaRPr lang="uk-UA"/>
        </a:p>
      </dgm:t>
    </dgm:pt>
    <dgm:pt modelId="{B12236A1-D9DA-42CF-BD28-DB4562F0AF9C}" type="sibTrans" cxnId="{3D65AB38-089C-4D94-A9A3-8EB572C4268D}">
      <dgm:prSet/>
      <dgm:spPr/>
      <dgm:t>
        <a:bodyPr/>
        <a:lstStyle/>
        <a:p>
          <a:endParaRPr lang="uk-UA"/>
        </a:p>
      </dgm:t>
    </dgm:pt>
    <dgm:pt modelId="{35178A45-8A33-4551-A7A9-748F9DBA1326}">
      <dgm:prSet phldrT="[Текст]"/>
      <dgm:spPr/>
      <dgm:t>
        <a:bodyPr/>
        <a:lstStyle/>
        <a:p>
          <a:r>
            <a:rPr lang="uk-UA" dirty="0" err="1" smtClean="0"/>
            <a:t>The</a:t>
          </a:r>
          <a:r>
            <a:rPr lang="uk-UA" dirty="0" smtClean="0"/>
            <a:t> </a:t>
          </a:r>
          <a:r>
            <a:rPr lang="uk-UA" dirty="0" err="1" smtClean="0"/>
            <a:t>results</a:t>
          </a:r>
          <a:r>
            <a:rPr lang="uk-UA" dirty="0" smtClean="0"/>
            <a:t> </a:t>
          </a:r>
          <a:r>
            <a:rPr lang="uk-UA" dirty="0" err="1" smtClean="0"/>
            <a:t>are</a:t>
          </a:r>
          <a:r>
            <a:rPr lang="uk-UA" dirty="0" smtClean="0"/>
            <a:t> </a:t>
          </a:r>
          <a:r>
            <a:rPr lang="uk-UA" dirty="0" err="1" smtClean="0"/>
            <a:t>more</a:t>
          </a:r>
          <a:r>
            <a:rPr lang="uk-UA" dirty="0" smtClean="0"/>
            <a:t> </a:t>
          </a:r>
          <a:r>
            <a:rPr lang="uk-UA" dirty="0" err="1" smtClean="0"/>
            <a:t>visible</a:t>
          </a:r>
          <a:r>
            <a:rPr lang="uk-UA" dirty="0" smtClean="0"/>
            <a:t> (</a:t>
          </a:r>
          <a:r>
            <a:rPr lang="uk-UA" dirty="0" err="1" smtClean="0"/>
            <a:t>sometimes</a:t>
          </a:r>
          <a:r>
            <a:rPr lang="uk-UA" dirty="0" smtClean="0"/>
            <a:t> </a:t>
          </a:r>
          <a:r>
            <a:rPr lang="uk-UA" dirty="0" err="1" smtClean="0"/>
            <a:t>both</a:t>
          </a:r>
          <a:r>
            <a:rPr lang="uk-UA" dirty="0" smtClean="0"/>
            <a:t> </a:t>
          </a:r>
          <a:r>
            <a:rPr lang="uk-UA" dirty="0" err="1" smtClean="0"/>
            <a:t>visual</a:t>
          </a:r>
          <a:r>
            <a:rPr lang="uk-UA" dirty="0" smtClean="0"/>
            <a:t> </a:t>
          </a:r>
          <a:r>
            <a:rPr lang="uk-UA" dirty="0" err="1" smtClean="0"/>
            <a:t>and</a:t>
          </a:r>
          <a:r>
            <a:rPr lang="uk-UA" dirty="0" smtClean="0"/>
            <a:t> </a:t>
          </a:r>
          <a:r>
            <a:rPr lang="uk-UA" dirty="0" err="1" smtClean="0"/>
            <a:t>acoustic</a:t>
          </a:r>
          <a:r>
            <a:rPr lang="uk-UA" dirty="0" smtClean="0"/>
            <a:t>) </a:t>
          </a:r>
          <a:r>
            <a:rPr lang="uk-UA" dirty="0" err="1" smtClean="0"/>
            <a:t>and</a:t>
          </a:r>
          <a:r>
            <a:rPr lang="uk-UA" dirty="0" smtClean="0"/>
            <a:t> </a:t>
          </a:r>
          <a:r>
            <a:rPr lang="uk-UA" dirty="0" err="1" smtClean="0"/>
            <a:t>have</a:t>
          </a:r>
          <a:r>
            <a:rPr lang="uk-UA" dirty="0" smtClean="0"/>
            <a:t> a </a:t>
          </a:r>
          <a:r>
            <a:rPr lang="uk-UA" dirty="0" err="1" smtClean="0"/>
            <a:t>stronger</a:t>
          </a:r>
          <a:r>
            <a:rPr lang="uk-UA" dirty="0" smtClean="0"/>
            <a:t> </a:t>
          </a:r>
          <a:r>
            <a:rPr lang="uk-UA" dirty="0" err="1" smtClean="0"/>
            <a:t>impact</a:t>
          </a:r>
          <a:r>
            <a:rPr lang="uk-UA" dirty="0" smtClean="0"/>
            <a:t>.</a:t>
          </a:r>
          <a:endParaRPr lang="uk-UA" dirty="0"/>
        </a:p>
      </dgm:t>
    </dgm:pt>
    <dgm:pt modelId="{A86F090F-871D-467E-B05F-AF3B2B9CFE4E}" type="parTrans" cxnId="{697262EF-264C-4AB7-94BC-E236E5A8E4B0}">
      <dgm:prSet/>
      <dgm:spPr/>
      <dgm:t>
        <a:bodyPr/>
        <a:lstStyle/>
        <a:p>
          <a:endParaRPr lang="uk-UA"/>
        </a:p>
      </dgm:t>
    </dgm:pt>
    <dgm:pt modelId="{D4656576-B62B-4E98-9357-007D2D08B3E9}" type="sibTrans" cxnId="{697262EF-264C-4AB7-94BC-E236E5A8E4B0}">
      <dgm:prSet/>
      <dgm:spPr/>
      <dgm:t>
        <a:bodyPr/>
        <a:lstStyle/>
        <a:p>
          <a:endParaRPr lang="uk-UA"/>
        </a:p>
      </dgm:t>
    </dgm:pt>
    <dgm:pt modelId="{B684D51D-0517-4F62-AF1B-684A7ECB0DDD}">
      <dgm:prSet phldrT="[Текст]"/>
      <dgm:spPr/>
      <dgm:t>
        <a:bodyPr/>
        <a:lstStyle/>
        <a:p>
          <a:r>
            <a:rPr lang="uk-UA" dirty="0" err="1" smtClean="0"/>
            <a:t>The</a:t>
          </a:r>
          <a:r>
            <a:rPr lang="uk-UA" dirty="0" smtClean="0"/>
            <a:t> </a:t>
          </a:r>
          <a:r>
            <a:rPr lang="uk-UA" dirty="0" err="1" smtClean="0"/>
            <a:t>working</a:t>
          </a:r>
          <a:r>
            <a:rPr lang="uk-UA" dirty="0" smtClean="0"/>
            <a:t> </a:t>
          </a:r>
          <a:r>
            <a:rPr lang="uk-UA" dirty="0" err="1" smtClean="0"/>
            <a:t>time</a:t>
          </a:r>
          <a:r>
            <a:rPr lang="uk-UA" dirty="0" smtClean="0"/>
            <a:t> </a:t>
          </a:r>
          <a:r>
            <a:rPr lang="uk-UA" dirty="0" err="1" smtClean="0"/>
            <a:t>is</a:t>
          </a:r>
          <a:r>
            <a:rPr lang="uk-UA" dirty="0" smtClean="0"/>
            <a:t> </a:t>
          </a:r>
          <a:r>
            <a:rPr lang="uk-UA" dirty="0" err="1" smtClean="0"/>
            <a:t>usually</a:t>
          </a:r>
          <a:r>
            <a:rPr lang="uk-UA" dirty="0" smtClean="0"/>
            <a:t> </a:t>
          </a:r>
          <a:r>
            <a:rPr lang="uk-UA" dirty="0" err="1" smtClean="0"/>
            <a:t>known</a:t>
          </a:r>
          <a:r>
            <a:rPr lang="uk-UA" dirty="0" smtClean="0"/>
            <a:t> </a:t>
          </a:r>
          <a:r>
            <a:rPr lang="uk-UA" dirty="0" err="1" smtClean="0"/>
            <a:t>from</a:t>
          </a:r>
          <a:r>
            <a:rPr lang="uk-UA" dirty="0" smtClean="0"/>
            <a:t> </a:t>
          </a:r>
          <a:r>
            <a:rPr lang="uk-UA" dirty="0" err="1" smtClean="0"/>
            <a:t>the</a:t>
          </a:r>
          <a:r>
            <a:rPr lang="uk-UA" dirty="0" smtClean="0"/>
            <a:t> </a:t>
          </a:r>
          <a:r>
            <a:rPr lang="uk-UA" dirty="0" err="1" smtClean="0"/>
            <a:t>beginning</a:t>
          </a:r>
          <a:r>
            <a:rPr lang="uk-UA" dirty="0" smtClean="0"/>
            <a:t> </a:t>
          </a:r>
          <a:r>
            <a:rPr lang="uk-UA" dirty="0" err="1" smtClean="0"/>
            <a:t>and</a:t>
          </a:r>
          <a:r>
            <a:rPr lang="uk-UA" dirty="0" smtClean="0"/>
            <a:t> </a:t>
          </a:r>
          <a:r>
            <a:rPr lang="uk-UA" dirty="0" err="1" smtClean="0"/>
            <a:t>it</a:t>
          </a:r>
          <a:r>
            <a:rPr lang="uk-UA" dirty="0" smtClean="0"/>
            <a:t> </a:t>
          </a:r>
          <a:r>
            <a:rPr lang="uk-UA" dirty="0" err="1" smtClean="0"/>
            <a:t>is</a:t>
          </a:r>
          <a:r>
            <a:rPr lang="uk-UA" dirty="0" smtClean="0"/>
            <a:t> </a:t>
          </a:r>
          <a:r>
            <a:rPr lang="uk-UA" dirty="0" err="1" smtClean="0"/>
            <a:t>respected</a:t>
          </a:r>
          <a:r>
            <a:rPr lang="en-US" dirty="0" smtClean="0"/>
            <a:t>.</a:t>
          </a:r>
          <a:endParaRPr lang="uk-UA" dirty="0"/>
        </a:p>
      </dgm:t>
    </dgm:pt>
    <dgm:pt modelId="{0393AB24-EDE5-4597-85A8-761419DB1479}" type="parTrans" cxnId="{46BCB2CB-22B2-4F67-AF9A-0C142BCAB966}">
      <dgm:prSet/>
      <dgm:spPr/>
      <dgm:t>
        <a:bodyPr/>
        <a:lstStyle/>
        <a:p>
          <a:endParaRPr lang="uk-UA"/>
        </a:p>
      </dgm:t>
    </dgm:pt>
    <dgm:pt modelId="{BC6E6DC5-BA1D-4E61-93EB-093DEC5B7164}" type="sibTrans" cxnId="{46BCB2CB-22B2-4F67-AF9A-0C142BCAB966}">
      <dgm:prSet/>
      <dgm:spPr/>
      <dgm:t>
        <a:bodyPr/>
        <a:lstStyle/>
        <a:p>
          <a:endParaRPr lang="uk-UA"/>
        </a:p>
      </dgm:t>
    </dgm:pt>
    <dgm:pt modelId="{45E3BDB4-0B17-4F54-9E42-11A744A4CEFC}">
      <dgm:prSet phldrT="[Текст]"/>
      <dgm:spPr/>
      <dgm:t>
        <a:bodyPr/>
        <a:lstStyle/>
        <a:p>
          <a:r>
            <a:rPr lang="uk-UA" dirty="0" err="1" smtClean="0"/>
            <a:t>Educational</a:t>
          </a:r>
          <a:r>
            <a:rPr lang="uk-UA" dirty="0" smtClean="0"/>
            <a:t> </a:t>
          </a:r>
          <a:r>
            <a:rPr lang="uk-UA" dirty="0" err="1" smtClean="0"/>
            <a:t>games</a:t>
          </a:r>
          <a:r>
            <a:rPr lang="uk-UA" dirty="0" smtClean="0"/>
            <a:t> </a:t>
          </a:r>
          <a:r>
            <a:rPr lang="uk-UA" dirty="0" err="1" smtClean="0"/>
            <a:t>do</a:t>
          </a:r>
          <a:r>
            <a:rPr lang="uk-UA" dirty="0" smtClean="0"/>
            <a:t> </a:t>
          </a:r>
          <a:r>
            <a:rPr lang="uk-UA" dirty="0" err="1" smtClean="0"/>
            <a:t>not</a:t>
          </a:r>
          <a:r>
            <a:rPr lang="uk-UA" dirty="0" smtClean="0"/>
            <a:t> </a:t>
          </a:r>
          <a:r>
            <a:rPr lang="uk-UA" dirty="0" err="1" smtClean="0"/>
            <a:t>take</a:t>
          </a:r>
          <a:r>
            <a:rPr lang="uk-UA" dirty="0" smtClean="0"/>
            <a:t> </a:t>
          </a:r>
          <a:r>
            <a:rPr lang="uk-UA" dirty="0" err="1" smtClean="0"/>
            <a:t>long</a:t>
          </a:r>
          <a:r>
            <a:rPr lang="uk-UA" dirty="0" smtClean="0"/>
            <a:t> </a:t>
          </a:r>
          <a:r>
            <a:rPr lang="uk-UA" dirty="0" err="1" smtClean="0"/>
            <a:t>time</a:t>
          </a:r>
          <a:r>
            <a:rPr lang="uk-UA" dirty="0" smtClean="0"/>
            <a:t> </a:t>
          </a:r>
          <a:r>
            <a:rPr lang="uk-UA" dirty="0" err="1" smtClean="0"/>
            <a:t>to</a:t>
          </a:r>
          <a:r>
            <a:rPr lang="uk-UA" dirty="0" smtClean="0"/>
            <a:t> </a:t>
          </a:r>
          <a:r>
            <a:rPr lang="uk-UA" dirty="0" err="1" smtClean="0"/>
            <a:t>be</a:t>
          </a:r>
          <a:r>
            <a:rPr lang="uk-UA" dirty="0" smtClean="0"/>
            <a:t> </a:t>
          </a:r>
          <a:r>
            <a:rPr lang="uk-UA" dirty="0" err="1" smtClean="0"/>
            <a:t>played</a:t>
          </a:r>
          <a:r>
            <a:rPr lang="uk-UA" dirty="0" smtClean="0"/>
            <a:t> </a:t>
          </a:r>
          <a:r>
            <a:rPr lang="uk-UA" dirty="0" err="1" smtClean="0"/>
            <a:t>in</a:t>
          </a:r>
          <a:r>
            <a:rPr lang="uk-UA" dirty="0" smtClean="0"/>
            <a:t> </a:t>
          </a:r>
          <a:r>
            <a:rPr lang="uk-UA" dirty="0" err="1" smtClean="0"/>
            <a:t>the</a:t>
          </a:r>
          <a:r>
            <a:rPr lang="uk-UA" dirty="0" smtClean="0"/>
            <a:t> </a:t>
          </a:r>
          <a:r>
            <a:rPr lang="uk-UA" dirty="0" err="1" smtClean="0"/>
            <a:t>class</a:t>
          </a:r>
          <a:r>
            <a:rPr lang="uk-UA" dirty="0" smtClean="0"/>
            <a:t>.</a:t>
          </a:r>
          <a:endParaRPr lang="uk-UA" dirty="0"/>
        </a:p>
      </dgm:t>
    </dgm:pt>
    <dgm:pt modelId="{510D2A47-B0AB-440F-AC76-2E1AD5FD7B51}" type="sibTrans" cxnId="{018E2150-86AF-4E71-AB07-6E6E292AD8AF}">
      <dgm:prSet/>
      <dgm:spPr/>
      <dgm:t>
        <a:bodyPr/>
        <a:lstStyle/>
        <a:p>
          <a:endParaRPr lang="uk-UA"/>
        </a:p>
      </dgm:t>
    </dgm:pt>
    <dgm:pt modelId="{794B4EDA-A33A-4A1E-8AA7-FDEEBC30106E}" type="parTrans" cxnId="{018E2150-86AF-4E71-AB07-6E6E292AD8AF}">
      <dgm:prSet/>
      <dgm:spPr/>
      <dgm:t>
        <a:bodyPr/>
        <a:lstStyle/>
        <a:p>
          <a:endParaRPr lang="uk-UA"/>
        </a:p>
      </dgm:t>
    </dgm:pt>
    <dgm:pt modelId="{F02E840A-6868-4DDA-B3AA-F7910428B855}" type="pres">
      <dgm:prSet presAssocID="{6DD7BF97-EF1F-4CA5-BF65-112CB141E3A2}" presName="diagram" presStyleCnt="0">
        <dgm:presLayoutVars>
          <dgm:dir/>
          <dgm:resizeHandles val="exact"/>
        </dgm:presLayoutVars>
      </dgm:prSet>
      <dgm:spPr/>
      <dgm:t>
        <a:bodyPr/>
        <a:lstStyle/>
        <a:p>
          <a:endParaRPr lang="ru-RU"/>
        </a:p>
      </dgm:t>
    </dgm:pt>
    <dgm:pt modelId="{172CE839-D878-46F6-8C54-0C437E0E5953}" type="pres">
      <dgm:prSet presAssocID="{298115ED-13A3-44C4-B025-1B433B1A0FE3}" presName="node" presStyleLbl="node1" presStyleIdx="0" presStyleCnt="5">
        <dgm:presLayoutVars>
          <dgm:bulletEnabled val="1"/>
        </dgm:presLayoutVars>
      </dgm:prSet>
      <dgm:spPr/>
      <dgm:t>
        <a:bodyPr/>
        <a:lstStyle/>
        <a:p>
          <a:endParaRPr lang="uk-UA"/>
        </a:p>
      </dgm:t>
    </dgm:pt>
    <dgm:pt modelId="{FEC09B44-2EF8-4E1A-BC1C-AE5CE7C1F54F}" type="pres">
      <dgm:prSet presAssocID="{BEE8DAC3-063B-481D-908D-F0EC8F33400E}" presName="sibTrans" presStyleCnt="0"/>
      <dgm:spPr/>
    </dgm:pt>
    <dgm:pt modelId="{DF9928F8-E959-4903-857A-AB9A2B0CEE71}" type="pres">
      <dgm:prSet presAssocID="{5E14B975-8788-4758-BB42-7445C5C5D924}" presName="node" presStyleLbl="node1" presStyleIdx="1" presStyleCnt="5">
        <dgm:presLayoutVars>
          <dgm:bulletEnabled val="1"/>
        </dgm:presLayoutVars>
      </dgm:prSet>
      <dgm:spPr/>
      <dgm:t>
        <a:bodyPr/>
        <a:lstStyle/>
        <a:p>
          <a:endParaRPr lang="uk-UA"/>
        </a:p>
      </dgm:t>
    </dgm:pt>
    <dgm:pt modelId="{67383BCD-427B-4C2E-A6C7-672807C05E7E}" type="pres">
      <dgm:prSet presAssocID="{B12236A1-D9DA-42CF-BD28-DB4562F0AF9C}" presName="sibTrans" presStyleCnt="0"/>
      <dgm:spPr/>
    </dgm:pt>
    <dgm:pt modelId="{9235527A-FBA2-4631-9E3B-AC30D86029E7}" type="pres">
      <dgm:prSet presAssocID="{35178A45-8A33-4551-A7A9-748F9DBA1326}" presName="node" presStyleLbl="node1" presStyleIdx="2" presStyleCnt="5">
        <dgm:presLayoutVars>
          <dgm:bulletEnabled val="1"/>
        </dgm:presLayoutVars>
      </dgm:prSet>
      <dgm:spPr/>
      <dgm:t>
        <a:bodyPr/>
        <a:lstStyle/>
        <a:p>
          <a:endParaRPr lang="uk-UA"/>
        </a:p>
      </dgm:t>
    </dgm:pt>
    <dgm:pt modelId="{5E77D99B-0A11-4CA5-BA9B-89FEED336768}" type="pres">
      <dgm:prSet presAssocID="{D4656576-B62B-4E98-9357-007D2D08B3E9}" presName="sibTrans" presStyleCnt="0"/>
      <dgm:spPr/>
    </dgm:pt>
    <dgm:pt modelId="{AC4B4C12-2294-4DAD-8B44-0D24F58C7E21}" type="pres">
      <dgm:prSet presAssocID="{B684D51D-0517-4F62-AF1B-684A7ECB0DDD}" presName="node" presStyleLbl="node1" presStyleIdx="3" presStyleCnt="5">
        <dgm:presLayoutVars>
          <dgm:bulletEnabled val="1"/>
        </dgm:presLayoutVars>
      </dgm:prSet>
      <dgm:spPr/>
      <dgm:t>
        <a:bodyPr/>
        <a:lstStyle/>
        <a:p>
          <a:endParaRPr lang="uk-UA"/>
        </a:p>
      </dgm:t>
    </dgm:pt>
    <dgm:pt modelId="{2DFEA634-073F-4A55-BC15-890CF8015D2B}" type="pres">
      <dgm:prSet presAssocID="{BC6E6DC5-BA1D-4E61-93EB-093DEC5B7164}" presName="sibTrans" presStyleCnt="0"/>
      <dgm:spPr/>
    </dgm:pt>
    <dgm:pt modelId="{95864838-E453-45EB-BCD0-4C9EA7A50A6D}" type="pres">
      <dgm:prSet presAssocID="{45E3BDB4-0B17-4F54-9E42-11A744A4CEFC}" presName="node" presStyleLbl="node1" presStyleIdx="4" presStyleCnt="5" custLinFactNeighborX="3433" custLinFactNeighborY="-9177">
        <dgm:presLayoutVars>
          <dgm:bulletEnabled val="1"/>
        </dgm:presLayoutVars>
      </dgm:prSet>
      <dgm:spPr/>
      <dgm:t>
        <a:bodyPr/>
        <a:lstStyle/>
        <a:p>
          <a:endParaRPr lang="uk-UA"/>
        </a:p>
      </dgm:t>
    </dgm:pt>
  </dgm:ptLst>
  <dgm:cxnLst>
    <dgm:cxn modelId="{19B261C6-E744-4658-9800-1A93AFF4EA90}" type="presOf" srcId="{B684D51D-0517-4F62-AF1B-684A7ECB0DDD}" destId="{AC4B4C12-2294-4DAD-8B44-0D24F58C7E21}" srcOrd="0" destOrd="0" presId="urn:microsoft.com/office/officeart/2005/8/layout/default"/>
    <dgm:cxn modelId="{697262EF-264C-4AB7-94BC-E236E5A8E4B0}" srcId="{6DD7BF97-EF1F-4CA5-BF65-112CB141E3A2}" destId="{35178A45-8A33-4551-A7A9-748F9DBA1326}" srcOrd="2" destOrd="0" parTransId="{A86F090F-871D-467E-B05F-AF3B2B9CFE4E}" sibTransId="{D4656576-B62B-4E98-9357-007D2D08B3E9}"/>
    <dgm:cxn modelId="{B38C98EE-7C1E-43A4-8371-E20CA0F75FF3}" type="presOf" srcId="{35178A45-8A33-4551-A7A9-748F9DBA1326}" destId="{9235527A-FBA2-4631-9E3B-AC30D86029E7}" srcOrd="0" destOrd="0" presId="urn:microsoft.com/office/officeart/2005/8/layout/default"/>
    <dgm:cxn modelId="{018E2150-86AF-4E71-AB07-6E6E292AD8AF}" srcId="{6DD7BF97-EF1F-4CA5-BF65-112CB141E3A2}" destId="{45E3BDB4-0B17-4F54-9E42-11A744A4CEFC}" srcOrd="4" destOrd="0" parTransId="{794B4EDA-A33A-4A1E-8AA7-FDEEBC30106E}" sibTransId="{510D2A47-B0AB-440F-AC76-2E1AD5FD7B51}"/>
    <dgm:cxn modelId="{402B2988-836F-45B9-93E3-3865A0AB9114}" srcId="{6DD7BF97-EF1F-4CA5-BF65-112CB141E3A2}" destId="{298115ED-13A3-44C4-B025-1B433B1A0FE3}" srcOrd="0" destOrd="0" parTransId="{F22F30B6-4310-40D1-94C3-FDD2D7D33601}" sibTransId="{BEE8DAC3-063B-481D-908D-F0EC8F33400E}"/>
    <dgm:cxn modelId="{3D65AB38-089C-4D94-A9A3-8EB572C4268D}" srcId="{6DD7BF97-EF1F-4CA5-BF65-112CB141E3A2}" destId="{5E14B975-8788-4758-BB42-7445C5C5D924}" srcOrd="1" destOrd="0" parTransId="{58427F2F-6186-4C82-B15C-17BA6E9C381E}" sibTransId="{B12236A1-D9DA-42CF-BD28-DB4562F0AF9C}"/>
    <dgm:cxn modelId="{B5E07954-54D9-4777-964F-9F15439340F4}" type="presOf" srcId="{45E3BDB4-0B17-4F54-9E42-11A744A4CEFC}" destId="{95864838-E453-45EB-BCD0-4C9EA7A50A6D}" srcOrd="0" destOrd="0" presId="urn:microsoft.com/office/officeart/2005/8/layout/default"/>
    <dgm:cxn modelId="{C2E4EB63-9197-4AAD-B03A-84C837295A00}" type="presOf" srcId="{298115ED-13A3-44C4-B025-1B433B1A0FE3}" destId="{172CE839-D878-46F6-8C54-0C437E0E5953}" srcOrd="0" destOrd="0" presId="urn:microsoft.com/office/officeart/2005/8/layout/default"/>
    <dgm:cxn modelId="{39BBC631-37A7-4AF0-91C2-5B7D98E42FCA}" type="presOf" srcId="{6DD7BF97-EF1F-4CA5-BF65-112CB141E3A2}" destId="{F02E840A-6868-4DDA-B3AA-F7910428B855}" srcOrd="0" destOrd="0" presId="urn:microsoft.com/office/officeart/2005/8/layout/default"/>
    <dgm:cxn modelId="{880D519C-4DEF-44F9-9E25-655A69383D60}" type="presOf" srcId="{5E14B975-8788-4758-BB42-7445C5C5D924}" destId="{DF9928F8-E959-4903-857A-AB9A2B0CEE71}" srcOrd="0" destOrd="0" presId="urn:microsoft.com/office/officeart/2005/8/layout/default"/>
    <dgm:cxn modelId="{46BCB2CB-22B2-4F67-AF9A-0C142BCAB966}" srcId="{6DD7BF97-EF1F-4CA5-BF65-112CB141E3A2}" destId="{B684D51D-0517-4F62-AF1B-684A7ECB0DDD}" srcOrd="3" destOrd="0" parTransId="{0393AB24-EDE5-4597-85A8-761419DB1479}" sibTransId="{BC6E6DC5-BA1D-4E61-93EB-093DEC5B7164}"/>
    <dgm:cxn modelId="{AE19B656-CAF1-4B65-8005-CB5B8FFA1E6A}" type="presParOf" srcId="{F02E840A-6868-4DDA-B3AA-F7910428B855}" destId="{172CE839-D878-46F6-8C54-0C437E0E5953}" srcOrd="0" destOrd="0" presId="urn:microsoft.com/office/officeart/2005/8/layout/default"/>
    <dgm:cxn modelId="{33D14263-3190-4BD8-8BFD-DC81B5066549}" type="presParOf" srcId="{F02E840A-6868-4DDA-B3AA-F7910428B855}" destId="{FEC09B44-2EF8-4E1A-BC1C-AE5CE7C1F54F}" srcOrd="1" destOrd="0" presId="urn:microsoft.com/office/officeart/2005/8/layout/default"/>
    <dgm:cxn modelId="{079AB532-F775-49AB-8FB4-FFCEEEB0AAF5}" type="presParOf" srcId="{F02E840A-6868-4DDA-B3AA-F7910428B855}" destId="{DF9928F8-E959-4903-857A-AB9A2B0CEE71}" srcOrd="2" destOrd="0" presId="urn:microsoft.com/office/officeart/2005/8/layout/default"/>
    <dgm:cxn modelId="{CEBBD374-4D8A-4267-9A61-2B42E55B3194}" type="presParOf" srcId="{F02E840A-6868-4DDA-B3AA-F7910428B855}" destId="{67383BCD-427B-4C2E-A6C7-672807C05E7E}" srcOrd="3" destOrd="0" presId="urn:microsoft.com/office/officeart/2005/8/layout/default"/>
    <dgm:cxn modelId="{47FA2452-78E6-4047-9E25-2ABADAAAFFD1}" type="presParOf" srcId="{F02E840A-6868-4DDA-B3AA-F7910428B855}" destId="{9235527A-FBA2-4631-9E3B-AC30D86029E7}" srcOrd="4" destOrd="0" presId="urn:microsoft.com/office/officeart/2005/8/layout/default"/>
    <dgm:cxn modelId="{CE0BE2CD-9137-4B7A-A7D9-23359578D604}" type="presParOf" srcId="{F02E840A-6868-4DDA-B3AA-F7910428B855}" destId="{5E77D99B-0A11-4CA5-BA9B-89FEED336768}" srcOrd="5" destOrd="0" presId="urn:microsoft.com/office/officeart/2005/8/layout/default"/>
    <dgm:cxn modelId="{807B36BE-B8D2-4863-8EAB-35AB505A8D4A}" type="presParOf" srcId="{F02E840A-6868-4DDA-B3AA-F7910428B855}" destId="{AC4B4C12-2294-4DAD-8B44-0D24F58C7E21}" srcOrd="6" destOrd="0" presId="urn:microsoft.com/office/officeart/2005/8/layout/default"/>
    <dgm:cxn modelId="{8B0BE1B4-0E13-4C31-BD8E-4DA6D4AB8B61}" type="presParOf" srcId="{F02E840A-6868-4DDA-B3AA-F7910428B855}" destId="{2DFEA634-073F-4A55-BC15-890CF8015D2B}" srcOrd="7" destOrd="0" presId="urn:microsoft.com/office/officeart/2005/8/layout/default"/>
    <dgm:cxn modelId="{88553348-4E28-4A6E-9389-B23F150ED791}" type="presParOf" srcId="{F02E840A-6868-4DDA-B3AA-F7910428B855}" destId="{95864838-E453-45EB-BCD0-4C9EA7A50A6D}" srcOrd="8" destOrd="0" presId="urn:microsoft.com/office/officeart/2005/8/layout/defaul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4DE7B7-75E6-4094-91D1-41E894B8239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uk-UA"/>
        </a:p>
      </dgm:t>
    </dgm:pt>
    <dgm:pt modelId="{AFCF27FF-A087-488F-890A-3E16076063D6}">
      <dgm:prSet phldrT="[Текст]" custT="1"/>
      <dgm:spPr/>
      <dgm:t>
        <a:bodyPr/>
        <a:lstStyle/>
        <a:p>
          <a:r>
            <a:rPr lang="en-US" sz="2800" dirty="0" smtClean="0"/>
            <a:t>the general function that games serve</a:t>
          </a:r>
          <a:endParaRPr lang="uk-UA" sz="2800" dirty="0"/>
        </a:p>
      </dgm:t>
    </dgm:pt>
    <dgm:pt modelId="{FF3B62F0-2430-49E3-83EF-6845C642BCCC}" type="parTrans" cxnId="{3C197C32-B26C-4848-8DD6-5273DC2EF8A4}">
      <dgm:prSet/>
      <dgm:spPr/>
      <dgm:t>
        <a:bodyPr/>
        <a:lstStyle/>
        <a:p>
          <a:endParaRPr lang="uk-UA"/>
        </a:p>
      </dgm:t>
    </dgm:pt>
    <dgm:pt modelId="{D153336B-7CA5-4468-94EC-4EA9B3748925}" type="sibTrans" cxnId="{3C197C32-B26C-4848-8DD6-5273DC2EF8A4}">
      <dgm:prSet/>
      <dgm:spPr/>
      <dgm:t>
        <a:bodyPr/>
        <a:lstStyle/>
        <a:p>
          <a:endParaRPr lang="uk-UA"/>
        </a:p>
      </dgm:t>
    </dgm:pt>
    <dgm:pt modelId="{01A96BA8-C57C-407A-A74B-F362C33521AA}">
      <dgm:prSet phldrT="[Текст]" custT="1"/>
      <dgm:spPr/>
      <dgm:t>
        <a:bodyPr/>
        <a:lstStyle/>
        <a:p>
          <a:r>
            <a:rPr lang="en-US" sz="2800" dirty="0" smtClean="0"/>
            <a:t>the way games are organized</a:t>
          </a:r>
          <a:endParaRPr lang="uk-UA" sz="2800" dirty="0"/>
        </a:p>
      </dgm:t>
    </dgm:pt>
    <dgm:pt modelId="{0764005B-B8D4-41FD-B04A-842746B6AFC7}" type="parTrans" cxnId="{F464F9E5-B13E-4D37-A216-094540D362A2}">
      <dgm:prSet/>
      <dgm:spPr/>
      <dgm:t>
        <a:bodyPr/>
        <a:lstStyle/>
        <a:p>
          <a:endParaRPr lang="uk-UA"/>
        </a:p>
      </dgm:t>
    </dgm:pt>
    <dgm:pt modelId="{840C50D5-C63F-4A4E-9B62-5E48E260BFD2}" type="sibTrans" cxnId="{F464F9E5-B13E-4D37-A216-094540D362A2}">
      <dgm:prSet/>
      <dgm:spPr/>
      <dgm:t>
        <a:bodyPr/>
        <a:lstStyle/>
        <a:p>
          <a:endParaRPr lang="uk-UA"/>
        </a:p>
      </dgm:t>
    </dgm:pt>
    <dgm:pt modelId="{ACD2BBA8-0138-4778-8F30-42F782C422C4}">
      <dgm:prSet phldrT="[Текст]" custT="1"/>
      <dgm:spPr/>
      <dgm:t>
        <a:bodyPr/>
        <a:lstStyle/>
        <a:p>
          <a:r>
            <a:rPr lang="en-US" sz="2800" dirty="0" smtClean="0"/>
            <a:t>the types can also be mixed within one single game as it can be whole-class teaching game focused on interaction and the use of specific vocabulary items</a:t>
          </a:r>
          <a:endParaRPr lang="uk-UA" sz="2800" dirty="0"/>
        </a:p>
      </dgm:t>
    </dgm:pt>
    <dgm:pt modelId="{4F3F9ADA-7184-4BED-8405-5C6AEF14C0CE}" type="parTrans" cxnId="{0BD2DBAE-28E7-49EE-AC84-CEDE7B0E161D}">
      <dgm:prSet/>
      <dgm:spPr/>
      <dgm:t>
        <a:bodyPr/>
        <a:lstStyle/>
        <a:p>
          <a:endParaRPr lang="uk-UA"/>
        </a:p>
      </dgm:t>
    </dgm:pt>
    <dgm:pt modelId="{6E4680FA-A0B4-4F50-9A21-9E5A4FC033D1}" type="sibTrans" cxnId="{0BD2DBAE-28E7-49EE-AC84-CEDE7B0E161D}">
      <dgm:prSet/>
      <dgm:spPr/>
      <dgm:t>
        <a:bodyPr/>
        <a:lstStyle/>
        <a:p>
          <a:endParaRPr lang="uk-UA"/>
        </a:p>
      </dgm:t>
    </dgm:pt>
    <dgm:pt modelId="{09B31561-275D-40F5-BEF1-5C8B783DB345}" type="pres">
      <dgm:prSet presAssocID="{964DE7B7-75E6-4094-91D1-41E894B82390}" presName="linear" presStyleCnt="0">
        <dgm:presLayoutVars>
          <dgm:dir/>
          <dgm:animLvl val="lvl"/>
          <dgm:resizeHandles val="exact"/>
        </dgm:presLayoutVars>
      </dgm:prSet>
      <dgm:spPr/>
      <dgm:t>
        <a:bodyPr/>
        <a:lstStyle/>
        <a:p>
          <a:endParaRPr lang="ru-RU"/>
        </a:p>
      </dgm:t>
    </dgm:pt>
    <dgm:pt modelId="{F79EDE9F-1A37-46C3-A9DD-605BF62D7DA0}" type="pres">
      <dgm:prSet presAssocID="{AFCF27FF-A087-488F-890A-3E16076063D6}" presName="parentLin" presStyleCnt="0"/>
      <dgm:spPr/>
    </dgm:pt>
    <dgm:pt modelId="{37230EA3-094C-42E9-A360-91EE93FC20BA}" type="pres">
      <dgm:prSet presAssocID="{AFCF27FF-A087-488F-890A-3E16076063D6}" presName="parentLeftMargin" presStyleLbl="node1" presStyleIdx="0" presStyleCnt="3"/>
      <dgm:spPr/>
      <dgm:t>
        <a:bodyPr/>
        <a:lstStyle/>
        <a:p>
          <a:endParaRPr lang="ru-RU"/>
        </a:p>
      </dgm:t>
    </dgm:pt>
    <dgm:pt modelId="{7BBCCF69-1D92-4536-AEF2-C0B813AE984E}" type="pres">
      <dgm:prSet presAssocID="{AFCF27FF-A087-488F-890A-3E16076063D6}" presName="parentText" presStyleLbl="node1" presStyleIdx="0" presStyleCnt="3" custScaleX="117497" custLinFactY="-100000" custLinFactNeighborX="-9987" custLinFactNeighborY="-148310">
        <dgm:presLayoutVars>
          <dgm:chMax val="0"/>
          <dgm:bulletEnabled val="1"/>
        </dgm:presLayoutVars>
      </dgm:prSet>
      <dgm:spPr/>
      <dgm:t>
        <a:bodyPr/>
        <a:lstStyle/>
        <a:p>
          <a:endParaRPr lang="uk-UA"/>
        </a:p>
      </dgm:t>
    </dgm:pt>
    <dgm:pt modelId="{DD3DBD3D-D545-4CF6-A2A2-1E6A5CB70B22}" type="pres">
      <dgm:prSet presAssocID="{AFCF27FF-A087-488F-890A-3E16076063D6}" presName="negativeSpace" presStyleCnt="0"/>
      <dgm:spPr/>
    </dgm:pt>
    <dgm:pt modelId="{AC5FDA5A-B156-4517-B93D-0072936F43AF}" type="pres">
      <dgm:prSet presAssocID="{AFCF27FF-A087-488F-890A-3E16076063D6}" presName="childText" presStyleLbl="conFgAcc1" presStyleIdx="0" presStyleCnt="3" custLinFactY="-241202" custLinFactNeighborX="1876" custLinFactNeighborY="-300000">
        <dgm:presLayoutVars>
          <dgm:bulletEnabled val="1"/>
        </dgm:presLayoutVars>
      </dgm:prSet>
      <dgm:spPr/>
    </dgm:pt>
    <dgm:pt modelId="{676F03E2-861D-471F-A805-7CA70BEEC0E7}" type="pres">
      <dgm:prSet presAssocID="{D153336B-7CA5-4468-94EC-4EA9B3748925}" presName="spaceBetweenRectangles" presStyleCnt="0"/>
      <dgm:spPr/>
    </dgm:pt>
    <dgm:pt modelId="{8E27B42A-F446-47C9-B01B-8CFCD1EC68BD}" type="pres">
      <dgm:prSet presAssocID="{01A96BA8-C57C-407A-A74B-F362C33521AA}" presName="parentLin" presStyleCnt="0"/>
      <dgm:spPr/>
    </dgm:pt>
    <dgm:pt modelId="{22CDD37F-929A-44C4-9145-EB4884BEB467}" type="pres">
      <dgm:prSet presAssocID="{01A96BA8-C57C-407A-A74B-F362C33521AA}" presName="parentLeftMargin" presStyleLbl="node1" presStyleIdx="0" presStyleCnt="3"/>
      <dgm:spPr/>
      <dgm:t>
        <a:bodyPr/>
        <a:lstStyle/>
        <a:p>
          <a:endParaRPr lang="ru-RU"/>
        </a:p>
      </dgm:t>
    </dgm:pt>
    <dgm:pt modelId="{9A63255C-1715-4E71-B4C5-DF3B01B33593}" type="pres">
      <dgm:prSet presAssocID="{01A96BA8-C57C-407A-A74B-F362C33521AA}" presName="parentText" presStyleLbl="node1" presStyleIdx="1" presStyleCnt="3" custScaleX="115000" custLinFactNeighborX="7512" custLinFactNeighborY="-43731">
        <dgm:presLayoutVars>
          <dgm:chMax val="0"/>
          <dgm:bulletEnabled val="1"/>
        </dgm:presLayoutVars>
      </dgm:prSet>
      <dgm:spPr/>
      <dgm:t>
        <a:bodyPr/>
        <a:lstStyle/>
        <a:p>
          <a:endParaRPr lang="uk-UA"/>
        </a:p>
      </dgm:t>
    </dgm:pt>
    <dgm:pt modelId="{06758617-3668-4513-8679-FC456A26E043}" type="pres">
      <dgm:prSet presAssocID="{01A96BA8-C57C-407A-A74B-F362C33521AA}" presName="negativeSpace" presStyleCnt="0"/>
      <dgm:spPr/>
    </dgm:pt>
    <dgm:pt modelId="{E94AE357-DB33-459E-B424-A237677B16AF}" type="pres">
      <dgm:prSet presAssocID="{01A96BA8-C57C-407A-A74B-F362C33521AA}" presName="childText" presStyleLbl="conFgAcc1" presStyleIdx="1" presStyleCnt="3" custLinFactY="-35890" custLinFactNeighborX="-749" custLinFactNeighborY="-100000">
        <dgm:presLayoutVars>
          <dgm:bulletEnabled val="1"/>
        </dgm:presLayoutVars>
      </dgm:prSet>
      <dgm:spPr/>
    </dgm:pt>
    <dgm:pt modelId="{D1058AC4-8F5A-41F4-AAF3-0CB31CB907AC}" type="pres">
      <dgm:prSet presAssocID="{840C50D5-C63F-4A4E-9B62-5E48E260BFD2}" presName="spaceBetweenRectangles" presStyleCnt="0"/>
      <dgm:spPr/>
    </dgm:pt>
    <dgm:pt modelId="{92B76D5C-6BE9-475B-805A-4E1B1E59B4DF}" type="pres">
      <dgm:prSet presAssocID="{ACD2BBA8-0138-4778-8F30-42F782C422C4}" presName="parentLin" presStyleCnt="0"/>
      <dgm:spPr/>
    </dgm:pt>
    <dgm:pt modelId="{93B05762-AF61-433C-8BF7-F112333D28AC}" type="pres">
      <dgm:prSet presAssocID="{ACD2BBA8-0138-4778-8F30-42F782C422C4}" presName="parentLeftMargin" presStyleLbl="node1" presStyleIdx="1" presStyleCnt="3"/>
      <dgm:spPr/>
      <dgm:t>
        <a:bodyPr/>
        <a:lstStyle/>
        <a:p>
          <a:endParaRPr lang="ru-RU"/>
        </a:p>
      </dgm:t>
    </dgm:pt>
    <dgm:pt modelId="{4AF22C4A-1237-432F-9209-3B22C2DC8A9C}" type="pres">
      <dgm:prSet presAssocID="{ACD2BBA8-0138-4778-8F30-42F782C422C4}" presName="parentText" presStyleLbl="node1" presStyleIdx="2" presStyleCnt="3" custScaleX="117497" custScaleY="230022" custLinFactNeighborX="7512" custLinFactNeighborY="-42162">
        <dgm:presLayoutVars>
          <dgm:chMax val="0"/>
          <dgm:bulletEnabled val="1"/>
        </dgm:presLayoutVars>
      </dgm:prSet>
      <dgm:spPr/>
      <dgm:t>
        <a:bodyPr/>
        <a:lstStyle/>
        <a:p>
          <a:endParaRPr lang="uk-UA"/>
        </a:p>
      </dgm:t>
    </dgm:pt>
    <dgm:pt modelId="{2A5601E8-ABAC-4811-9D7E-0AD70435CAA5}" type="pres">
      <dgm:prSet presAssocID="{ACD2BBA8-0138-4778-8F30-42F782C422C4}" presName="negativeSpace" presStyleCnt="0"/>
      <dgm:spPr/>
    </dgm:pt>
    <dgm:pt modelId="{309C22B4-EB33-4987-944B-660EE659CC37}" type="pres">
      <dgm:prSet presAssocID="{ACD2BBA8-0138-4778-8F30-42F782C422C4}" presName="childText" presStyleLbl="conFgAcc1" presStyleIdx="2" presStyleCnt="3" custLinFactNeighborX="-749" custLinFactNeighborY="-94350">
        <dgm:presLayoutVars>
          <dgm:bulletEnabled val="1"/>
        </dgm:presLayoutVars>
      </dgm:prSet>
      <dgm:spPr/>
    </dgm:pt>
  </dgm:ptLst>
  <dgm:cxnLst>
    <dgm:cxn modelId="{44E3CCB0-B914-402D-BA37-569896327B45}" type="presOf" srcId="{ACD2BBA8-0138-4778-8F30-42F782C422C4}" destId="{4AF22C4A-1237-432F-9209-3B22C2DC8A9C}" srcOrd="1" destOrd="0" presId="urn:microsoft.com/office/officeart/2005/8/layout/list1"/>
    <dgm:cxn modelId="{7A6441F5-AC8B-4682-A3E1-8D3DF489AC0B}" type="presOf" srcId="{AFCF27FF-A087-488F-890A-3E16076063D6}" destId="{7BBCCF69-1D92-4536-AEF2-C0B813AE984E}" srcOrd="1" destOrd="0" presId="urn:microsoft.com/office/officeart/2005/8/layout/list1"/>
    <dgm:cxn modelId="{0BD2DBAE-28E7-49EE-AC84-CEDE7B0E161D}" srcId="{964DE7B7-75E6-4094-91D1-41E894B82390}" destId="{ACD2BBA8-0138-4778-8F30-42F782C422C4}" srcOrd="2" destOrd="0" parTransId="{4F3F9ADA-7184-4BED-8405-5C6AEF14C0CE}" sibTransId="{6E4680FA-A0B4-4F50-9A21-9E5A4FC033D1}"/>
    <dgm:cxn modelId="{EC56DCED-3770-4C4F-BFF2-DAC6F550AF50}" type="presOf" srcId="{01A96BA8-C57C-407A-A74B-F362C33521AA}" destId="{22CDD37F-929A-44C4-9145-EB4884BEB467}" srcOrd="0" destOrd="0" presId="urn:microsoft.com/office/officeart/2005/8/layout/list1"/>
    <dgm:cxn modelId="{3235151F-934A-455C-AA32-B6D94DCB686E}" type="presOf" srcId="{964DE7B7-75E6-4094-91D1-41E894B82390}" destId="{09B31561-275D-40F5-BEF1-5C8B783DB345}" srcOrd="0" destOrd="0" presId="urn:microsoft.com/office/officeart/2005/8/layout/list1"/>
    <dgm:cxn modelId="{6C78B4D1-8009-40E7-B42E-6B9D2BBACB5A}" type="presOf" srcId="{01A96BA8-C57C-407A-A74B-F362C33521AA}" destId="{9A63255C-1715-4E71-B4C5-DF3B01B33593}" srcOrd="1" destOrd="0" presId="urn:microsoft.com/office/officeart/2005/8/layout/list1"/>
    <dgm:cxn modelId="{3C197C32-B26C-4848-8DD6-5273DC2EF8A4}" srcId="{964DE7B7-75E6-4094-91D1-41E894B82390}" destId="{AFCF27FF-A087-488F-890A-3E16076063D6}" srcOrd="0" destOrd="0" parTransId="{FF3B62F0-2430-49E3-83EF-6845C642BCCC}" sibTransId="{D153336B-7CA5-4468-94EC-4EA9B3748925}"/>
    <dgm:cxn modelId="{6A4343B6-370F-4444-8D48-53561A8DF73F}" type="presOf" srcId="{AFCF27FF-A087-488F-890A-3E16076063D6}" destId="{37230EA3-094C-42E9-A360-91EE93FC20BA}" srcOrd="0" destOrd="0" presId="urn:microsoft.com/office/officeart/2005/8/layout/list1"/>
    <dgm:cxn modelId="{F464F9E5-B13E-4D37-A216-094540D362A2}" srcId="{964DE7B7-75E6-4094-91D1-41E894B82390}" destId="{01A96BA8-C57C-407A-A74B-F362C33521AA}" srcOrd="1" destOrd="0" parTransId="{0764005B-B8D4-41FD-B04A-842746B6AFC7}" sibTransId="{840C50D5-C63F-4A4E-9B62-5E48E260BFD2}"/>
    <dgm:cxn modelId="{AD1968EA-C020-4545-BAB5-10A1F70C723D}" type="presOf" srcId="{ACD2BBA8-0138-4778-8F30-42F782C422C4}" destId="{93B05762-AF61-433C-8BF7-F112333D28AC}" srcOrd="0" destOrd="0" presId="urn:microsoft.com/office/officeart/2005/8/layout/list1"/>
    <dgm:cxn modelId="{C730F822-5A64-4342-8095-F8E205015652}" type="presParOf" srcId="{09B31561-275D-40F5-BEF1-5C8B783DB345}" destId="{F79EDE9F-1A37-46C3-A9DD-605BF62D7DA0}" srcOrd="0" destOrd="0" presId="urn:microsoft.com/office/officeart/2005/8/layout/list1"/>
    <dgm:cxn modelId="{1B316B23-EFBD-46CE-91A5-F8C607168460}" type="presParOf" srcId="{F79EDE9F-1A37-46C3-A9DD-605BF62D7DA0}" destId="{37230EA3-094C-42E9-A360-91EE93FC20BA}" srcOrd="0" destOrd="0" presId="urn:microsoft.com/office/officeart/2005/8/layout/list1"/>
    <dgm:cxn modelId="{16DB46D0-2ADA-4FB8-ACA8-FBA19CDC2B2F}" type="presParOf" srcId="{F79EDE9F-1A37-46C3-A9DD-605BF62D7DA0}" destId="{7BBCCF69-1D92-4536-AEF2-C0B813AE984E}" srcOrd="1" destOrd="0" presId="urn:microsoft.com/office/officeart/2005/8/layout/list1"/>
    <dgm:cxn modelId="{7D06BFF9-1E94-4448-962F-0C938DC84C00}" type="presParOf" srcId="{09B31561-275D-40F5-BEF1-5C8B783DB345}" destId="{DD3DBD3D-D545-4CF6-A2A2-1E6A5CB70B22}" srcOrd="1" destOrd="0" presId="urn:microsoft.com/office/officeart/2005/8/layout/list1"/>
    <dgm:cxn modelId="{68E5D281-A199-4101-BC62-D2F41FBDE00A}" type="presParOf" srcId="{09B31561-275D-40F5-BEF1-5C8B783DB345}" destId="{AC5FDA5A-B156-4517-B93D-0072936F43AF}" srcOrd="2" destOrd="0" presId="urn:microsoft.com/office/officeart/2005/8/layout/list1"/>
    <dgm:cxn modelId="{17C6C670-A6B9-4F73-9A55-123324F86AE1}" type="presParOf" srcId="{09B31561-275D-40F5-BEF1-5C8B783DB345}" destId="{676F03E2-861D-471F-A805-7CA70BEEC0E7}" srcOrd="3" destOrd="0" presId="urn:microsoft.com/office/officeart/2005/8/layout/list1"/>
    <dgm:cxn modelId="{01CBD9A7-EB13-46D8-B1BB-3753B4F9FB39}" type="presParOf" srcId="{09B31561-275D-40F5-BEF1-5C8B783DB345}" destId="{8E27B42A-F446-47C9-B01B-8CFCD1EC68BD}" srcOrd="4" destOrd="0" presId="urn:microsoft.com/office/officeart/2005/8/layout/list1"/>
    <dgm:cxn modelId="{9F7B23A6-4904-486C-96F8-99A0E1FF2632}" type="presParOf" srcId="{8E27B42A-F446-47C9-B01B-8CFCD1EC68BD}" destId="{22CDD37F-929A-44C4-9145-EB4884BEB467}" srcOrd="0" destOrd="0" presId="urn:microsoft.com/office/officeart/2005/8/layout/list1"/>
    <dgm:cxn modelId="{244F2DE8-8688-476F-99EB-E993ABDF250F}" type="presParOf" srcId="{8E27B42A-F446-47C9-B01B-8CFCD1EC68BD}" destId="{9A63255C-1715-4E71-B4C5-DF3B01B33593}" srcOrd="1" destOrd="0" presId="urn:microsoft.com/office/officeart/2005/8/layout/list1"/>
    <dgm:cxn modelId="{BC0D88B2-D19D-4E8F-BDE3-1AB22138A373}" type="presParOf" srcId="{09B31561-275D-40F5-BEF1-5C8B783DB345}" destId="{06758617-3668-4513-8679-FC456A26E043}" srcOrd="5" destOrd="0" presId="urn:microsoft.com/office/officeart/2005/8/layout/list1"/>
    <dgm:cxn modelId="{2CFC85F1-1853-4943-9D3E-63771D5C4334}" type="presParOf" srcId="{09B31561-275D-40F5-BEF1-5C8B783DB345}" destId="{E94AE357-DB33-459E-B424-A237677B16AF}" srcOrd="6" destOrd="0" presId="urn:microsoft.com/office/officeart/2005/8/layout/list1"/>
    <dgm:cxn modelId="{CAD17001-E0B5-4CA6-82EC-3752EC721D11}" type="presParOf" srcId="{09B31561-275D-40F5-BEF1-5C8B783DB345}" destId="{D1058AC4-8F5A-41F4-AAF3-0CB31CB907AC}" srcOrd="7" destOrd="0" presId="urn:microsoft.com/office/officeart/2005/8/layout/list1"/>
    <dgm:cxn modelId="{44F85C86-0E63-4F0C-9738-F1C76C734EF6}" type="presParOf" srcId="{09B31561-275D-40F5-BEF1-5C8B783DB345}" destId="{92B76D5C-6BE9-475B-805A-4E1B1E59B4DF}" srcOrd="8" destOrd="0" presId="urn:microsoft.com/office/officeart/2005/8/layout/list1"/>
    <dgm:cxn modelId="{2E93D7D8-95EB-4F89-9C44-5EF03A36079F}" type="presParOf" srcId="{92B76D5C-6BE9-475B-805A-4E1B1E59B4DF}" destId="{93B05762-AF61-433C-8BF7-F112333D28AC}" srcOrd="0" destOrd="0" presId="urn:microsoft.com/office/officeart/2005/8/layout/list1"/>
    <dgm:cxn modelId="{97FC9A11-3358-4988-8BC0-E5E21A61F9E0}" type="presParOf" srcId="{92B76D5C-6BE9-475B-805A-4E1B1E59B4DF}" destId="{4AF22C4A-1237-432F-9209-3B22C2DC8A9C}" srcOrd="1" destOrd="0" presId="urn:microsoft.com/office/officeart/2005/8/layout/list1"/>
    <dgm:cxn modelId="{2AE70AA2-3692-40ED-BD56-144250068465}" type="presParOf" srcId="{09B31561-275D-40F5-BEF1-5C8B783DB345}" destId="{2A5601E8-ABAC-4811-9D7E-0AD70435CAA5}" srcOrd="9" destOrd="0" presId="urn:microsoft.com/office/officeart/2005/8/layout/list1"/>
    <dgm:cxn modelId="{5C21BE48-94B6-44E4-8DD2-19925927D6D8}" type="presParOf" srcId="{09B31561-275D-40F5-BEF1-5C8B783DB345}" destId="{309C22B4-EB33-4987-944B-660EE659CC37}"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8009AE-006F-4C46-AD26-253B74C495A6}" type="doc">
      <dgm:prSet loTypeId="urn:microsoft.com/office/officeart/2005/8/layout/vProcess5" loCatId="process" qsTypeId="urn:microsoft.com/office/officeart/2005/8/quickstyle/simple1" qsCatId="simple" csTypeId="urn:microsoft.com/office/officeart/2005/8/colors/accent1_4" csCatId="accent1" phldr="1"/>
      <dgm:spPr/>
      <dgm:t>
        <a:bodyPr/>
        <a:lstStyle/>
        <a:p>
          <a:endParaRPr lang="uk-UA"/>
        </a:p>
      </dgm:t>
    </dgm:pt>
    <dgm:pt modelId="{306DBD47-ACF9-4756-B34C-1FBD0202F48A}">
      <dgm:prSet phldrT="[Текст]"/>
      <dgm:spPr>
        <a:ln>
          <a:solidFill>
            <a:srgbClr val="002060"/>
          </a:solidFill>
        </a:ln>
      </dgm:spPr>
      <dgm:t>
        <a:bodyPr/>
        <a:lstStyle/>
        <a:p>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READING</a:t>
          </a:r>
          <a:endParaRPr lang="uk-UA"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58A63B8-05AC-464B-A21F-EB1600CCFC42}" type="parTrans" cxnId="{74110690-179E-44D5-8F70-C3254F062477}">
      <dgm:prSet/>
      <dgm:spPr/>
      <dgm:t>
        <a:bodyPr/>
        <a:lstStyle/>
        <a:p>
          <a:endParaRPr lang="uk-UA"/>
        </a:p>
      </dgm:t>
    </dgm:pt>
    <dgm:pt modelId="{11864803-0A2B-42E4-933A-0F79476E80ED}" type="sibTrans" cxnId="{74110690-179E-44D5-8F70-C3254F062477}">
      <dgm:prSet/>
      <dgm:spPr/>
      <dgm:t>
        <a:bodyPr/>
        <a:lstStyle/>
        <a:p>
          <a:endParaRPr lang="uk-UA"/>
        </a:p>
      </dgm:t>
    </dgm:pt>
    <dgm:pt modelId="{02B0D423-956E-4392-ACC6-B6FA0800B153}">
      <dgm:prSet phldrT="[Текст]"/>
      <dgm:spPr>
        <a:ln>
          <a:solidFill>
            <a:srgbClr val="333399"/>
          </a:solidFill>
        </a:ln>
      </dgm:spPr>
      <dgm:t>
        <a:bodyPr/>
        <a:lstStyle/>
        <a:p>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LISTENING</a:t>
          </a:r>
          <a:endParaRPr lang="uk-UA"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42460592-84D9-4B0A-8164-A10CE2000117}" type="parTrans" cxnId="{C289FF63-A2F7-4522-8357-A1ECA7B40FE2}">
      <dgm:prSet/>
      <dgm:spPr/>
      <dgm:t>
        <a:bodyPr/>
        <a:lstStyle/>
        <a:p>
          <a:endParaRPr lang="uk-UA"/>
        </a:p>
      </dgm:t>
    </dgm:pt>
    <dgm:pt modelId="{877D323A-4641-41BC-B24E-97630FFECE24}" type="sibTrans" cxnId="{C289FF63-A2F7-4522-8357-A1ECA7B40FE2}">
      <dgm:prSet/>
      <dgm:spPr/>
      <dgm:t>
        <a:bodyPr/>
        <a:lstStyle/>
        <a:p>
          <a:endParaRPr lang="uk-UA"/>
        </a:p>
      </dgm:t>
    </dgm:pt>
    <dgm:pt modelId="{835EB864-4581-4D45-8893-8F45783F4742}">
      <dgm:prSet phldrT="[Текст]"/>
      <dgm:spPr>
        <a:ln>
          <a:solidFill>
            <a:srgbClr val="333399"/>
          </a:solidFill>
        </a:ln>
      </dgm:spPr>
      <dgm:t>
        <a:bodyPr/>
        <a:lstStyle/>
        <a:p>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MOVEMENT</a:t>
          </a:r>
          <a:endParaRPr lang="uk-UA" dirty="0"/>
        </a:p>
      </dgm:t>
    </dgm:pt>
    <dgm:pt modelId="{29766744-8DF0-4E5C-BE28-F1CF5A7DB41E}" type="parTrans" cxnId="{57397CB2-7BA3-4B63-B156-9F2B346ABC53}">
      <dgm:prSet/>
      <dgm:spPr/>
      <dgm:t>
        <a:bodyPr/>
        <a:lstStyle/>
        <a:p>
          <a:endParaRPr lang="uk-UA"/>
        </a:p>
      </dgm:t>
    </dgm:pt>
    <dgm:pt modelId="{FD84B359-0E7C-478D-BF2C-A77C0A00692C}" type="sibTrans" cxnId="{57397CB2-7BA3-4B63-B156-9F2B346ABC53}">
      <dgm:prSet/>
      <dgm:spPr/>
      <dgm:t>
        <a:bodyPr/>
        <a:lstStyle/>
        <a:p>
          <a:endParaRPr lang="uk-UA"/>
        </a:p>
      </dgm:t>
    </dgm:pt>
    <dgm:pt modelId="{D5EA9242-A86D-4068-8E4B-1C8C73B8FB03}">
      <dgm:prSet phldrT="[Текст]"/>
      <dgm:spPr>
        <a:ln>
          <a:solidFill>
            <a:srgbClr val="333399"/>
          </a:solidFill>
        </a:ln>
      </dgm:spPr>
      <dgm:t>
        <a:bodyPr/>
        <a:lstStyle/>
        <a:p>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KNOWLEDGE</a:t>
          </a:r>
          <a:endParaRPr lang="uk-UA"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F6C8162C-BCEA-4AF0-AC5B-D1C2DF6F99C6}" type="parTrans" cxnId="{3E212A95-AC79-4AF4-9B46-0F593573C4A1}">
      <dgm:prSet/>
      <dgm:spPr/>
      <dgm:t>
        <a:bodyPr/>
        <a:lstStyle/>
        <a:p>
          <a:endParaRPr lang="uk-UA"/>
        </a:p>
      </dgm:t>
    </dgm:pt>
    <dgm:pt modelId="{B69CF539-9999-4EAE-B884-7CE8F7B7F617}" type="sibTrans" cxnId="{3E212A95-AC79-4AF4-9B46-0F593573C4A1}">
      <dgm:prSet/>
      <dgm:spPr/>
      <dgm:t>
        <a:bodyPr/>
        <a:lstStyle/>
        <a:p>
          <a:endParaRPr lang="uk-UA"/>
        </a:p>
      </dgm:t>
    </dgm:pt>
    <dgm:pt modelId="{B83E6CE9-B74A-4C40-A8B8-87EF132B34DD}">
      <dgm:prSet phldrT="[Текст]"/>
      <dgm:spPr>
        <a:ln>
          <a:solidFill>
            <a:srgbClr val="333399"/>
          </a:solidFill>
        </a:ln>
      </dgm:spPr>
      <dgm:t>
        <a:bodyPr/>
        <a:lstStyle/>
        <a:p>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JOY</a:t>
          </a:r>
          <a:r>
            <a:rPr lang="en-US" dirty="0" smtClean="0"/>
            <a:t>, </a:t>
          </a:r>
          <a:r>
            <a:rPr lang="en-US"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LAUGHING</a:t>
          </a:r>
          <a:r>
            <a:rPr lang="en-US" dirty="0" smtClean="0"/>
            <a:t> </a:t>
          </a:r>
          <a:endParaRPr lang="uk-UA" dirty="0"/>
        </a:p>
      </dgm:t>
    </dgm:pt>
    <dgm:pt modelId="{BD140451-E6E1-490E-A098-F7ED358DBAE1}" type="parTrans" cxnId="{CA32071F-7F91-470B-8440-4C4D9C1242B8}">
      <dgm:prSet/>
      <dgm:spPr/>
      <dgm:t>
        <a:bodyPr/>
        <a:lstStyle/>
        <a:p>
          <a:endParaRPr lang="uk-UA"/>
        </a:p>
      </dgm:t>
    </dgm:pt>
    <dgm:pt modelId="{5BA01147-663A-4E00-B1E7-C87A9C61221E}" type="sibTrans" cxnId="{CA32071F-7F91-470B-8440-4C4D9C1242B8}">
      <dgm:prSet/>
      <dgm:spPr/>
      <dgm:t>
        <a:bodyPr/>
        <a:lstStyle/>
        <a:p>
          <a:endParaRPr lang="uk-UA"/>
        </a:p>
      </dgm:t>
    </dgm:pt>
    <dgm:pt modelId="{F8C882F3-C3A6-4D73-80DF-C70151D24ED6}" type="pres">
      <dgm:prSet presAssocID="{A68009AE-006F-4C46-AD26-253B74C495A6}" presName="outerComposite" presStyleCnt="0">
        <dgm:presLayoutVars>
          <dgm:chMax val="5"/>
          <dgm:dir/>
          <dgm:resizeHandles val="exact"/>
        </dgm:presLayoutVars>
      </dgm:prSet>
      <dgm:spPr/>
      <dgm:t>
        <a:bodyPr/>
        <a:lstStyle/>
        <a:p>
          <a:endParaRPr lang="uk-UA"/>
        </a:p>
      </dgm:t>
    </dgm:pt>
    <dgm:pt modelId="{B8E9800A-3DCE-46F3-9000-B667F2972DC8}" type="pres">
      <dgm:prSet presAssocID="{A68009AE-006F-4C46-AD26-253B74C495A6}" presName="dummyMaxCanvas" presStyleCnt="0">
        <dgm:presLayoutVars/>
      </dgm:prSet>
      <dgm:spPr/>
    </dgm:pt>
    <dgm:pt modelId="{01BE2F62-6CEA-47E3-94D0-A41C01139DB0}" type="pres">
      <dgm:prSet presAssocID="{A68009AE-006F-4C46-AD26-253B74C495A6}" presName="FiveNodes_1" presStyleLbl="node1" presStyleIdx="0" presStyleCnt="5">
        <dgm:presLayoutVars>
          <dgm:bulletEnabled val="1"/>
        </dgm:presLayoutVars>
      </dgm:prSet>
      <dgm:spPr/>
      <dgm:t>
        <a:bodyPr/>
        <a:lstStyle/>
        <a:p>
          <a:endParaRPr lang="uk-UA"/>
        </a:p>
      </dgm:t>
    </dgm:pt>
    <dgm:pt modelId="{270A41F4-1524-4FE7-A7C7-87D6994E759F}" type="pres">
      <dgm:prSet presAssocID="{A68009AE-006F-4C46-AD26-253B74C495A6}" presName="FiveNodes_2" presStyleLbl="node1" presStyleIdx="1" presStyleCnt="5">
        <dgm:presLayoutVars>
          <dgm:bulletEnabled val="1"/>
        </dgm:presLayoutVars>
      </dgm:prSet>
      <dgm:spPr/>
      <dgm:t>
        <a:bodyPr/>
        <a:lstStyle/>
        <a:p>
          <a:endParaRPr lang="uk-UA"/>
        </a:p>
      </dgm:t>
    </dgm:pt>
    <dgm:pt modelId="{6E9CD6FB-C230-45F6-B0E0-FB29BDF33401}" type="pres">
      <dgm:prSet presAssocID="{A68009AE-006F-4C46-AD26-253B74C495A6}" presName="FiveNodes_3" presStyleLbl="node1" presStyleIdx="2" presStyleCnt="5">
        <dgm:presLayoutVars>
          <dgm:bulletEnabled val="1"/>
        </dgm:presLayoutVars>
      </dgm:prSet>
      <dgm:spPr/>
      <dgm:t>
        <a:bodyPr/>
        <a:lstStyle/>
        <a:p>
          <a:endParaRPr lang="uk-UA"/>
        </a:p>
      </dgm:t>
    </dgm:pt>
    <dgm:pt modelId="{47B88134-332A-4B7C-8536-2B8CA63753A2}" type="pres">
      <dgm:prSet presAssocID="{A68009AE-006F-4C46-AD26-253B74C495A6}" presName="FiveNodes_4" presStyleLbl="node1" presStyleIdx="3" presStyleCnt="5">
        <dgm:presLayoutVars>
          <dgm:bulletEnabled val="1"/>
        </dgm:presLayoutVars>
      </dgm:prSet>
      <dgm:spPr/>
      <dgm:t>
        <a:bodyPr/>
        <a:lstStyle/>
        <a:p>
          <a:endParaRPr lang="uk-UA"/>
        </a:p>
      </dgm:t>
    </dgm:pt>
    <dgm:pt modelId="{AE64EDA6-1C9E-4B16-B115-833AA50DF30C}" type="pres">
      <dgm:prSet presAssocID="{A68009AE-006F-4C46-AD26-253B74C495A6}" presName="FiveNodes_5" presStyleLbl="node1" presStyleIdx="4" presStyleCnt="5">
        <dgm:presLayoutVars>
          <dgm:bulletEnabled val="1"/>
        </dgm:presLayoutVars>
      </dgm:prSet>
      <dgm:spPr/>
      <dgm:t>
        <a:bodyPr/>
        <a:lstStyle/>
        <a:p>
          <a:endParaRPr lang="uk-UA"/>
        </a:p>
      </dgm:t>
    </dgm:pt>
    <dgm:pt modelId="{C8CEE60A-B7A8-43E5-A676-0E5346836961}" type="pres">
      <dgm:prSet presAssocID="{A68009AE-006F-4C46-AD26-253B74C495A6}" presName="FiveConn_1-2" presStyleLbl="fgAccFollowNode1" presStyleIdx="0" presStyleCnt="4">
        <dgm:presLayoutVars>
          <dgm:bulletEnabled val="1"/>
        </dgm:presLayoutVars>
      </dgm:prSet>
      <dgm:spPr/>
      <dgm:t>
        <a:bodyPr/>
        <a:lstStyle/>
        <a:p>
          <a:endParaRPr lang="uk-UA"/>
        </a:p>
      </dgm:t>
    </dgm:pt>
    <dgm:pt modelId="{EC3A4F3C-4B74-4B83-B7A9-40B5DEA36967}" type="pres">
      <dgm:prSet presAssocID="{A68009AE-006F-4C46-AD26-253B74C495A6}" presName="FiveConn_2-3" presStyleLbl="fgAccFollowNode1" presStyleIdx="1" presStyleCnt="4">
        <dgm:presLayoutVars>
          <dgm:bulletEnabled val="1"/>
        </dgm:presLayoutVars>
      </dgm:prSet>
      <dgm:spPr/>
      <dgm:t>
        <a:bodyPr/>
        <a:lstStyle/>
        <a:p>
          <a:endParaRPr lang="uk-UA"/>
        </a:p>
      </dgm:t>
    </dgm:pt>
    <dgm:pt modelId="{94FABA55-1B3B-435F-B285-A7584056B715}" type="pres">
      <dgm:prSet presAssocID="{A68009AE-006F-4C46-AD26-253B74C495A6}" presName="FiveConn_3-4" presStyleLbl="fgAccFollowNode1" presStyleIdx="2" presStyleCnt="4">
        <dgm:presLayoutVars>
          <dgm:bulletEnabled val="1"/>
        </dgm:presLayoutVars>
      </dgm:prSet>
      <dgm:spPr/>
      <dgm:t>
        <a:bodyPr/>
        <a:lstStyle/>
        <a:p>
          <a:endParaRPr lang="uk-UA"/>
        </a:p>
      </dgm:t>
    </dgm:pt>
    <dgm:pt modelId="{1C91E389-0203-43E7-9F18-C0EF70017DF1}" type="pres">
      <dgm:prSet presAssocID="{A68009AE-006F-4C46-AD26-253B74C495A6}" presName="FiveConn_4-5" presStyleLbl="fgAccFollowNode1" presStyleIdx="3" presStyleCnt="4">
        <dgm:presLayoutVars>
          <dgm:bulletEnabled val="1"/>
        </dgm:presLayoutVars>
      </dgm:prSet>
      <dgm:spPr/>
      <dgm:t>
        <a:bodyPr/>
        <a:lstStyle/>
        <a:p>
          <a:endParaRPr lang="uk-UA"/>
        </a:p>
      </dgm:t>
    </dgm:pt>
    <dgm:pt modelId="{06FF644D-178C-4FAB-BA12-1BCAD7562C8E}" type="pres">
      <dgm:prSet presAssocID="{A68009AE-006F-4C46-AD26-253B74C495A6}" presName="FiveNodes_1_text" presStyleLbl="node1" presStyleIdx="4" presStyleCnt="5">
        <dgm:presLayoutVars>
          <dgm:bulletEnabled val="1"/>
        </dgm:presLayoutVars>
      </dgm:prSet>
      <dgm:spPr/>
      <dgm:t>
        <a:bodyPr/>
        <a:lstStyle/>
        <a:p>
          <a:endParaRPr lang="uk-UA"/>
        </a:p>
      </dgm:t>
    </dgm:pt>
    <dgm:pt modelId="{FDDC0726-9495-4CFF-A52A-97740B9B2D64}" type="pres">
      <dgm:prSet presAssocID="{A68009AE-006F-4C46-AD26-253B74C495A6}" presName="FiveNodes_2_text" presStyleLbl="node1" presStyleIdx="4" presStyleCnt="5">
        <dgm:presLayoutVars>
          <dgm:bulletEnabled val="1"/>
        </dgm:presLayoutVars>
      </dgm:prSet>
      <dgm:spPr/>
      <dgm:t>
        <a:bodyPr/>
        <a:lstStyle/>
        <a:p>
          <a:endParaRPr lang="uk-UA"/>
        </a:p>
      </dgm:t>
    </dgm:pt>
    <dgm:pt modelId="{4E7144B7-8756-4051-8A40-3A16629C9098}" type="pres">
      <dgm:prSet presAssocID="{A68009AE-006F-4C46-AD26-253B74C495A6}" presName="FiveNodes_3_text" presStyleLbl="node1" presStyleIdx="4" presStyleCnt="5">
        <dgm:presLayoutVars>
          <dgm:bulletEnabled val="1"/>
        </dgm:presLayoutVars>
      </dgm:prSet>
      <dgm:spPr/>
      <dgm:t>
        <a:bodyPr/>
        <a:lstStyle/>
        <a:p>
          <a:endParaRPr lang="uk-UA"/>
        </a:p>
      </dgm:t>
    </dgm:pt>
    <dgm:pt modelId="{DB36C05C-46F8-4501-8373-1303C33048A9}" type="pres">
      <dgm:prSet presAssocID="{A68009AE-006F-4C46-AD26-253B74C495A6}" presName="FiveNodes_4_text" presStyleLbl="node1" presStyleIdx="4" presStyleCnt="5">
        <dgm:presLayoutVars>
          <dgm:bulletEnabled val="1"/>
        </dgm:presLayoutVars>
      </dgm:prSet>
      <dgm:spPr/>
      <dgm:t>
        <a:bodyPr/>
        <a:lstStyle/>
        <a:p>
          <a:endParaRPr lang="uk-UA"/>
        </a:p>
      </dgm:t>
    </dgm:pt>
    <dgm:pt modelId="{14BD7A36-1567-4087-8B3B-9EE905702BE7}" type="pres">
      <dgm:prSet presAssocID="{A68009AE-006F-4C46-AD26-253B74C495A6}" presName="FiveNodes_5_text" presStyleLbl="node1" presStyleIdx="4" presStyleCnt="5">
        <dgm:presLayoutVars>
          <dgm:bulletEnabled val="1"/>
        </dgm:presLayoutVars>
      </dgm:prSet>
      <dgm:spPr/>
      <dgm:t>
        <a:bodyPr/>
        <a:lstStyle/>
        <a:p>
          <a:endParaRPr lang="uk-UA"/>
        </a:p>
      </dgm:t>
    </dgm:pt>
  </dgm:ptLst>
  <dgm:cxnLst>
    <dgm:cxn modelId="{3E212A95-AC79-4AF4-9B46-0F593573C4A1}" srcId="{A68009AE-006F-4C46-AD26-253B74C495A6}" destId="{D5EA9242-A86D-4068-8E4B-1C8C73B8FB03}" srcOrd="4" destOrd="0" parTransId="{F6C8162C-BCEA-4AF0-AC5B-D1C2DF6F99C6}" sibTransId="{B69CF539-9999-4EAE-B884-7CE8F7B7F617}"/>
    <dgm:cxn modelId="{1AD55EEB-CA6E-46F5-9725-AEBFE964DC02}" type="presOf" srcId="{835EB864-4581-4D45-8893-8F45783F4742}" destId="{6E9CD6FB-C230-45F6-B0E0-FB29BDF33401}" srcOrd="0" destOrd="0" presId="urn:microsoft.com/office/officeart/2005/8/layout/vProcess5"/>
    <dgm:cxn modelId="{74110690-179E-44D5-8F70-C3254F062477}" srcId="{A68009AE-006F-4C46-AD26-253B74C495A6}" destId="{306DBD47-ACF9-4756-B34C-1FBD0202F48A}" srcOrd="0" destOrd="0" parTransId="{A58A63B8-05AC-464B-A21F-EB1600CCFC42}" sibTransId="{11864803-0A2B-42E4-933A-0F79476E80ED}"/>
    <dgm:cxn modelId="{D3BB203E-0174-4A35-9A29-C8A800D47AB6}" type="presOf" srcId="{D5EA9242-A86D-4068-8E4B-1C8C73B8FB03}" destId="{AE64EDA6-1C9E-4B16-B115-833AA50DF30C}" srcOrd="0" destOrd="0" presId="urn:microsoft.com/office/officeart/2005/8/layout/vProcess5"/>
    <dgm:cxn modelId="{C289FF63-A2F7-4522-8357-A1ECA7B40FE2}" srcId="{A68009AE-006F-4C46-AD26-253B74C495A6}" destId="{02B0D423-956E-4392-ACC6-B6FA0800B153}" srcOrd="1" destOrd="0" parTransId="{42460592-84D9-4B0A-8164-A10CE2000117}" sibTransId="{877D323A-4641-41BC-B24E-97630FFECE24}"/>
    <dgm:cxn modelId="{68F2CEC9-C112-4D8B-BE7B-BB5BE07568D2}" type="presOf" srcId="{02B0D423-956E-4392-ACC6-B6FA0800B153}" destId="{270A41F4-1524-4FE7-A7C7-87D6994E759F}" srcOrd="0" destOrd="0" presId="urn:microsoft.com/office/officeart/2005/8/layout/vProcess5"/>
    <dgm:cxn modelId="{5C0C099F-C48E-4539-9E61-DEB280C6865F}" type="presOf" srcId="{835EB864-4581-4D45-8893-8F45783F4742}" destId="{4E7144B7-8756-4051-8A40-3A16629C9098}" srcOrd="1" destOrd="0" presId="urn:microsoft.com/office/officeart/2005/8/layout/vProcess5"/>
    <dgm:cxn modelId="{3A4EF3B6-0721-4C5D-AAC6-DDC1BE9EB380}" type="presOf" srcId="{B83E6CE9-B74A-4C40-A8B8-87EF132B34DD}" destId="{47B88134-332A-4B7C-8536-2B8CA63753A2}" srcOrd="0" destOrd="0" presId="urn:microsoft.com/office/officeart/2005/8/layout/vProcess5"/>
    <dgm:cxn modelId="{3AF45F53-789A-409B-81D1-84C37868F7E4}" type="presOf" srcId="{FD84B359-0E7C-478D-BF2C-A77C0A00692C}" destId="{94FABA55-1B3B-435F-B285-A7584056B715}" srcOrd="0" destOrd="0" presId="urn:microsoft.com/office/officeart/2005/8/layout/vProcess5"/>
    <dgm:cxn modelId="{6338981F-CADF-4931-AF86-8A765D447131}" type="presOf" srcId="{D5EA9242-A86D-4068-8E4B-1C8C73B8FB03}" destId="{14BD7A36-1567-4087-8B3B-9EE905702BE7}" srcOrd="1" destOrd="0" presId="urn:microsoft.com/office/officeart/2005/8/layout/vProcess5"/>
    <dgm:cxn modelId="{CA32071F-7F91-470B-8440-4C4D9C1242B8}" srcId="{A68009AE-006F-4C46-AD26-253B74C495A6}" destId="{B83E6CE9-B74A-4C40-A8B8-87EF132B34DD}" srcOrd="3" destOrd="0" parTransId="{BD140451-E6E1-490E-A098-F7ED358DBAE1}" sibTransId="{5BA01147-663A-4E00-B1E7-C87A9C61221E}"/>
    <dgm:cxn modelId="{57397CB2-7BA3-4B63-B156-9F2B346ABC53}" srcId="{A68009AE-006F-4C46-AD26-253B74C495A6}" destId="{835EB864-4581-4D45-8893-8F45783F4742}" srcOrd="2" destOrd="0" parTransId="{29766744-8DF0-4E5C-BE28-F1CF5A7DB41E}" sibTransId="{FD84B359-0E7C-478D-BF2C-A77C0A00692C}"/>
    <dgm:cxn modelId="{5A595C8C-DD81-47BB-BFF6-363F3A9B0758}" type="presOf" srcId="{B83E6CE9-B74A-4C40-A8B8-87EF132B34DD}" destId="{DB36C05C-46F8-4501-8373-1303C33048A9}" srcOrd="1" destOrd="0" presId="urn:microsoft.com/office/officeart/2005/8/layout/vProcess5"/>
    <dgm:cxn modelId="{09405509-3836-4DEC-8A43-248E68D9741E}" type="presOf" srcId="{306DBD47-ACF9-4756-B34C-1FBD0202F48A}" destId="{06FF644D-178C-4FAB-BA12-1BCAD7562C8E}" srcOrd="1" destOrd="0" presId="urn:microsoft.com/office/officeart/2005/8/layout/vProcess5"/>
    <dgm:cxn modelId="{CC23E6D7-4BF8-4911-9FEC-B9A97CDA6D2C}" type="presOf" srcId="{877D323A-4641-41BC-B24E-97630FFECE24}" destId="{EC3A4F3C-4B74-4B83-B7A9-40B5DEA36967}" srcOrd="0" destOrd="0" presId="urn:microsoft.com/office/officeart/2005/8/layout/vProcess5"/>
    <dgm:cxn modelId="{44CA4FE3-96C7-4FAA-B08C-E73E2A5B7FED}" type="presOf" srcId="{5BA01147-663A-4E00-B1E7-C87A9C61221E}" destId="{1C91E389-0203-43E7-9F18-C0EF70017DF1}" srcOrd="0" destOrd="0" presId="urn:microsoft.com/office/officeart/2005/8/layout/vProcess5"/>
    <dgm:cxn modelId="{9B7C7F04-8F31-41E0-B447-ADC4ED5E3C66}" type="presOf" srcId="{02B0D423-956E-4392-ACC6-B6FA0800B153}" destId="{FDDC0726-9495-4CFF-A52A-97740B9B2D64}" srcOrd="1" destOrd="0" presId="urn:microsoft.com/office/officeart/2005/8/layout/vProcess5"/>
    <dgm:cxn modelId="{725F42E8-AE04-4594-8BA1-214279B0D33D}" type="presOf" srcId="{A68009AE-006F-4C46-AD26-253B74C495A6}" destId="{F8C882F3-C3A6-4D73-80DF-C70151D24ED6}" srcOrd="0" destOrd="0" presId="urn:microsoft.com/office/officeart/2005/8/layout/vProcess5"/>
    <dgm:cxn modelId="{7C5BBAB5-D1E4-465E-A65C-9A63D454A57D}" type="presOf" srcId="{306DBD47-ACF9-4756-B34C-1FBD0202F48A}" destId="{01BE2F62-6CEA-47E3-94D0-A41C01139DB0}" srcOrd="0" destOrd="0" presId="urn:microsoft.com/office/officeart/2005/8/layout/vProcess5"/>
    <dgm:cxn modelId="{88ED9F45-3033-42CE-84C8-BED695783846}" type="presOf" srcId="{11864803-0A2B-42E4-933A-0F79476E80ED}" destId="{C8CEE60A-B7A8-43E5-A676-0E5346836961}" srcOrd="0" destOrd="0" presId="urn:microsoft.com/office/officeart/2005/8/layout/vProcess5"/>
    <dgm:cxn modelId="{636C400C-69F5-42CF-8384-E032642CA3D8}" type="presParOf" srcId="{F8C882F3-C3A6-4D73-80DF-C70151D24ED6}" destId="{B8E9800A-3DCE-46F3-9000-B667F2972DC8}" srcOrd="0" destOrd="0" presId="urn:microsoft.com/office/officeart/2005/8/layout/vProcess5"/>
    <dgm:cxn modelId="{0F9E0BBB-E981-4885-83F5-003600CDD044}" type="presParOf" srcId="{F8C882F3-C3A6-4D73-80DF-C70151D24ED6}" destId="{01BE2F62-6CEA-47E3-94D0-A41C01139DB0}" srcOrd="1" destOrd="0" presId="urn:microsoft.com/office/officeart/2005/8/layout/vProcess5"/>
    <dgm:cxn modelId="{4007610A-BD4B-4E17-8AD5-7D4D0A5933F9}" type="presParOf" srcId="{F8C882F3-C3A6-4D73-80DF-C70151D24ED6}" destId="{270A41F4-1524-4FE7-A7C7-87D6994E759F}" srcOrd="2" destOrd="0" presId="urn:microsoft.com/office/officeart/2005/8/layout/vProcess5"/>
    <dgm:cxn modelId="{4AB9FA6C-9AD4-45C0-AB95-2A9AF187002F}" type="presParOf" srcId="{F8C882F3-C3A6-4D73-80DF-C70151D24ED6}" destId="{6E9CD6FB-C230-45F6-B0E0-FB29BDF33401}" srcOrd="3" destOrd="0" presId="urn:microsoft.com/office/officeart/2005/8/layout/vProcess5"/>
    <dgm:cxn modelId="{CF15E1C8-56F0-44D7-A734-219997C8FBB7}" type="presParOf" srcId="{F8C882F3-C3A6-4D73-80DF-C70151D24ED6}" destId="{47B88134-332A-4B7C-8536-2B8CA63753A2}" srcOrd="4" destOrd="0" presId="urn:microsoft.com/office/officeart/2005/8/layout/vProcess5"/>
    <dgm:cxn modelId="{7F59A74A-E9CE-4AA5-B3C4-7DDD907E7B21}" type="presParOf" srcId="{F8C882F3-C3A6-4D73-80DF-C70151D24ED6}" destId="{AE64EDA6-1C9E-4B16-B115-833AA50DF30C}" srcOrd="5" destOrd="0" presId="urn:microsoft.com/office/officeart/2005/8/layout/vProcess5"/>
    <dgm:cxn modelId="{49FB2C2D-1861-428A-A83B-1113B81A2426}" type="presParOf" srcId="{F8C882F3-C3A6-4D73-80DF-C70151D24ED6}" destId="{C8CEE60A-B7A8-43E5-A676-0E5346836961}" srcOrd="6" destOrd="0" presId="urn:microsoft.com/office/officeart/2005/8/layout/vProcess5"/>
    <dgm:cxn modelId="{C9EBD125-B576-4D23-AC48-10356B7EED4E}" type="presParOf" srcId="{F8C882F3-C3A6-4D73-80DF-C70151D24ED6}" destId="{EC3A4F3C-4B74-4B83-B7A9-40B5DEA36967}" srcOrd="7" destOrd="0" presId="urn:microsoft.com/office/officeart/2005/8/layout/vProcess5"/>
    <dgm:cxn modelId="{D7D5540B-1253-4904-9D4A-49E01E9E5730}" type="presParOf" srcId="{F8C882F3-C3A6-4D73-80DF-C70151D24ED6}" destId="{94FABA55-1B3B-435F-B285-A7584056B715}" srcOrd="8" destOrd="0" presId="urn:microsoft.com/office/officeart/2005/8/layout/vProcess5"/>
    <dgm:cxn modelId="{1EE9AEB7-DFBF-4B38-8C0D-0DE009AB2DF7}" type="presParOf" srcId="{F8C882F3-C3A6-4D73-80DF-C70151D24ED6}" destId="{1C91E389-0203-43E7-9F18-C0EF70017DF1}" srcOrd="9" destOrd="0" presId="urn:microsoft.com/office/officeart/2005/8/layout/vProcess5"/>
    <dgm:cxn modelId="{907867CB-28D2-4D2C-8977-0779CC24B6E9}" type="presParOf" srcId="{F8C882F3-C3A6-4D73-80DF-C70151D24ED6}" destId="{06FF644D-178C-4FAB-BA12-1BCAD7562C8E}" srcOrd="10" destOrd="0" presId="urn:microsoft.com/office/officeart/2005/8/layout/vProcess5"/>
    <dgm:cxn modelId="{9A109B70-930C-4356-974A-44A84C498FB2}" type="presParOf" srcId="{F8C882F3-C3A6-4D73-80DF-C70151D24ED6}" destId="{FDDC0726-9495-4CFF-A52A-97740B9B2D64}" srcOrd="11" destOrd="0" presId="urn:microsoft.com/office/officeart/2005/8/layout/vProcess5"/>
    <dgm:cxn modelId="{09992A6A-6215-4015-B730-A4B8B5B13EDD}" type="presParOf" srcId="{F8C882F3-C3A6-4D73-80DF-C70151D24ED6}" destId="{4E7144B7-8756-4051-8A40-3A16629C9098}" srcOrd="12" destOrd="0" presId="urn:microsoft.com/office/officeart/2005/8/layout/vProcess5"/>
    <dgm:cxn modelId="{50E08752-5CC4-4381-90ED-DA82487B1959}" type="presParOf" srcId="{F8C882F3-C3A6-4D73-80DF-C70151D24ED6}" destId="{DB36C05C-46F8-4501-8373-1303C33048A9}" srcOrd="13" destOrd="0" presId="urn:microsoft.com/office/officeart/2005/8/layout/vProcess5"/>
    <dgm:cxn modelId="{8E9EC2C8-2823-4FC5-AA47-721816A10132}" type="presParOf" srcId="{F8C882F3-C3A6-4D73-80DF-C70151D24ED6}" destId="{14BD7A36-1567-4087-8B3B-9EE905702BE7}"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9905D4-0821-40F0-B755-2589F39D01E9}">
      <dsp:nvSpPr>
        <dsp:cNvPr id="0" name=""/>
        <dsp:cNvSpPr/>
      </dsp:nvSpPr>
      <dsp:spPr>
        <a:xfrm>
          <a:off x="443509" y="2490"/>
          <a:ext cx="2085741" cy="1251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smtClean="0"/>
            <a:t>“</a:t>
          </a:r>
          <a:r>
            <a:rPr lang="uk-UA" sz="1700" kern="1200" dirty="0" err="1" smtClean="0"/>
            <a:t>Games</a:t>
          </a:r>
          <a:r>
            <a:rPr lang="uk-UA" sz="1700" kern="1200" dirty="0" smtClean="0"/>
            <a:t> </a:t>
          </a:r>
          <a:r>
            <a:rPr lang="uk-UA" sz="1700" kern="1200" dirty="0" err="1" smtClean="0"/>
            <a:t>build</a:t>
          </a:r>
          <a:r>
            <a:rPr lang="uk-UA" sz="1700" kern="1200" dirty="0" smtClean="0"/>
            <a:t> </a:t>
          </a:r>
          <a:r>
            <a:rPr lang="uk-UA" sz="1700" kern="1200" dirty="0" err="1" smtClean="0"/>
            <a:t>up</a:t>
          </a:r>
          <a:r>
            <a:rPr lang="uk-UA" sz="1700" kern="1200" dirty="0" smtClean="0"/>
            <a:t> </a:t>
          </a:r>
          <a:r>
            <a:rPr lang="uk-UA" sz="1700" kern="1200" dirty="0" err="1" smtClean="0"/>
            <a:t>learners</a:t>
          </a:r>
          <a:r>
            <a:rPr lang="uk-UA" sz="1700" kern="1200" dirty="0" smtClean="0"/>
            <a:t>’ </a:t>
          </a:r>
          <a:r>
            <a:rPr lang="uk-UA" sz="1700" kern="1200" dirty="0" err="1" smtClean="0"/>
            <a:t>English</a:t>
          </a:r>
          <a:r>
            <a:rPr lang="uk-UA" sz="1700" kern="1200" dirty="0" smtClean="0"/>
            <a:t> </a:t>
          </a:r>
          <a:r>
            <a:rPr lang="uk-UA" sz="1700" kern="1200" dirty="0" err="1" smtClean="0"/>
            <a:t>repertoire</a:t>
          </a:r>
          <a:r>
            <a:rPr lang="uk-UA" sz="1700" kern="1200" dirty="0" smtClean="0"/>
            <a:t> </a:t>
          </a:r>
          <a:r>
            <a:rPr lang="uk-UA" sz="1700" kern="1200" dirty="0" err="1" smtClean="0"/>
            <a:t>in</a:t>
          </a:r>
          <a:r>
            <a:rPr lang="uk-UA" sz="1700" kern="1200" dirty="0" smtClean="0"/>
            <a:t> a </a:t>
          </a:r>
          <a:r>
            <a:rPr lang="uk-UA" sz="1700" kern="1200" dirty="0" err="1" smtClean="0"/>
            <a:t>familiar</a:t>
          </a:r>
          <a:r>
            <a:rPr lang="uk-UA" sz="1700" kern="1200" dirty="0" smtClean="0"/>
            <a:t> </a:t>
          </a:r>
          <a:r>
            <a:rPr lang="uk-UA" sz="1700" kern="1200" dirty="0" err="1" smtClean="0"/>
            <a:t>and</a:t>
          </a:r>
          <a:r>
            <a:rPr lang="uk-UA" sz="1700" kern="1200" dirty="0" smtClean="0"/>
            <a:t> </a:t>
          </a:r>
          <a:r>
            <a:rPr lang="uk-UA" sz="1700" kern="1200" dirty="0" err="1" smtClean="0"/>
            <a:t>comfortable</a:t>
          </a:r>
          <a:r>
            <a:rPr lang="uk-UA" sz="1700" kern="1200" dirty="0" smtClean="0"/>
            <a:t> </a:t>
          </a:r>
          <a:r>
            <a:rPr lang="uk-UA" sz="1700" kern="1200" dirty="0" err="1" smtClean="0"/>
            <a:t>environment</a:t>
          </a:r>
          <a:r>
            <a:rPr lang="uk-UA" sz="1700" kern="1200" dirty="0" smtClean="0"/>
            <a:t> </a:t>
          </a:r>
          <a:endParaRPr lang="uk-UA" sz="1700" kern="1200" dirty="0"/>
        </a:p>
      </dsp:txBody>
      <dsp:txXfrm>
        <a:off x="443509" y="2490"/>
        <a:ext cx="2085741" cy="1251445"/>
      </dsp:txXfrm>
    </dsp:sp>
    <dsp:sp modelId="{19435C9F-FAEC-4DD1-91F5-83A34B36DA25}">
      <dsp:nvSpPr>
        <dsp:cNvPr id="0" name=""/>
        <dsp:cNvSpPr/>
      </dsp:nvSpPr>
      <dsp:spPr>
        <a:xfrm>
          <a:off x="2724706" y="0"/>
          <a:ext cx="2085741" cy="1251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Games</a:t>
          </a:r>
          <a:r>
            <a:rPr lang="uk-UA" sz="1700" kern="1200" dirty="0" smtClean="0"/>
            <a:t> </a:t>
          </a:r>
          <a:r>
            <a:rPr lang="uk-UA" sz="1700" kern="1200" dirty="0" err="1" smtClean="0"/>
            <a:t>increase</a:t>
          </a:r>
          <a:r>
            <a:rPr lang="uk-UA" sz="1700" kern="1200" dirty="0" smtClean="0"/>
            <a:t> </a:t>
          </a:r>
          <a:r>
            <a:rPr lang="uk-UA" sz="1700" kern="1200" dirty="0" err="1" smtClean="0"/>
            <a:t>motivation</a:t>
          </a:r>
          <a:r>
            <a:rPr lang="uk-UA" sz="1700" kern="1200" dirty="0" smtClean="0"/>
            <a:t> </a:t>
          </a:r>
          <a:r>
            <a:rPr lang="uk-UA" sz="1700" kern="1200" dirty="0" err="1" smtClean="0"/>
            <a:t>and</a:t>
          </a:r>
          <a:r>
            <a:rPr lang="uk-UA" sz="1700" kern="1200" dirty="0" smtClean="0"/>
            <a:t> </a:t>
          </a:r>
          <a:r>
            <a:rPr lang="uk-UA" sz="1700" kern="1200" dirty="0" err="1" smtClean="0"/>
            <a:t>desire</a:t>
          </a:r>
          <a:r>
            <a:rPr lang="uk-UA" sz="1700" kern="1200" dirty="0" smtClean="0"/>
            <a:t> </a:t>
          </a:r>
          <a:r>
            <a:rPr lang="uk-UA" sz="1700" kern="1200" dirty="0" err="1" smtClean="0"/>
            <a:t>for</a:t>
          </a:r>
          <a:r>
            <a:rPr lang="uk-UA" sz="1700" kern="1200" dirty="0" smtClean="0"/>
            <a:t> </a:t>
          </a:r>
          <a:r>
            <a:rPr lang="uk-UA" sz="1700" kern="1200" dirty="0" err="1" smtClean="0"/>
            <a:t>self-improvement</a:t>
          </a:r>
          <a:endParaRPr lang="uk-UA" sz="1700" kern="1200" dirty="0"/>
        </a:p>
      </dsp:txBody>
      <dsp:txXfrm>
        <a:off x="2724706" y="0"/>
        <a:ext cx="2085741" cy="1251445"/>
      </dsp:txXfrm>
    </dsp:sp>
    <dsp:sp modelId="{DE1315F6-0FB9-4D9C-BFA2-9DEED9EC37DB}">
      <dsp:nvSpPr>
        <dsp:cNvPr id="0" name=""/>
        <dsp:cNvSpPr/>
      </dsp:nvSpPr>
      <dsp:spPr>
        <a:xfrm>
          <a:off x="443509" y="1462509"/>
          <a:ext cx="2085741" cy="1251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smtClean="0"/>
            <a:t>Games develop critical thinking, problem solving, and imagination.</a:t>
          </a:r>
          <a:endParaRPr lang="uk-UA" sz="1700" kern="1200" dirty="0"/>
        </a:p>
      </dsp:txBody>
      <dsp:txXfrm>
        <a:off x="443509" y="1462509"/>
        <a:ext cx="2085741" cy="1251445"/>
      </dsp:txXfrm>
    </dsp:sp>
    <dsp:sp modelId="{BD7F81E4-D803-49F4-877B-2C70630B2FC5}">
      <dsp:nvSpPr>
        <dsp:cNvPr id="0" name=""/>
        <dsp:cNvSpPr/>
      </dsp:nvSpPr>
      <dsp:spPr>
        <a:xfrm>
          <a:off x="2737825" y="1462509"/>
          <a:ext cx="2085741" cy="1251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smtClean="0"/>
            <a:t>Games develop students’ ability to observe.</a:t>
          </a:r>
          <a:endParaRPr lang="uk-UA" sz="1700" kern="1200"/>
        </a:p>
      </dsp:txBody>
      <dsp:txXfrm>
        <a:off x="2737825" y="1462509"/>
        <a:ext cx="2085741" cy="1251445"/>
      </dsp:txXfrm>
    </dsp:sp>
    <dsp:sp modelId="{9CC58F11-0F4C-4F26-8795-E30376083185}">
      <dsp:nvSpPr>
        <dsp:cNvPr id="0" name=""/>
        <dsp:cNvSpPr/>
      </dsp:nvSpPr>
      <dsp:spPr>
        <a:xfrm>
          <a:off x="1651216" y="2880317"/>
          <a:ext cx="2085741" cy="125144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Games</a:t>
          </a:r>
          <a:r>
            <a:rPr lang="uk-UA" sz="1700" kern="1200" dirty="0" smtClean="0"/>
            <a:t> </a:t>
          </a:r>
          <a:r>
            <a:rPr lang="uk-UA" sz="1700" kern="1200" dirty="0" err="1" smtClean="0"/>
            <a:t>are</a:t>
          </a:r>
          <a:r>
            <a:rPr lang="uk-UA" sz="1700" kern="1200" dirty="0" smtClean="0"/>
            <a:t> </a:t>
          </a:r>
          <a:r>
            <a:rPr lang="uk-UA" sz="1700" kern="1200" dirty="0" err="1" smtClean="0"/>
            <a:t>adaptable</a:t>
          </a:r>
          <a:r>
            <a:rPr lang="uk-UA" sz="1700" kern="1200" dirty="0" smtClean="0"/>
            <a:t> </a:t>
          </a:r>
          <a:r>
            <a:rPr lang="uk-UA" sz="1700" kern="1200" dirty="0" err="1" smtClean="0"/>
            <a:t>for</a:t>
          </a:r>
          <a:r>
            <a:rPr lang="uk-UA" sz="1700" kern="1200" dirty="0" smtClean="0"/>
            <a:t> </a:t>
          </a:r>
          <a:r>
            <a:rPr lang="uk-UA" sz="1700" kern="1200" dirty="0" err="1" smtClean="0"/>
            <a:t>different</a:t>
          </a:r>
          <a:r>
            <a:rPr lang="uk-UA" sz="1700" kern="1200" dirty="0" smtClean="0"/>
            <a:t> </a:t>
          </a:r>
          <a:r>
            <a:rPr lang="uk-UA" sz="1700" kern="1200" dirty="0" err="1" smtClean="0"/>
            <a:t>levels</a:t>
          </a:r>
          <a:r>
            <a:rPr lang="uk-UA" sz="1700" kern="1200" dirty="0" smtClean="0"/>
            <a:t> </a:t>
          </a:r>
          <a:r>
            <a:rPr lang="uk-UA" sz="1700" kern="1200" dirty="0" err="1" smtClean="0"/>
            <a:t>of</a:t>
          </a:r>
          <a:r>
            <a:rPr lang="uk-UA" sz="1700" kern="1200" dirty="0" smtClean="0"/>
            <a:t> </a:t>
          </a:r>
          <a:r>
            <a:rPr lang="uk-UA" sz="1700" kern="1200" dirty="0" err="1" smtClean="0"/>
            <a:t>knowledge</a:t>
          </a:r>
          <a:r>
            <a:rPr lang="uk-UA" sz="1700" kern="1200" dirty="0" smtClean="0"/>
            <a:t>.</a:t>
          </a:r>
          <a:endParaRPr lang="uk-UA" sz="1700" kern="1200" dirty="0"/>
        </a:p>
      </dsp:txBody>
      <dsp:txXfrm>
        <a:off x="1651216" y="2880317"/>
        <a:ext cx="2085741" cy="12514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2CE839-D878-46F6-8C54-0C437E0E5953}">
      <dsp:nvSpPr>
        <dsp:cNvPr id="0" name=""/>
        <dsp:cNvSpPr/>
      </dsp:nvSpPr>
      <dsp:spPr>
        <a:xfrm>
          <a:off x="724381" y="668"/>
          <a:ext cx="2087563" cy="125253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There</a:t>
          </a:r>
          <a:r>
            <a:rPr lang="uk-UA" sz="1700" kern="1200" dirty="0" smtClean="0"/>
            <a:t> </a:t>
          </a:r>
          <a:r>
            <a:rPr lang="uk-UA" sz="1700" kern="1200" dirty="0" err="1" smtClean="0"/>
            <a:t>are</a:t>
          </a:r>
          <a:r>
            <a:rPr lang="uk-UA" sz="1700" kern="1200" dirty="0" smtClean="0"/>
            <a:t> </a:t>
          </a:r>
          <a:r>
            <a:rPr lang="uk-UA" sz="1700" kern="1200" dirty="0" err="1" smtClean="0"/>
            <a:t>many</a:t>
          </a:r>
          <a:r>
            <a:rPr lang="uk-UA" sz="1700" kern="1200" dirty="0" smtClean="0"/>
            <a:t> </a:t>
          </a:r>
          <a:r>
            <a:rPr lang="uk-UA" sz="1700" kern="1200" dirty="0" err="1" smtClean="0"/>
            <a:t>online</a:t>
          </a:r>
          <a:r>
            <a:rPr lang="uk-UA" sz="1700" kern="1200" dirty="0" smtClean="0"/>
            <a:t> </a:t>
          </a:r>
          <a:r>
            <a:rPr lang="uk-UA" sz="1700" kern="1200" dirty="0" err="1" smtClean="0"/>
            <a:t>educational</a:t>
          </a:r>
          <a:r>
            <a:rPr lang="uk-UA" sz="1700" kern="1200" dirty="0" smtClean="0"/>
            <a:t> </a:t>
          </a:r>
          <a:r>
            <a:rPr lang="uk-UA" sz="1700" kern="1200" dirty="0" err="1" smtClean="0"/>
            <a:t>games</a:t>
          </a:r>
          <a:r>
            <a:rPr lang="uk-UA" sz="1700" kern="1200" dirty="0" smtClean="0"/>
            <a:t> </a:t>
          </a:r>
          <a:r>
            <a:rPr lang="uk-UA" sz="1700" kern="1200" dirty="0" err="1" smtClean="0"/>
            <a:t>which</a:t>
          </a:r>
          <a:r>
            <a:rPr lang="uk-UA" sz="1700" kern="1200" dirty="0" smtClean="0"/>
            <a:t> </a:t>
          </a:r>
          <a:r>
            <a:rPr lang="uk-UA" sz="1700" kern="1200" dirty="0" err="1" smtClean="0"/>
            <a:t>are</a:t>
          </a:r>
          <a:r>
            <a:rPr lang="uk-UA" sz="1700" kern="1200" dirty="0" smtClean="0"/>
            <a:t> </a:t>
          </a:r>
          <a:r>
            <a:rPr lang="uk-UA" sz="1700" kern="1200" dirty="0" err="1" smtClean="0"/>
            <a:t>free</a:t>
          </a:r>
          <a:r>
            <a:rPr lang="uk-UA" sz="1700" kern="1200" dirty="0" smtClean="0"/>
            <a:t> </a:t>
          </a:r>
          <a:r>
            <a:rPr lang="uk-UA" sz="1700" kern="1200" dirty="0" err="1" smtClean="0"/>
            <a:t>of</a:t>
          </a:r>
          <a:r>
            <a:rPr lang="uk-UA" sz="1700" kern="1200" dirty="0" smtClean="0"/>
            <a:t> </a:t>
          </a:r>
          <a:r>
            <a:rPr lang="uk-UA" sz="1700" kern="1200" dirty="0" err="1" smtClean="0"/>
            <a:t>charge</a:t>
          </a:r>
          <a:r>
            <a:rPr lang="uk-UA" sz="1700" kern="1200" dirty="0" smtClean="0"/>
            <a:t>.</a:t>
          </a:r>
          <a:endParaRPr lang="uk-UA" sz="1700" kern="1200" dirty="0"/>
        </a:p>
      </dsp:txBody>
      <dsp:txXfrm>
        <a:off x="724381" y="668"/>
        <a:ext cx="2087563" cy="1252538"/>
      </dsp:txXfrm>
    </dsp:sp>
    <dsp:sp modelId="{DF9928F8-E959-4903-857A-AB9A2B0CEE71}">
      <dsp:nvSpPr>
        <dsp:cNvPr id="0" name=""/>
        <dsp:cNvSpPr/>
      </dsp:nvSpPr>
      <dsp:spPr>
        <a:xfrm>
          <a:off x="3020702" y="668"/>
          <a:ext cx="2087563" cy="125253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Immediate</a:t>
          </a:r>
          <a:r>
            <a:rPr lang="uk-UA" sz="1700" kern="1200" dirty="0" smtClean="0"/>
            <a:t> </a:t>
          </a:r>
          <a:r>
            <a:rPr lang="uk-UA" sz="1700" kern="1200" dirty="0" err="1" smtClean="0"/>
            <a:t>feedback</a:t>
          </a:r>
          <a:r>
            <a:rPr lang="uk-UA" sz="1700" kern="1200" dirty="0" smtClean="0"/>
            <a:t> </a:t>
          </a:r>
          <a:r>
            <a:rPr lang="uk-UA" sz="1700" kern="1200" dirty="0" err="1" smtClean="0"/>
            <a:t>both</a:t>
          </a:r>
          <a:r>
            <a:rPr lang="uk-UA" sz="1700" kern="1200" dirty="0" smtClean="0"/>
            <a:t> </a:t>
          </a:r>
          <a:r>
            <a:rPr lang="uk-UA" sz="1700" kern="1200" dirty="0" err="1" smtClean="0"/>
            <a:t>for</a:t>
          </a:r>
          <a:r>
            <a:rPr lang="uk-UA" sz="1700" kern="1200" dirty="0" smtClean="0"/>
            <a:t> </a:t>
          </a:r>
          <a:r>
            <a:rPr lang="uk-UA" sz="1700" kern="1200" dirty="0" err="1" smtClean="0"/>
            <a:t>the</a:t>
          </a:r>
          <a:r>
            <a:rPr lang="uk-UA" sz="1700" kern="1200" dirty="0" smtClean="0"/>
            <a:t> </a:t>
          </a:r>
          <a:r>
            <a:rPr lang="uk-UA" sz="1700" kern="1200" dirty="0" err="1" smtClean="0"/>
            <a:t>students</a:t>
          </a:r>
          <a:r>
            <a:rPr lang="uk-UA" sz="1700" kern="1200" dirty="0" smtClean="0"/>
            <a:t> </a:t>
          </a:r>
          <a:r>
            <a:rPr lang="uk-UA" sz="1700" kern="1200" dirty="0" err="1" smtClean="0"/>
            <a:t>and</a:t>
          </a:r>
          <a:r>
            <a:rPr lang="uk-UA" sz="1700" kern="1200" dirty="0" smtClean="0"/>
            <a:t> </a:t>
          </a:r>
          <a:r>
            <a:rPr lang="uk-UA" sz="1700" kern="1200" dirty="0" err="1" smtClean="0"/>
            <a:t>the</a:t>
          </a:r>
          <a:r>
            <a:rPr lang="uk-UA" sz="1700" kern="1200" dirty="0" smtClean="0"/>
            <a:t> </a:t>
          </a:r>
          <a:r>
            <a:rPr lang="uk-UA" sz="1700" kern="1200" dirty="0" err="1" smtClean="0"/>
            <a:t>teacher</a:t>
          </a:r>
          <a:r>
            <a:rPr lang="uk-UA" sz="1700" kern="1200" dirty="0" smtClean="0"/>
            <a:t>.</a:t>
          </a:r>
          <a:endParaRPr lang="uk-UA" sz="1700" kern="1200" dirty="0"/>
        </a:p>
      </dsp:txBody>
      <dsp:txXfrm>
        <a:off x="3020702" y="668"/>
        <a:ext cx="2087563" cy="1252538"/>
      </dsp:txXfrm>
    </dsp:sp>
    <dsp:sp modelId="{9235527A-FBA2-4631-9E3B-AC30D86029E7}">
      <dsp:nvSpPr>
        <dsp:cNvPr id="0" name=""/>
        <dsp:cNvSpPr/>
      </dsp:nvSpPr>
      <dsp:spPr>
        <a:xfrm>
          <a:off x="724381" y="1461962"/>
          <a:ext cx="2087563" cy="125253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The</a:t>
          </a:r>
          <a:r>
            <a:rPr lang="uk-UA" sz="1700" kern="1200" dirty="0" smtClean="0"/>
            <a:t> </a:t>
          </a:r>
          <a:r>
            <a:rPr lang="uk-UA" sz="1700" kern="1200" dirty="0" err="1" smtClean="0"/>
            <a:t>results</a:t>
          </a:r>
          <a:r>
            <a:rPr lang="uk-UA" sz="1700" kern="1200" dirty="0" smtClean="0"/>
            <a:t> </a:t>
          </a:r>
          <a:r>
            <a:rPr lang="uk-UA" sz="1700" kern="1200" dirty="0" err="1" smtClean="0"/>
            <a:t>are</a:t>
          </a:r>
          <a:r>
            <a:rPr lang="uk-UA" sz="1700" kern="1200" dirty="0" smtClean="0"/>
            <a:t> </a:t>
          </a:r>
          <a:r>
            <a:rPr lang="uk-UA" sz="1700" kern="1200" dirty="0" err="1" smtClean="0"/>
            <a:t>more</a:t>
          </a:r>
          <a:r>
            <a:rPr lang="uk-UA" sz="1700" kern="1200" dirty="0" smtClean="0"/>
            <a:t> </a:t>
          </a:r>
          <a:r>
            <a:rPr lang="uk-UA" sz="1700" kern="1200" dirty="0" err="1" smtClean="0"/>
            <a:t>visible</a:t>
          </a:r>
          <a:r>
            <a:rPr lang="uk-UA" sz="1700" kern="1200" dirty="0" smtClean="0"/>
            <a:t> (</a:t>
          </a:r>
          <a:r>
            <a:rPr lang="uk-UA" sz="1700" kern="1200" dirty="0" err="1" smtClean="0"/>
            <a:t>sometimes</a:t>
          </a:r>
          <a:r>
            <a:rPr lang="uk-UA" sz="1700" kern="1200" dirty="0" smtClean="0"/>
            <a:t> </a:t>
          </a:r>
          <a:r>
            <a:rPr lang="uk-UA" sz="1700" kern="1200" dirty="0" err="1" smtClean="0"/>
            <a:t>both</a:t>
          </a:r>
          <a:r>
            <a:rPr lang="uk-UA" sz="1700" kern="1200" dirty="0" smtClean="0"/>
            <a:t> </a:t>
          </a:r>
          <a:r>
            <a:rPr lang="uk-UA" sz="1700" kern="1200" dirty="0" err="1" smtClean="0"/>
            <a:t>visual</a:t>
          </a:r>
          <a:r>
            <a:rPr lang="uk-UA" sz="1700" kern="1200" dirty="0" smtClean="0"/>
            <a:t> </a:t>
          </a:r>
          <a:r>
            <a:rPr lang="uk-UA" sz="1700" kern="1200" dirty="0" err="1" smtClean="0"/>
            <a:t>and</a:t>
          </a:r>
          <a:r>
            <a:rPr lang="uk-UA" sz="1700" kern="1200" dirty="0" smtClean="0"/>
            <a:t> </a:t>
          </a:r>
          <a:r>
            <a:rPr lang="uk-UA" sz="1700" kern="1200" dirty="0" err="1" smtClean="0"/>
            <a:t>acoustic</a:t>
          </a:r>
          <a:r>
            <a:rPr lang="uk-UA" sz="1700" kern="1200" dirty="0" smtClean="0"/>
            <a:t>) </a:t>
          </a:r>
          <a:r>
            <a:rPr lang="uk-UA" sz="1700" kern="1200" dirty="0" err="1" smtClean="0"/>
            <a:t>and</a:t>
          </a:r>
          <a:r>
            <a:rPr lang="uk-UA" sz="1700" kern="1200" dirty="0" smtClean="0"/>
            <a:t> </a:t>
          </a:r>
          <a:r>
            <a:rPr lang="uk-UA" sz="1700" kern="1200" dirty="0" err="1" smtClean="0"/>
            <a:t>have</a:t>
          </a:r>
          <a:r>
            <a:rPr lang="uk-UA" sz="1700" kern="1200" dirty="0" smtClean="0"/>
            <a:t> a </a:t>
          </a:r>
          <a:r>
            <a:rPr lang="uk-UA" sz="1700" kern="1200" dirty="0" err="1" smtClean="0"/>
            <a:t>stronger</a:t>
          </a:r>
          <a:r>
            <a:rPr lang="uk-UA" sz="1700" kern="1200" dirty="0" smtClean="0"/>
            <a:t> </a:t>
          </a:r>
          <a:r>
            <a:rPr lang="uk-UA" sz="1700" kern="1200" dirty="0" err="1" smtClean="0"/>
            <a:t>impact</a:t>
          </a:r>
          <a:r>
            <a:rPr lang="uk-UA" sz="1700" kern="1200" dirty="0" smtClean="0"/>
            <a:t>.</a:t>
          </a:r>
          <a:endParaRPr lang="uk-UA" sz="1700" kern="1200" dirty="0"/>
        </a:p>
      </dsp:txBody>
      <dsp:txXfrm>
        <a:off x="724381" y="1461962"/>
        <a:ext cx="2087563" cy="1252538"/>
      </dsp:txXfrm>
    </dsp:sp>
    <dsp:sp modelId="{AC4B4C12-2294-4DAD-8B44-0D24F58C7E21}">
      <dsp:nvSpPr>
        <dsp:cNvPr id="0" name=""/>
        <dsp:cNvSpPr/>
      </dsp:nvSpPr>
      <dsp:spPr>
        <a:xfrm>
          <a:off x="3020702" y="1461962"/>
          <a:ext cx="2087563" cy="125253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The</a:t>
          </a:r>
          <a:r>
            <a:rPr lang="uk-UA" sz="1700" kern="1200" dirty="0" smtClean="0"/>
            <a:t> </a:t>
          </a:r>
          <a:r>
            <a:rPr lang="uk-UA" sz="1700" kern="1200" dirty="0" err="1" smtClean="0"/>
            <a:t>working</a:t>
          </a:r>
          <a:r>
            <a:rPr lang="uk-UA" sz="1700" kern="1200" dirty="0" smtClean="0"/>
            <a:t> </a:t>
          </a:r>
          <a:r>
            <a:rPr lang="uk-UA" sz="1700" kern="1200" dirty="0" err="1" smtClean="0"/>
            <a:t>time</a:t>
          </a:r>
          <a:r>
            <a:rPr lang="uk-UA" sz="1700" kern="1200" dirty="0" smtClean="0"/>
            <a:t> </a:t>
          </a:r>
          <a:r>
            <a:rPr lang="uk-UA" sz="1700" kern="1200" dirty="0" err="1" smtClean="0"/>
            <a:t>is</a:t>
          </a:r>
          <a:r>
            <a:rPr lang="uk-UA" sz="1700" kern="1200" dirty="0" smtClean="0"/>
            <a:t> </a:t>
          </a:r>
          <a:r>
            <a:rPr lang="uk-UA" sz="1700" kern="1200" dirty="0" err="1" smtClean="0"/>
            <a:t>usually</a:t>
          </a:r>
          <a:r>
            <a:rPr lang="uk-UA" sz="1700" kern="1200" dirty="0" smtClean="0"/>
            <a:t> </a:t>
          </a:r>
          <a:r>
            <a:rPr lang="uk-UA" sz="1700" kern="1200" dirty="0" err="1" smtClean="0"/>
            <a:t>known</a:t>
          </a:r>
          <a:r>
            <a:rPr lang="uk-UA" sz="1700" kern="1200" dirty="0" smtClean="0"/>
            <a:t> </a:t>
          </a:r>
          <a:r>
            <a:rPr lang="uk-UA" sz="1700" kern="1200" dirty="0" err="1" smtClean="0"/>
            <a:t>from</a:t>
          </a:r>
          <a:r>
            <a:rPr lang="uk-UA" sz="1700" kern="1200" dirty="0" smtClean="0"/>
            <a:t> </a:t>
          </a:r>
          <a:r>
            <a:rPr lang="uk-UA" sz="1700" kern="1200" dirty="0" err="1" smtClean="0"/>
            <a:t>the</a:t>
          </a:r>
          <a:r>
            <a:rPr lang="uk-UA" sz="1700" kern="1200" dirty="0" smtClean="0"/>
            <a:t> </a:t>
          </a:r>
          <a:r>
            <a:rPr lang="uk-UA" sz="1700" kern="1200" dirty="0" err="1" smtClean="0"/>
            <a:t>beginning</a:t>
          </a:r>
          <a:r>
            <a:rPr lang="uk-UA" sz="1700" kern="1200" dirty="0" smtClean="0"/>
            <a:t> </a:t>
          </a:r>
          <a:r>
            <a:rPr lang="uk-UA" sz="1700" kern="1200" dirty="0" err="1" smtClean="0"/>
            <a:t>and</a:t>
          </a:r>
          <a:r>
            <a:rPr lang="uk-UA" sz="1700" kern="1200" dirty="0" smtClean="0"/>
            <a:t> </a:t>
          </a:r>
          <a:r>
            <a:rPr lang="uk-UA" sz="1700" kern="1200" dirty="0" err="1" smtClean="0"/>
            <a:t>it</a:t>
          </a:r>
          <a:r>
            <a:rPr lang="uk-UA" sz="1700" kern="1200" dirty="0" smtClean="0"/>
            <a:t> </a:t>
          </a:r>
          <a:r>
            <a:rPr lang="uk-UA" sz="1700" kern="1200" dirty="0" err="1" smtClean="0"/>
            <a:t>is</a:t>
          </a:r>
          <a:r>
            <a:rPr lang="uk-UA" sz="1700" kern="1200" dirty="0" smtClean="0"/>
            <a:t> </a:t>
          </a:r>
          <a:r>
            <a:rPr lang="uk-UA" sz="1700" kern="1200" dirty="0" err="1" smtClean="0"/>
            <a:t>respected</a:t>
          </a:r>
          <a:r>
            <a:rPr lang="en-US" sz="1700" kern="1200" dirty="0" smtClean="0"/>
            <a:t>.</a:t>
          </a:r>
          <a:endParaRPr lang="uk-UA" sz="1700" kern="1200" dirty="0"/>
        </a:p>
      </dsp:txBody>
      <dsp:txXfrm>
        <a:off x="3020702" y="1461962"/>
        <a:ext cx="2087563" cy="1252538"/>
      </dsp:txXfrm>
    </dsp:sp>
    <dsp:sp modelId="{95864838-E453-45EB-BCD0-4C9EA7A50A6D}">
      <dsp:nvSpPr>
        <dsp:cNvPr id="0" name=""/>
        <dsp:cNvSpPr/>
      </dsp:nvSpPr>
      <dsp:spPr>
        <a:xfrm>
          <a:off x="1944208" y="2808312"/>
          <a:ext cx="2087563" cy="125253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uk-UA" sz="1700" kern="1200" dirty="0" err="1" smtClean="0"/>
            <a:t>Educational</a:t>
          </a:r>
          <a:r>
            <a:rPr lang="uk-UA" sz="1700" kern="1200" dirty="0" smtClean="0"/>
            <a:t> </a:t>
          </a:r>
          <a:r>
            <a:rPr lang="uk-UA" sz="1700" kern="1200" dirty="0" err="1" smtClean="0"/>
            <a:t>games</a:t>
          </a:r>
          <a:r>
            <a:rPr lang="uk-UA" sz="1700" kern="1200" dirty="0" smtClean="0"/>
            <a:t> </a:t>
          </a:r>
          <a:r>
            <a:rPr lang="uk-UA" sz="1700" kern="1200" dirty="0" err="1" smtClean="0"/>
            <a:t>do</a:t>
          </a:r>
          <a:r>
            <a:rPr lang="uk-UA" sz="1700" kern="1200" dirty="0" smtClean="0"/>
            <a:t> </a:t>
          </a:r>
          <a:r>
            <a:rPr lang="uk-UA" sz="1700" kern="1200" dirty="0" err="1" smtClean="0"/>
            <a:t>not</a:t>
          </a:r>
          <a:r>
            <a:rPr lang="uk-UA" sz="1700" kern="1200" dirty="0" smtClean="0"/>
            <a:t> </a:t>
          </a:r>
          <a:r>
            <a:rPr lang="uk-UA" sz="1700" kern="1200" dirty="0" err="1" smtClean="0"/>
            <a:t>take</a:t>
          </a:r>
          <a:r>
            <a:rPr lang="uk-UA" sz="1700" kern="1200" dirty="0" smtClean="0"/>
            <a:t> </a:t>
          </a:r>
          <a:r>
            <a:rPr lang="uk-UA" sz="1700" kern="1200" dirty="0" err="1" smtClean="0"/>
            <a:t>long</a:t>
          </a:r>
          <a:r>
            <a:rPr lang="uk-UA" sz="1700" kern="1200" dirty="0" smtClean="0"/>
            <a:t> </a:t>
          </a:r>
          <a:r>
            <a:rPr lang="uk-UA" sz="1700" kern="1200" dirty="0" err="1" smtClean="0"/>
            <a:t>time</a:t>
          </a:r>
          <a:r>
            <a:rPr lang="uk-UA" sz="1700" kern="1200" dirty="0" smtClean="0"/>
            <a:t> </a:t>
          </a:r>
          <a:r>
            <a:rPr lang="uk-UA" sz="1700" kern="1200" dirty="0" err="1" smtClean="0"/>
            <a:t>to</a:t>
          </a:r>
          <a:r>
            <a:rPr lang="uk-UA" sz="1700" kern="1200" dirty="0" smtClean="0"/>
            <a:t> </a:t>
          </a:r>
          <a:r>
            <a:rPr lang="uk-UA" sz="1700" kern="1200" dirty="0" err="1" smtClean="0"/>
            <a:t>be</a:t>
          </a:r>
          <a:r>
            <a:rPr lang="uk-UA" sz="1700" kern="1200" dirty="0" smtClean="0"/>
            <a:t> </a:t>
          </a:r>
          <a:r>
            <a:rPr lang="uk-UA" sz="1700" kern="1200" dirty="0" err="1" smtClean="0"/>
            <a:t>played</a:t>
          </a:r>
          <a:r>
            <a:rPr lang="uk-UA" sz="1700" kern="1200" dirty="0" smtClean="0"/>
            <a:t> </a:t>
          </a:r>
          <a:r>
            <a:rPr lang="uk-UA" sz="1700" kern="1200" dirty="0" err="1" smtClean="0"/>
            <a:t>in</a:t>
          </a:r>
          <a:r>
            <a:rPr lang="uk-UA" sz="1700" kern="1200" dirty="0" smtClean="0"/>
            <a:t> </a:t>
          </a:r>
          <a:r>
            <a:rPr lang="uk-UA" sz="1700" kern="1200" dirty="0" err="1" smtClean="0"/>
            <a:t>the</a:t>
          </a:r>
          <a:r>
            <a:rPr lang="uk-UA" sz="1700" kern="1200" dirty="0" smtClean="0"/>
            <a:t> </a:t>
          </a:r>
          <a:r>
            <a:rPr lang="uk-UA" sz="1700" kern="1200" dirty="0" err="1" smtClean="0"/>
            <a:t>class</a:t>
          </a:r>
          <a:r>
            <a:rPr lang="uk-UA" sz="1700" kern="1200" dirty="0" smtClean="0"/>
            <a:t>.</a:t>
          </a:r>
          <a:endParaRPr lang="uk-UA" sz="1700" kern="1200" dirty="0"/>
        </a:p>
      </dsp:txBody>
      <dsp:txXfrm>
        <a:off x="1944208" y="2808312"/>
        <a:ext cx="2087563" cy="12525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5FDA5A-B156-4517-B93D-0072936F43AF}">
      <dsp:nvSpPr>
        <dsp:cNvPr id="0" name=""/>
        <dsp:cNvSpPr/>
      </dsp:nvSpPr>
      <dsp:spPr>
        <a:xfrm>
          <a:off x="0" y="0"/>
          <a:ext cx="82296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BBCCF69-1D92-4536-AEF2-C0B813AE984E}">
      <dsp:nvSpPr>
        <dsp:cNvPr id="0" name=""/>
        <dsp:cNvSpPr/>
      </dsp:nvSpPr>
      <dsp:spPr>
        <a:xfrm>
          <a:off x="370385" y="0"/>
          <a:ext cx="6768673"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en-US" sz="2800" kern="1200" dirty="0" smtClean="0"/>
            <a:t>the general function that games serve</a:t>
          </a:r>
          <a:endParaRPr lang="uk-UA" sz="2800" kern="1200" dirty="0"/>
        </a:p>
      </dsp:txBody>
      <dsp:txXfrm>
        <a:off x="407852" y="37467"/>
        <a:ext cx="6693739" cy="692586"/>
      </dsp:txXfrm>
    </dsp:sp>
    <dsp:sp modelId="{E94AE357-DB33-459E-B424-A237677B16AF}">
      <dsp:nvSpPr>
        <dsp:cNvPr id="0" name=""/>
        <dsp:cNvSpPr/>
      </dsp:nvSpPr>
      <dsp:spPr>
        <a:xfrm>
          <a:off x="0" y="1252737"/>
          <a:ext cx="82296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63255C-1715-4E71-B4C5-DF3B01B33593}">
      <dsp:nvSpPr>
        <dsp:cNvPr id="0" name=""/>
        <dsp:cNvSpPr/>
      </dsp:nvSpPr>
      <dsp:spPr>
        <a:xfrm>
          <a:off x="442390" y="908884"/>
          <a:ext cx="6624828"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en-US" sz="2800" kern="1200" dirty="0" smtClean="0"/>
            <a:t>the way games are organized</a:t>
          </a:r>
          <a:endParaRPr lang="uk-UA" sz="2800" kern="1200" dirty="0"/>
        </a:p>
      </dsp:txBody>
      <dsp:txXfrm>
        <a:off x="479857" y="946351"/>
        <a:ext cx="6549894" cy="692586"/>
      </dsp:txXfrm>
    </dsp:sp>
    <dsp:sp modelId="{309C22B4-EB33-4987-944B-660EE659CC37}">
      <dsp:nvSpPr>
        <dsp:cNvPr id="0" name=""/>
        <dsp:cNvSpPr/>
      </dsp:nvSpPr>
      <dsp:spPr>
        <a:xfrm>
          <a:off x="0" y="3443516"/>
          <a:ext cx="8229600" cy="655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AF22C4A-1237-432F-9209-3B22C2DC8A9C}">
      <dsp:nvSpPr>
        <dsp:cNvPr id="0" name=""/>
        <dsp:cNvSpPr/>
      </dsp:nvSpPr>
      <dsp:spPr>
        <a:xfrm>
          <a:off x="442390" y="2100287"/>
          <a:ext cx="6768673" cy="176546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1244600">
            <a:lnSpc>
              <a:spcPct val="90000"/>
            </a:lnSpc>
            <a:spcBef>
              <a:spcPct val="0"/>
            </a:spcBef>
            <a:spcAft>
              <a:spcPct val="35000"/>
            </a:spcAft>
          </a:pPr>
          <a:r>
            <a:rPr lang="en-US" sz="2800" kern="1200" dirty="0" smtClean="0"/>
            <a:t>the types can also be mixed within one single game as it can be whole-class teaching game focused on interaction and the use of specific vocabulary items</a:t>
          </a:r>
          <a:endParaRPr lang="uk-UA" sz="2800" kern="1200" dirty="0"/>
        </a:p>
      </dsp:txBody>
      <dsp:txXfrm>
        <a:off x="528573" y="2186470"/>
        <a:ext cx="6596307" cy="15930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BE2F62-6CEA-47E3-94D0-A41C01139DB0}">
      <dsp:nvSpPr>
        <dsp:cNvPr id="0" name=""/>
        <dsp:cNvSpPr/>
      </dsp:nvSpPr>
      <dsp:spPr>
        <a:xfrm>
          <a:off x="0" y="0"/>
          <a:ext cx="1954295" cy="888877"/>
        </a:xfrm>
        <a:prstGeom prst="roundRect">
          <a:avLst>
            <a:gd name="adj" fmla="val 10000"/>
          </a:avLst>
        </a:prstGeom>
        <a:solidFill>
          <a:schemeClr val="accent1">
            <a:shade val="50000"/>
            <a:hueOff val="0"/>
            <a:satOff val="0"/>
            <a:lumOff val="0"/>
            <a:alphaOff val="0"/>
          </a:schemeClr>
        </a:solidFill>
        <a:ln w="25400" cap="flat" cmpd="sng" algn="ctr">
          <a:solidFill>
            <a:srgbClr val="00206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READING</a:t>
          </a:r>
          <a:endParaRPr lang="uk-UA"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6034" y="26034"/>
        <a:ext cx="891129" cy="836809"/>
      </dsp:txXfrm>
    </dsp:sp>
    <dsp:sp modelId="{270A41F4-1524-4FE7-A7C7-87D6994E759F}">
      <dsp:nvSpPr>
        <dsp:cNvPr id="0" name=""/>
        <dsp:cNvSpPr/>
      </dsp:nvSpPr>
      <dsp:spPr>
        <a:xfrm>
          <a:off x="145937" y="1012332"/>
          <a:ext cx="1954295" cy="888877"/>
        </a:xfrm>
        <a:prstGeom prst="roundRect">
          <a:avLst>
            <a:gd name="adj" fmla="val 10000"/>
          </a:avLst>
        </a:prstGeom>
        <a:solidFill>
          <a:schemeClr val="accent1">
            <a:shade val="50000"/>
            <a:hueOff val="144575"/>
            <a:satOff val="-3024"/>
            <a:lumOff val="16825"/>
            <a:alphaOff val="0"/>
          </a:schemeClr>
        </a:solidFill>
        <a:ln w="25400" cap="flat" cmpd="sng" algn="ctr">
          <a:solidFill>
            <a:srgbClr val="3333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LISTENING</a:t>
          </a:r>
          <a:endParaRPr lang="uk-UA"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71971" y="1038366"/>
        <a:ext cx="1178519" cy="836809"/>
      </dsp:txXfrm>
    </dsp:sp>
    <dsp:sp modelId="{6E9CD6FB-C230-45F6-B0E0-FB29BDF33401}">
      <dsp:nvSpPr>
        <dsp:cNvPr id="0" name=""/>
        <dsp:cNvSpPr/>
      </dsp:nvSpPr>
      <dsp:spPr>
        <a:xfrm>
          <a:off x="291875" y="2024665"/>
          <a:ext cx="1954295" cy="888877"/>
        </a:xfrm>
        <a:prstGeom prst="roundRect">
          <a:avLst>
            <a:gd name="adj" fmla="val 10000"/>
          </a:avLst>
        </a:prstGeom>
        <a:solidFill>
          <a:schemeClr val="accent1">
            <a:shade val="50000"/>
            <a:hueOff val="289150"/>
            <a:satOff val="-6048"/>
            <a:lumOff val="33650"/>
            <a:alphaOff val="0"/>
          </a:schemeClr>
        </a:solidFill>
        <a:ln w="25400" cap="flat" cmpd="sng" algn="ctr">
          <a:solidFill>
            <a:srgbClr val="3333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MOVEMENT</a:t>
          </a:r>
          <a:endParaRPr lang="uk-UA" sz="1200" kern="1200" dirty="0"/>
        </a:p>
      </dsp:txBody>
      <dsp:txXfrm>
        <a:off x="317909" y="2050699"/>
        <a:ext cx="1178519" cy="836809"/>
      </dsp:txXfrm>
    </dsp:sp>
    <dsp:sp modelId="{47B88134-332A-4B7C-8536-2B8CA63753A2}">
      <dsp:nvSpPr>
        <dsp:cNvPr id="0" name=""/>
        <dsp:cNvSpPr/>
      </dsp:nvSpPr>
      <dsp:spPr>
        <a:xfrm>
          <a:off x="437812" y="3036997"/>
          <a:ext cx="1954295" cy="888877"/>
        </a:xfrm>
        <a:prstGeom prst="roundRect">
          <a:avLst>
            <a:gd name="adj" fmla="val 10000"/>
          </a:avLst>
        </a:prstGeom>
        <a:solidFill>
          <a:schemeClr val="accent1">
            <a:shade val="50000"/>
            <a:hueOff val="289150"/>
            <a:satOff val="-6048"/>
            <a:lumOff val="33650"/>
            <a:alphaOff val="0"/>
          </a:schemeClr>
        </a:solidFill>
        <a:ln w="25400" cap="flat" cmpd="sng" algn="ctr">
          <a:solidFill>
            <a:srgbClr val="3333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JOY</a:t>
          </a:r>
          <a:r>
            <a:rPr lang="en-US" sz="1200" kern="1200" dirty="0" smtClean="0"/>
            <a:t>, </a:t>
          </a: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LAUGHING</a:t>
          </a:r>
          <a:r>
            <a:rPr lang="en-US" sz="1200" kern="1200" dirty="0" smtClean="0"/>
            <a:t> </a:t>
          </a:r>
          <a:endParaRPr lang="uk-UA" sz="1200" kern="1200" dirty="0"/>
        </a:p>
      </dsp:txBody>
      <dsp:txXfrm>
        <a:off x="463846" y="3063031"/>
        <a:ext cx="1178519" cy="836809"/>
      </dsp:txXfrm>
    </dsp:sp>
    <dsp:sp modelId="{AE64EDA6-1C9E-4B16-B115-833AA50DF30C}">
      <dsp:nvSpPr>
        <dsp:cNvPr id="0" name=""/>
        <dsp:cNvSpPr/>
      </dsp:nvSpPr>
      <dsp:spPr>
        <a:xfrm>
          <a:off x="583750" y="4049330"/>
          <a:ext cx="1954295" cy="888877"/>
        </a:xfrm>
        <a:prstGeom prst="roundRect">
          <a:avLst>
            <a:gd name="adj" fmla="val 10000"/>
          </a:avLst>
        </a:prstGeom>
        <a:solidFill>
          <a:schemeClr val="accent1">
            <a:shade val="50000"/>
            <a:hueOff val="144575"/>
            <a:satOff val="-3024"/>
            <a:lumOff val="16825"/>
            <a:alphaOff val="0"/>
          </a:schemeClr>
        </a:solidFill>
        <a:ln w="25400" cap="flat" cmpd="sng" algn="ctr">
          <a:solidFill>
            <a:srgbClr val="333399"/>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KNOWLEDGE</a:t>
          </a:r>
          <a:endParaRPr lang="uk-UA" sz="12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609784" y="4075364"/>
        <a:ext cx="1178519" cy="836809"/>
      </dsp:txXfrm>
    </dsp:sp>
    <dsp:sp modelId="{C8CEE60A-B7A8-43E5-A676-0E5346836961}">
      <dsp:nvSpPr>
        <dsp:cNvPr id="0" name=""/>
        <dsp:cNvSpPr/>
      </dsp:nvSpPr>
      <dsp:spPr>
        <a:xfrm>
          <a:off x="1376525" y="649374"/>
          <a:ext cx="577770" cy="577770"/>
        </a:xfrm>
        <a:prstGeom prst="downArrow">
          <a:avLst>
            <a:gd name="adj1" fmla="val 55000"/>
            <a:gd name="adj2" fmla="val 45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uk-UA" sz="2700" kern="1200"/>
        </a:p>
      </dsp:txBody>
      <dsp:txXfrm>
        <a:off x="1506523" y="649374"/>
        <a:ext cx="317774" cy="434772"/>
      </dsp:txXfrm>
    </dsp:sp>
    <dsp:sp modelId="{EC3A4F3C-4B74-4B83-B7A9-40B5DEA36967}">
      <dsp:nvSpPr>
        <dsp:cNvPr id="0" name=""/>
        <dsp:cNvSpPr/>
      </dsp:nvSpPr>
      <dsp:spPr>
        <a:xfrm>
          <a:off x="1522462" y="1661706"/>
          <a:ext cx="577770" cy="577770"/>
        </a:xfrm>
        <a:prstGeom prst="downArrow">
          <a:avLst>
            <a:gd name="adj1" fmla="val 55000"/>
            <a:gd name="adj2" fmla="val 45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uk-UA" sz="2700" kern="1200"/>
        </a:p>
      </dsp:txBody>
      <dsp:txXfrm>
        <a:off x="1652460" y="1661706"/>
        <a:ext cx="317774" cy="434772"/>
      </dsp:txXfrm>
    </dsp:sp>
    <dsp:sp modelId="{94FABA55-1B3B-435F-B285-A7584056B715}">
      <dsp:nvSpPr>
        <dsp:cNvPr id="0" name=""/>
        <dsp:cNvSpPr/>
      </dsp:nvSpPr>
      <dsp:spPr>
        <a:xfrm>
          <a:off x="1668400" y="2659225"/>
          <a:ext cx="577770" cy="577770"/>
        </a:xfrm>
        <a:prstGeom prst="downArrow">
          <a:avLst>
            <a:gd name="adj1" fmla="val 55000"/>
            <a:gd name="adj2" fmla="val 45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uk-UA" sz="2700" kern="1200"/>
        </a:p>
      </dsp:txBody>
      <dsp:txXfrm>
        <a:off x="1798398" y="2659225"/>
        <a:ext cx="317774" cy="434772"/>
      </dsp:txXfrm>
    </dsp:sp>
    <dsp:sp modelId="{1C91E389-0203-43E7-9F18-C0EF70017DF1}">
      <dsp:nvSpPr>
        <dsp:cNvPr id="0" name=""/>
        <dsp:cNvSpPr/>
      </dsp:nvSpPr>
      <dsp:spPr>
        <a:xfrm>
          <a:off x="1814338" y="3681434"/>
          <a:ext cx="577770" cy="577770"/>
        </a:xfrm>
        <a:prstGeom prst="downArrow">
          <a:avLst>
            <a:gd name="adj1" fmla="val 55000"/>
            <a:gd name="adj2" fmla="val 45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ctr" defTabSz="1200150">
            <a:lnSpc>
              <a:spcPct val="90000"/>
            </a:lnSpc>
            <a:spcBef>
              <a:spcPct val="0"/>
            </a:spcBef>
            <a:spcAft>
              <a:spcPct val="35000"/>
            </a:spcAft>
          </a:pPr>
          <a:endParaRPr lang="uk-UA" sz="2700" kern="1200"/>
        </a:p>
      </dsp:txBody>
      <dsp:txXfrm>
        <a:off x="1944336" y="3681434"/>
        <a:ext cx="317774" cy="43477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65B7319-8752-43DC-9251-6FF6EC4E5500}" type="datetimeFigureOut">
              <a:rPr lang="ru-RU" smtClean="0"/>
              <a:pPr/>
              <a:t>17.11.2020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00933E-8E9E-46F7-A2F2-BCFA8E62F16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5B7319-8752-43DC-9251-6FF6EC4E5500}" type="datetimeFigureOut">
              <a:rPr lang="ru-RU" smtClean="0"/>
              <a:pPr/>
              <a:t>17.11.2020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0933E-8E9E-46F7-A2F2-BCFA8E62F16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3" r:id="rId4"/>
    <p:sldLayoutId id="2147483650" r:id="rId5"/>
    <p:sldLayoutId id="2147483661"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en.islcollective.com/english-esl-worksheets/search/bingo" TargetMode="External"/><Relationship Id="rId2" Type="http://schemas.openxmlformats.org/officeDocument/2006/relationships/hyperlink" Target="https://www.ixl.com/ela/" TargetMode="External"/><Relationship Id="rId1" Type="http://schemas.openxmlformats.org/officeDocument/2006/relationships/slideLayout" Target="../slideLayouts/slideLayout5.xml"/><Relationship Id="rId5" Type="http://schemas.openxmlformats.org/officeDocument/2006/relationships/hyperlink" Target="https://www.gamestolearnenglish.co/" TargetMode="External"/><Relationship Id="rId4" Type="http://schemas.openxmlformats.org/officeDocument/2006/relationships/hyperlink" Target="https://www.anglomaniacy.pl/verbs-be-lesson.htm"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6.jpg"/><Relationship Id="rId1" Type="http://schemas.openxmlformats.org/officeDocument/2006/relationships/slideLayout" Target="../slideLayouts/slideLayout1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22.jpg"/><Relationship Id="rId13" Type="http://schemas.openxmlformats.org/officeDocument/2006/relationships/image" Target="../media/image27.png"/><Relationship Id="rId18" Type="http://schemas.openxmlformats.org/officeDocument/2006/relationships/image" Target="../media/image31.jpeg"/><Relationship Id="rId3" Type="http://schemas.openxmlformats.org/officeDocument/2006/relationships/image" Target="../media/image18.png"/><Relationship Id="rId7" Type="http://schemas.microsoft.com/office/2007/relationships/hdphoto" Target="../media/hdphoto1.wdp"/><Relationship Id="rId12" Type="http://schemas.openxmlformats.org/officeDocument/2006/relationships/image" Target="../media/image26.jpg"/><Relationship Id="rId17" Type="http://schemas.openxmlformats.org/officeDocument/2006/relationships/image" Target="../media/image30.png"/><Relationship Id="rId2" Type="http://schemas.openxmlformats.org/officeDocument/2006/relationships/image" Target="../media/image17.png"/><Relationship Id="rId16" Type="http://schemas.microsoft.com/office/2007/relationships/hdphoto" Target="../media/hdphoto2.wdp"/><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5" Type="http://schemas.openxmlformats.org/officeDocument/2006/relationships/image" Target="../media/image29.png"/><Relationship Id="rId10" Type="http://schemas.openxmlformats.org/officeDocument/2006/relationships/image" Target="../media/image24.png"/><Relationship Id="rId19" Type="http://schemas.openxmlformats.org/officeDocument/2006/relationships/image" Target="../media/image32.png"/><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2.jpg"/><Relationship Id="rId13" Type="http://schemas.openxmlformats.org/officeDocument/2006/relationships/image" Target="../media/image27.png"/><Relationship Id="rId18" Type="http://schemas.openxmlformats.org/officeDocument/2006/relationships/image" Target="../media/image36.png"/><Relationship Id="rId3" Type="http://schemas.openxmlformats.org/officeDocument/2006/relationships/image" Target="../media/image34.png"/><Relationship Id="rId7" Type="http://schemas.microsoft.com/office/2007/relationships/hdphoto" Target="../media/hdphoto1.wdp"/><Relationship Id="rId12" Type="http://schemas.openxmlformats.org/officeDocument/2006/relationships/image" Target="../media/image26.jpg"/><Relationship Id="rId17" Type="http://schemas.openxmlformats.org/officeDocument/2006/relationships/image" Target="../media/image35.png"/><Relationship Id="rId2" Type="http://schemas.openxmlformats.org/officeDocument/2006/relationships/image" Target="../media/image33.gif"/><Relationship Id="rId16" Type="http://schemas.openxmlformats.org/officeDocument/2006/relationships/image" Target="../media/image31.jpeg"/><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4.png"/><Relationship Id="rId19" Type="http://schemas.microsoft.com/office/2007/relationships/hdphoto" Target="../media/hdphoto3.wdp"/><Relationship Id="rId4" Type="http://schemas.openxmlformats.org/officeDocument/2006/relationships/image" Target="../media/image19.png"/><Relationship Id="rId9" Type="http://schemas.openxmlformats.org/officeDocument/2006/relationships/image" Target="../media/image23.png"/><Relationship Id="rId14" Type="http://schemas.openxmlformats.org/officeDocument/2006/relationships/image" Target="../media/image28.gif"/></Relationships>
</file>

<file path=ppt/slides/_rels/slide21.xml.rels><?xml version="1.0" encoding="UTF-8" standalone="yes"?>
<Relationships xmlns="http://schemas.openxmlformats.org/package/2006/relationships"><Relationship Id="rId8" Type="http://schemas.openxmlformats.org/officeDocument/2006/relationships/image" Target="../media/image33.gif"/><Relationship Id="rId13" Type="http://schemas.microsoft.com/office/2007/relationships/hdphoto" Target="../media/hdphoto1.wdp"/><Relationship Id="rId18" Type="http://schemas.openxmlformats.org/officeDocument/2006/relationships/image" Target="../media/image26.jpg"/><Relationship Id="rId3" Type="http://schemas.openxmlformats.org/officeDocument/2006/relationships/audio" Target="../media/audio2.wav"/><Relationship Id="rId21" Type="http://schemas.openxmlformats.org/officeDocument/2006/relationships/image" Target="../media/image29.png"/><Relationship Id="rId7" Type="http://schemas.microsoft.com/office/2007/relationships/hdphoto" Target="../media/hdphoto4.wdp"/><Relationship Id="rId12" Type="http://schemas.openxmlformats.org/officeDocument/2006/relationships/image" Target="../media/image21.png"/><Relationship Id="rId17" Type="http://schemas.openxmlformats.org/officeDocument/2006/relationships/image" Target="../media/image25.png"/><Relationship Id="rId25" Type="http://schemas.openxmlformats.org/officeDocument/2006/relationships/image" Target="../media/image35.png"/><Relationship Id="rId2" Type="http://schemas.openxmlformats.org/officeDocument/2006/relationships/audio" Target="../media/audio1.wav"/><Relationship Id="rId16" Type="http://schemas.openxmlformats.org/officeDocument/2006/relationships/image" Target="../media/image24.png"/><Relationship Id="rId20" Type="http://schemas.openxmlformats.org/officeDocument/2006/relationships/image" Target="../media/image28.gif"/><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20.png"/><Relationship Id="rId24" Type="http://schemas.openxmlformats.org/officeDocument/2006/relationships/image" Target="../media/image39.jpeg"/><Relationship Id="rId5" Type="http://schemas.openxmlformats.org/officeDocument/2006/relationships/audio" Target="../media/audio4.wav"/><Relationship Id="rId15" Type="http://schemas.openxmlformats.org/officeDocument/2006/relationships/image" Target="../media/image23.png"/><Relationship Id="rId23" Type="http://schemas.openxmlformats.org/officeDocument/2006/relationships/image" Target="../media/image30.png"/><Relationship Id="rId10" Type="http://schemas.openxmlformats.org/officeDocument/2006/relationships/image" Target="../media/image19.png"/><Relationship Id="rId19" Type="http://schemas.openxmlformats.org/officeDocument/2006/relationships/image" Target="../media/image27.png"/><Relationship Id="rId4" Type="http://schemas.openxmlformats.org/officeDocument/2006/relationships/audio" Target="../media/audio3.wav"/><Relationship Id="rId9" Type="http://schemas.openxmlformats.org/officeDocument/2006/relationships/image" Target="../media/image38.png"/><Relationship Id="rId14" Type="http://schemas.openxmlformats.org/officeDocument/2006/relationships/image" Target="../media/image22.jpg"/><Relationship Id="rId22" Type="http://schemas.microsoft.com/office/2007/relationships/hdphoto" Target="../media/hdphoto2.wdp"/></Relationships>
</file>

<file path=ppt/slides/_rels/slide22.xml.rels><?xml version="1.0" encoding="UTF-8" standalone="yes"?>
<Relationships xmlns="http://schemas.openxmlformats.org/package/2006/relationships"><Relationship Id="rId8" Type="http://schemas.openxmlformats.org/officeDocument/2006/relationships/image" Target="../media/image33.gif"/><Relationship Id="rId13" Type="http://schemas.microsoft.com/office/2007/relationships/hdphoto" Target="../media/hdphoto1.wdp"/><Relationship Id="rId18" Type="http://schemas.openxmlformats.org/officeDocument/2006/relationships/image" Target="../media/image28.gif"/><Relationship Id="rId3" Type="http://schemas.openxmlformats.org/officeDocument/2006/relationships/audio" Target="../media/audio2.wav"/><Relationship Id="rId21" Type="http://schemas.openxmlformats.org/officeDocument/2006/relationships/image" Target="../media/image29.png"/><Relationship Id="rId7" Type="http://schemas.microsoft.com/office/2007/relationships/hdphoto" Target="../media/hdphoto4.wdp"/><Relationship Id="rId12" Type="http://schemas.openxmlformats.org/officeDocument/2006/relationships/image" Target="../media/image21.png"/><Relationship Id="rId17" Type="http://schemas.openxmlformats.org/officeDocument/2006/relationships/image" Target="../media/image25.png"/><Relationship Id="rId25" Type="http://schemas.openxmlformats.org/officeDocument/2006/relationships/image" Target="../media/image35.png"/><Relationship Id="rId2" Type="http://schemas.openxmlformats.org/officeDocument/2006/relationships/audio" Target="../media/audio1.wav"/><Relationship Id="rId16" Type="http://schemas.openxmlformats.org/officeDocument/2006/relationships/image" Target="../media/image24.png"/><Relationship Id="rId20" Type="http://schemas.openxmlformats.org/officeDocument/2006/relationships/image" Target="../media/image26.jpg"/><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20.png"/><Relationship Id="rId24" Type="http://schemas.openxmlformats.org/officeDocument/2006/relationships/image" Target="../media/image39.jpeg"/><Relationship Id="rId5" Type="http://schemas.openxmlformats.org/officeDocument/2006/relationships/audio" Target="../media/audio4.wav"/><Relationship Id="rId15" Type="http://schemas.openxmlformats.org/officeDocument/2006/relationships/image" Target="../media/image23.png"/><Relationship Id="rId23" Type="http://schemas.openxmlformats.org/officeDocument/2006/relationships/image" Target="../media/image30.png"/><Relationship Id="rId10" Type="http://schemas.openxmlformats.org/officeDocument/2006/relationships/image" Target="../media/image19.png"/><Relationship Id="rId19" Type="http://schemas.openxmlformats.org/officeDocument/2006/relationships/image" Target="../media/image27.png"/><Relationship Id="rId4" Type="http://schemas.openxmlformats.org/officeDocument/2006/relationships/audio" Target="../media/audio3.wav"/><Relationship Id="rId9" Type="http://schemas.openxmlformats.org/officeDocument/2006/relationships/image" Target="../media/image34.png"/><Relationship Id="rId14" Type="http://schemas.openxmlformats.org/officeDocument/2006/relationships/image" Target="../media/image22.jpg"/><Relationship Id="rId22" Type="http://schemas.microsoft.com/office/2007/relationships/hdphoto" Target="../media/hdphoto2.wdp"/></Relationships>
</file>

<file path=ppt/slides/_rels/slide23.xml.rels><?xml version="1.0" encoding="UTF-8" standalone="yes"?>
<Relationships xmlns="http://schemas.openxmlformats.org/package/2006/relationships"><Relationship Id="rId8" Type="http://schemas.openxmlformats.org/officeDocument/2006/relationships/image" Target="../media/image26.jpg"/><Relationship Id="rId13" Type="http://schemas.microsoft.com/office/2007/relationships/hdphoto" Target="../media/hdphoto1.wdp"/><Relationship Id="rId18" Type="http://schemas.openxmlformats.org/officeDocument/2006/relationships/image" Target="../media/image28.gif"/><Relationship Id="rId26" Type="http://schemas.openxmlformats.org/officeDocument/2006/relationships/image" Target="../media/image35.png"/><Relationship Id="rId3" Type="http://schemas.openxmlformats.org/officeDocument/2006/relationships/audio" Target="../media/audio2.wav"/><Relationship Id="rId21" Type="http://schemas.openxmlformats.org/officeDocument/2006/relationships/image" Target="../media/image42.jpeg"/><Relationship Id="rId7" Type="http://schemas.microsoft.com/office/2007/relationships/hdphoto" Target="../media/hdphoto4.wdp"/><Relationship Id="rId12" Type="http://schemas.openxmlformats.org/officeDocument/2006/relationships/image" Target="../media/image21.png"/><Relationship Id="rId17" Type="http://schemas.openxmlformats.org/officeDocument/2006/relationships/image" Target="../media/image25.png"/><Relationship Id="rId25" Type="http://schemas.openxmlformats.org/officeDocument/2006/relationships/image" Target="../media/image39.jpeg"/><Relationship Id="rId2" Type="http://schemas.openxmlformats.org/officeDocument/2006/relationships/audio" Target="../media/audio1.wav"/><Relationship Id="rId16" Type="http://schemas.openxmlformats.org/officeDocument/2006/relationships/image" Target="../media/image24.png"/><Relationship Id="rId20" Type="http://schemas.openxmlformats.org/officeDocument/2006/relationships/image" Target="../media/image33.gif"/><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41.jpeg"/><Relationship Id="rId24" Type="http://schemas.openxmlformats.org/officeDocument/2006/relationships/image" Target="../media/image30.png"/><Relationship Id="rId5" Type="http://schemas.openxmlformats.org/officeDocument/2006/relationships/audio" Target="../media/audio4.wav"/><Relationship Id="rId15" Type="http://schemas.openxmlformats.org/officeDocument/2006/relationships/image" Target="../media/image23.png"/><Relationship Id="rId23" Type="http://schemas.microsoft.com/office/2007/relationships/hdphoto" Target="../media/hdphoto2.wdp"/><Relationship Id="rId10" Type="http://schemas.openxmlformats.org/officeDocument/2006/relationships/image" Target="../media/image19.png"/><Relationship Id="rId19" Type="http://schemas.openxmlformats.org/officeDocument/2006/relationships/image" Target="../media/image27.png"/><Relationship Id="rId4" Type="http://schemas.openxmlformats.org/officeDocument/2006/relationships/audio" Target="../media/audio3.wav"/><Relationship Id="rId9" Type="http://schemas.openxmlformats.org/officeDocument/2006/relationships/image" Target="../media/image40.png"/><Relationship Id="rId14" Type="http://schemas.openxmlformats.org/officeDocument/2006/relationships/image" Target="../media/image22.jpg"/><Relationship Id="rId22"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0.png"/><Relationship Id="rId18" Type="http://schemas.openxmlformats.org/officeDocument/2006/relationships/image" Target="../media/image24.png"/><Relationship Id="rId3" Type="http://schemas.openxmlformats.org/officeDocument/2006/relationships/audio" Target="../media/audio2.wav"/><Relationship Id="rId21" Type="http://schemas.openxmlformats.org/officeDocument/2006/relationships/image" Target="../media/image27.png"/><Relationship Id="rId7" Type="http://schemas.microsoft.com/office/2007/relationships/hdphoto" Target="../media/hdphoto4.wdp"/><Relationship Id="rId12" Type="http://schemas.openxmlformats.org/officeDocument/2006/relationships/image" Target="../media/image19.png"/><Relationship Id="rId17" Type="http://schemas.openxmlformats.org/officeDocument/2006/relationships/image" Target="../media/image23.png"/><Relationship Id="rId25" Type="http://schemas.openxmlformats.org/officeDocument/2006/relationships/image" Target="../media/image35.png"/><Relationship Id="rId2" Type="http://schemas.openxmlformats.org/officeDocument/2006/relationships/audio" Target="../media/audio1.wav"/><Relationship Id="rId16" Type="http://schemas.openxmlformats.org/officeDocument/2006/relationships/image" Target="../media/image33.gif"/><Relationship Id="rId20" Type="http://schemas.openxmlformats.org/officeDocument/2006/relationships/image" Target="../media/image28.gif"/><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34.png"/><Relationship Id="rId24" Type="http://schemas.openxmlformats.org/officeDocument/2006/relationships/image" Target="../media/image39.jpeg"/><Relationship Id="rId5" Type="http://schemas.openxmlformats.org/officeDocument/2006/relationships/audio" Target="../media/audio4.wav"/><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6.jpg"/><Relationship Id="rId19" Type="http://schemas.openxmlformats.org/officeDocument/2006/relationships/image" Target="../media/image25.png"/><Relationship Id="rId4" Type="http://schemas.openxmlformats.org/officeDocument/2006/relationships/audio" Target="../media/audio3.wav"/><Relationship Id="rId9" Type="http://schemas.openxmlformats.org/officeDocument/2006/relationships/image" Target="../media/image22.jpg"/><Relationship Id="rId14" Type="http://schemas.openxmlformats.org/officeDocument/2006/relationships/image" Target="../media/image21.png"/><Relationship Id="rId22"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20.png"/><Relationship Id="rId18" Type="http://schemas.openxmlformats.org/officeDocument/2006/relationships/image" Target="../media/image24.png"/><Relationship Id="rId3" Type="http://schemas.openxmlformats.org/officeDocument/2006/relationships/audio" Target="../media/audio2.wav"/><Relationship Id="rId21" Type="http://schemas.openxmlformats.org/officeDocument/2006/relationships/image" Target="../media/image27.png"/><Relationship Id="rId7" Type="http://schemas.microsoft.com/office/2007/relationships/hdphoto" Target="../media/hdphoto4.wdp"/><Relationship Id="rId12" Type="http://schemas.openxmlformats.org/officeDocument/2006/relationships/image" Target="../media/image19.png"/><Relationship Id="rId17" Type="http://schemas.openxmlformats.org/officeDocument/2006/relationships/image" Target="../media/image23.png"/><Relationship Id="rId25" Type="http://schemas.openxmlformats.org/officeDocument/2006/relationships/image" Target="../media/image45.png"/><Relationship Id="rId2" Type="http://schemas.openxmlformats.org/officeDocument/2006/relationships/audio" Target="../media/audio1.wav"/><Relationship Id="rId16" Type="http://schemas.openxmlformats.org/officeDocument/2006/relationships/image" Target="../media/image33.gif"/><Relationship Id="rId20" Type="http://schemas.openxmlformats.org/officeDocument/2006/relationships/image" Target="../media/image28.gif"/><Relationship Id="rId1" Type="http://schemas.openxmlformats.org/officeDocument/2006/relationships/slideLayout" Target="../slideLayouts/slideLayout5.xml"/><Relationship Id="rId6" Type="http://schemas.openxmlformats.org/officeDocument/2006/relationships/image" Target="../media/image37.png"/><Relationship Id="rId11" Type="http://schemas.openxmlformats.org/officeDocument/2006/relationships/image" Target="../media/image44.png"/><Relationship Id="rId24" Type="http://schemas.openxmlformats.org/officeDocument/2006/relationships/image" Target="../media/image22.jpg"/><Relationship Id="rId5" Type="http://schemas.openxmlformats.org/officeDocument/2006/relationships/audio" Target="../media/audio4.wav"/><Relationship Id="rId15" Type="http://schemas.microsoft.com/office/2007/relationships/hdphoto" Target="../media/hdphoto1.wdp"/><Relationship Id="rId23" Type="http://schemas.microsoft.com/office/2007/relationships/hdphoto" Target="../media/hdphoto2.wdp"/><Relationship Id="rId10" Type="http://schemas.openxmlformats.org/officeDocument/2006/relationships/image" Target="../media/image26.jpg"/><Relationship Id="rId19" Type="http://schemas.openxmlformats.org/officeDocument/2006/relationships/image" Target="../media/image25.png"/><Relationship Id="rId4" Type="http://schemas.openxmlformats.org/officeDocument/2006/relationships/audio" Target="../media/audio3.wav"/><Relationship Id="rId9" Type="http://schemas.openxmlformats.org/officeDocument/2006/relationships/image" Target="../media/image43.jpeg"/><Relationship Id="rId14" Type="http://schemas.openxmlformats.org/officeDocument/2006/relationships/image" Target="../media/image21.png"/><Relationship Id="rId22" Type="http://schemas.openxmlformats.org/officeDocument/2006/relationships/image" Target="../media/image29.png"/></Relationships>
</file>

<file path=ppt/slides/_rels/slide26.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19.png"/><Relationship Id="rId18" Type="http://schemas.openxmlformats.org/officeDocument/2006/relationships/image" Target="../media/image23.png"/><Relationship Id="rId3" Type="http://schemas.openxmlformats.org/officeDocument/2006/relationships/audio" Target="../media/audio2.wav"/><Relationship Id="rId21" Type="http://schemas.openxmlformats.org/officeDocument/2006/relationships/image" Target="../media/image28.gif"/><Relationship Id="rId7" Type="http://schemas.openxmlformats.org/officeDocument/2006/relationships/image" Target="../media/image37.png"/><Relationship Id="rId12" Type="http://schemas.openxmlformats.org/officeDocument/2006/relationships/image" Target="../media/image18.png"/><Relationship Id="rId17" Type="http://schemas.openxmlformats.org/officeDocument/2006/relationships/image" Target="../media/image33.gif"/><Relationship Id="rId25" Type="http://schemas.openxmlformats.org/officeDocument/2006/relationships/image" Target="../media/image35.png"/><Relationship Id="rId2" Type="http://schemas.openxmlformats.org/officeDocument/2006/relationships/audio" Target="../media/audio1.wav"/><Relationship Id="rId16" Type="http://schemas.microsoft.com/office/2007/relationships/hdphoto" Target="../media/hdphoto1.wdp"/><Relationship Id="rId20" Type="http://schemas.openxmlformats.org/officeDocument/2006/relationships/image" Target="../media/image25.png"/><Relationship Id="rId1" Type="http://schemas.openxmlformats.org/officeDocument/2006/relationships/slideLayout" Target="../slideLayouts/slideLayout5.xml"/><Relationship Id="rId6" Type="http://schemas.openxmlformats.org/officeDocument/2006/relationships/image" Target="../media/image22.jpg"/><Relationship Id="rId11" Type="http://schemas.openxmlformats.org/officeDocument/2006/relationships/image" Target="../media/image26.jpg"/><Relationship Id="rId24" Type="http://schemas.microsoft.com/office/2007/relationships/hdphoto" Target="../media/hdphoto2.wdp"/><Relationship Id="rId5" Type="http://schemas.openxmlformats.org/officeDocument/2006/relationships/audio" Target="../media/audio4.wav"/><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46.png"/><Relationship Id="rId19" Type="http://schemas.openxmlformats.org/officeDocument/2006/relationships/image" Target="../media/image24.png"/><Relationship Id="rId4" Type="http://schemas.openxmlformats.org/officeDocument/2006/relationships/audio" Target="../media/audio3.wav"/><Relationship Id="rId9" Type="http://schemas.openxmlformats.org/officeDocument/2006/relationships/image" Target="../media/image30.png"/><Relationship Id="rId14" Type="http://schemas.openxmlformats.org/officeDocument/2006/relationships/image" Target="../media/image47.jpeg"/><Relationship Id="rId22"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audio" Target="../media/audio5.wav"/><Relationship Id="rId1" Type="http://schemas.openxmlformats.org/officeDocument/2006/relationships/slideLayout" Target="../slideLayouts/slideLayout5.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audio" Target="../media/audio6.wav"/><Relationship Id="rId1" Type="http://schemas.openxmlformats.org/officeDocument/2006/relationships/slideLayout" Target="../slideLayouts/slideLayout5.xml"/><Relationship Id="rId6" Type="http://schemas.openxmlformats.org/officeDocument/2006/relationships/image" Target="../media/image54.jpeg"/><Relationship Id="rId5" Type="http://schemas.openxmlformats.org/officeDocument/2006/relationships/image" Target="../media/image53.jpeg"/><Relationship Id="rId10" Type="http://schemas.openxmlformats.org/officeDocument/2006/relationships/image" Target="../media/image58.jpeg"/><Relationship Id="rId4" Type="http://schemas.openxmlformats.org/officeDocument/2006/relationships/image" Target="../media/image52.jpeg"/><Relationship Id="rId9" Type="http://schemas.openxmlformats.org/officeDocument/2006/relationships/image" Target="../media/image57.jpeg"/></Relationships>
</file>

<file path=ppt/slides/_rels/slide31.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5.jpeg"/><Relationship Id="rId7" Type="http://schemas.openxmlformats.org/officeDocument/2006/relationships/image" Target="../media/image54.jpeg"/><Relationship Id="rId2" Type="http://schemas.openxmlformats.org/officeDocument/2006/relationships/audio" Target="../media/audio7.wav"/><Relationship Id="rId1" Type="http://schemas.openxmlformats.org/officeDocument/2006/relationships/slideLayout" Target="../slideLayouts/slideLayout5.xml"/><Relationship Id="rId6" Type="http://schemas.openxmlformats.org/officeDocument/2006/relationships/image" Target="../media/image53.jpeg"/><Relationship Id="rId5" Type="http://schemas.openxmlformats.org/officeDocument/2006/relationships/image" Target="../media/image52.jpeg"/><Relationship Id="rId10" Type="http://schemas.openxmlformats.org/officeDocument/2006/relationships/image" Target="../media/image58.jpeg"/><Relationship Id="rId4" Type="http://schemas.openxmlformats.org/officeDocument/2006/relationships/image" Target="../media/image51.jpeg"/><Relationship Id="rId9" Type="http://schemas.openxmlformats.org/officeDocument/2006/relationships/image" Target="../media/image57.jpeg"/></Relationships>
</file>

<file path=ppt/slides/_rels/slide32.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8.jpeg"/><Relationship Id="rId7" Type="http://schemas.openxmlformats.org/officeDocument/2006/relationships/image" Target="../media/image54.jpeg"/><Relationship Id="rId2" Type="http://schemas.openxmlformats.org/officeDocument/2006/relationships/audio" Target="../media/audio8.wav"/><Relationship Id="rId1" Type="http://schemas.openxmlformats.org/officeDocument/2006/relationships/slideLayout" Target="../slideLayouts/slideLayout5.xml"/><Relationship Id="rId6" Type="http://schemas.openxmlformats.org/officeDocument/2006/relationships/image" Target="../media/image53.jpeg"/><Relationship Id="rId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51.jpeg"/><Relationship Id="rId9" Type="http://schemas.openxmlformats.org/officeDocument/2006/relationships/image" Target="../media/image56.jpe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4294967295"/>
          </p:nvPr>
        </p:nvSpPr>
        <p:spPr>
          <a:xfrm>
            <a:off x="1763688" y="760523"/>
            <a:ext cx="6480720" cy="2714644"/>
          </a:xfrm>
          <a:effectLst>
            <a:glow rad="228600">
              <a:schemeClr val="accent4">
                <a:satMod val="175000"/>
                <a:alpha val="40000"/>
              </a:schemeClr>
            </a:glow>
            <a:outerShdw blurRad="50800" dist="38100" dir="13500000" algn="br" rotWithShape="0">
              <a:prstClr val="black">
                <a:alpha val="40000"/>
              </a:prstClr>
            </a:outerShdw>
          </a:effectLst>
        </p:spPr>
        <p:txBody>
          <a:bodyPr>
            <a:noAutofit/>
          </a:bodyPr>
          <a:lstStyle/>
          <a:p>
            <a:pPr marL="0" indent="0" algn="ctr">
              <a:spcBef>
                <a:spcPts val="0"/>
              </a:spcBef>
              <a:buNone/>
            </a:pPr>
            <a: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t>GAME IN ENGLISH LESSONS </a:t>
            </a:r>
            <a:b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br>
            <a: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t>AS A TOOL OF FORMING COGNITIVE COMPETENCIES </a:t>
            </a:r>
          </a:p>
          <a:p>
            <a:pPr marL="0" indent="0" algn="ctr">
              <a:spcBef>
                <a:spcPts val="0"/>
              </a:spcBef>
              <a:buNone/>
            </a:pPr>
            <a: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t>OF YOUNGER LEARNERS </a:t>
            </a:r>
            <a:b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br>
            <a:r>
              <a:rPr lang="en-US" b="1" i="1" dirty="0" smtClean="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rPr>
              <a:t>IN THE CONTEXT OF NUS</a:t>
            </a:r>
            <a:endParaRPr lang="ru-RU" b="1" i="1" dirty="0">
              <a:solidFill>
                <a:srgbClr val="9900CC"/>
              </a:solidFill>
              <a:effectLst>
                <a:glow rad="139700">
                  <a:schemeClr val="accent5">
                    <a:satMod val="175000"/>
                    <a:alpha val="40000"/>
                  </a:schemeClr>
                </a:glow>
                <a:innerShdw blurRad="63500" dist="50800" dir="18900000">
                  <a:prstClr val="black">
                    <a:alpha val="50000"/>
                  </a:prstClr>
                </a:innerShdw>
              </a:effectLst>
              <a:latin typeface="Times New Roman" pitchFamily="18" charset="0"/>
              <a:cs typeface="Times New Roman" pitchFamily="18" charset="0"/>
            </a:endParaRPr>
          </a:p>
        </p:txBody>
      </p:sp>
      <p:sp>
        <p:nvSpPr>
          <p:cNvPr id="4" name="Заголовок 1"/>
          <p:cNvSpPr txBox="1">
            <a:spLocks/>
          </p:cNvSpPr>
          <p:nvPr/>
        </p:nvSpPr>
        <p:spPr>
          <a:xfrm>
            <a:off x="1619672" y="836712"/>
            <a:ext cx="7128792" cy="3096344"/>
          </a:xfrm>
          <a:prstGeom prst="rect">
            <a:avLst/>
          </a:prstGeom>
        </p:spPr>
        <p:txBody>
          <a:bodyPr vert="horz" lIns="91440" tIns="45720" rIns="91440" bIns="45720" rtlCol="0" anchor="ctr">
            <a:noAutofit/>
          </a:bodyPr>
          <a:lstStyle/>
          <a:p>
            <a:pPr algn="ctr"/>
            <a:endParaRPr lang="uk-UA" sz="4800" dirty="0">
              <a:solidFill>
                <a:srgbClr val="7030A0"/>
              </a:solidFill>
              <a:latin typeface="CorridaCTT" pitchFamily="2" charset="0"/>
            </a:endParaRPr>
          </a:p>
        </p:txBody>
      </p:sp>
      <p:sp>
        <p:nvSpPr>
          <p:cNvPr id="2" name="Прямокутник 1"/>
          <p:cNvSpPr/>
          <p:nvPr/>
        </p:nvSpPr>
        <p:spPr>
          <a:xfrm>
            <a:off x="2286000" y="3105835"/>
            <a:ext cx="4572000" cy="369332"/>
          </a:xfrm>
          <a:prstGeom prst="rect">
            <a:avLst/>
          </a:prstGeom>
        </p:spPr>
        <p:txBody>
          <a:bodyPr>
            <a:spAutoFit/>
          </a:bodyPr>
          <a:lstStyle/>
          <a:p>
            <a:endParaRPr lang="uk-UA" dirty="0"/>
          </a:p>
        </p:txBody>
      </p:sp>
      <p:pic>
        <p:nvPicPr>
          <p:cNvPr id="8" name="Picture 2" descr="C:\Users\V\Desktop\люди.школа\Рисунок1.png"/>
          <p:cNvPicPr>
            <a:picLocks noChangeAspect="1" noChangeArrowheads="1"/>
          </p:cNvPicPr>
          <p:nvPr/>
        </p:nvPicPr>
        <p:blipFill>
          <a:blip r:embed="rId2"/>
          <a:srcRect/>
          <a:stretch>
            <a:fillRect/>
          </a:stretch>
        </p:blipFill>
        <p:spPr bwMode="auto">
          <a:xfrm>
            <a:off x="6048439" y="3861048"/>
            <a:ext cx="2699792" cy="264304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1296144"/>
          </a:xfrm>
        </p:spPr>
        <p:txBody>
          <a:bodyPr>
            <a:normAutofit fontScale="90000"/>
          </a:bodyPr>
          <a:lstStyle/>
          <a:p>
            <a:r>
              <a:rPr lang="en-US" b="1" dirty="0" smtClean="0">
                <a:ln>
                  <a:solidFill>
                    <a:srgbClr val="12C4FC"/>
                  </a:solidFill>
                </a:ln>
              </a:rPr>
              <a:t>ADVANTAGES OF USING GAMES IN THE CLASROOM</a:t>
            </a:r>
            <a:endParaRPr lang="uk-UA" b="1" dirty="0">
              <a:ln>
                <a:solidFill>
                  <a:srgbClr val="12C4FC"/>
                </a:solidFill>
              </a:ln>
            </a:endParaRPr>
          </a:p>
        </p:txBody>
      </p:sp>
      <p:graphicFrame>
        <p:nvGraphicFramePr>
          <p:cNvPr id="7" name="Місце для вмісту 6"/>
          <p:cNvGraphicFramePr>
            <a:graphicFrameLocks noGrp="1"/>
          </p:cNvGraphicFramePr>
          <p:nvPr>
            <p:ph idx="1"/>
            <p:extLst>
              <p:ext uri="{D42A27DB-BD31-4B8C-83A1-F6EECF244321}">
                <p14:modId xmlns:p14="http://schemas.microsoft.com/office/powerpoint/2010/main" val="4245608273"/>
              </p:ext>
            </p:extLst>
          </p:nvPr>
        </p:nvGraphicFramePr>
        <p:xfrm>
          <a:off x="-252536" y="1772816"/>
          <a:ext cx="5267077"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Схема 7"/>
          <p:cNvGraphicFramePr/>
          <p:nvPr>
            <p:extLst>
              <p:ext uri="{D42A27DB-BD31-4B8C-83A1-F6EECF244321}">
                <p14:modId xmlns:p14="http://schemas.microsoft.com/office/powerpoint/2010/main" val="1975203872"/>
              </p:ext>
            </p:extLst>
          </p:nvPr>
        </p:nvGraphicFramePr>
        <p:xfrm>
          <a:off x="3923928" y="1772816"/>
          <a:ext cx="5832648" cy="41764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3432437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54162"/>
          </a:xfrm>
        </p:spPr>
        <p:txBody>
          <a:bodyPr>
            <a:normAutofit fontScale="90000"/>
            <a:scene3d>
              <a:camera prst="orthographicFront"/>
              <a:lightRig rig="threePt" dir="t"/>
            </a:scene3d>
            <a:sp3d extrusionH="57150">
              <a:bevelT w="38100" h="38100" prst="relaxedInset"/>
            </a:sp3d>
          </a:bodyPr>
          <a:lstStyle/>
          <a:p>
            <a:r>
              <a:rPr lang="en-US" dirty="0" smtClean="0"/>
              <a:t>Ways </a:t>
            </a:r>
            <a:r>
              <a:rPr lang="en-US" dirty="0"/>
              <a:t>in which games can be put into particular types or categories </a:t>
            </a:r>
            <a:endParaRPr lang="uk-UA" dirty="0"/>
          </a:p>
        </p:txBody>
      </p:sp>
      <p:graphicFrame>
        <p:nvGraphicFramePr>
          <p:cNvPr id="4" name="Місце для вмісту 3"/>
          <p:cNvGraphicFramePr>
            <a:graphicFrameLocks noGrp="1"/>
          </p:cNvGraphicFramePr>
          <p:nvPr>
            <p:ph idx="1"/>
            <p:extLst>
              <p:ext uri="{D42A27DB-BD31-4B8C-83A1-F6EECF244321}">
                <p14:modId xmlns:p14="http://schemas.microsoft.com/office/powerpoint/2010/main" val="154366728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974353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dirty="0"/>
          </a:p>
        </p:txBody>
      </p:sp>
      <p:sp>
        <p:nvSpPr>
          <p:cNvPr id="6" name="Овал 5"/>
          <p:cNvSpPr/>
          <p:nvPr/>
        </p:nvSpPr>
        <p:spPr>
          <a:xfrm>
            <a:off x="3635896" y="1124744"/>
            <a:ext cx="2304256" cy="17250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n w="18415" cmpd="sng">
                  <a:solidFill>
                    <a:srgbClr val="00B0F0"/>
                  </a:solidFill>
                  <a:prstDash val="solid"/>
                </a:ln>
                <a:solidFill>
                  <a:srgbClr val="FFFFFF"/>
                </a:solidFill>
                <a:effectLst>
                  <a:outerShdw blurRad="63500" dir="3600000" algn="tl" rotWithShape="0">
                    <a:srgbClr val="000000">
                      <a:alpha val="70000"/>
                    </a:srgbClr>
                  </a:outerShdw>
                </a:effectLst>
              </a:rPr>
              <a:t>TYPES OF GAMES</a:t>
            </a:r>
            <a:endParaRPr lang="uk-UA" sz="2800" dirty="0">
              <a:ln w="18415" cmpd="sng">
                <a:solidFill>
                  <a:srgbClr val="00B0F0"/>
                </a:solidFill>
                <a:prstDash val="solid"/>
              </a:ln>
              <a:solidFill>
                <a:srgbClr val="FFFFFF"/>
              </a:solidFill>
              <a:effectLst>
                <a:outerShdw blurRad="63500" dir="3600000" algn="tl" rotWithShape="0">
                  <a:srgbClr val="000000">
                    <a:alpha val="70000"/>
                  </a:srgbClr>
                </a:outerShdw>
              </a:effectLst>
            </a:endParaRPr>
          </a:p>
        </p:txBody>
      </p:sp>
      <p:sp>
        <p:nvSpPr>
          <p:cNvPr id="9" name="Округлений прямокутник 8"/>
          <p:cNvSpPr/>
          <p:nvPr/>
        </p:nvSpPr>
        <p:spPr>
          <a:xfrm>
            <a:off x="6084168" y="548680"/>
            <a:ext cx="2376264"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ln w="19050">
                  <a:solidFill>
                    <a:srgbClr val="12C4FC"/>
                  </a:solidFill>
                  <a:prstDash val="solid"/>
                </a:ln>
                <a:solidFill>
                  <a:schemeClr val="accent3"/>
                </a:solidFill>
                <a:effectLst>
                  <a:outerShdw blurRad="50000" dist="50800" dir="7500000" algn="tl">
                    <a:srgbClr val="000000">
                      <a:shade val="5000"/>
                      <a:alpha val="35000"/>
                    </a:srgbClr>
                  </a:outerShdw>
                </a:effectLst>
              </a:rPr>
              <a:t>DEPENDING ON THE TOOLS AND PHYSICAL MATERIALS USED </a:t>
            </a:r>
            <a:endParaRPr lang="uk-UA" b="1" i="1" dirty="0">
              <a:ln w="19050">
                <a:solidFill>
                  <a:srgbClr val="12C4FC"/>
                </a:solidFill>
                <a:prstDash val="solid"/>
              </a:ln>
              <a:solidFill>
                <a:schemeClr val="accent3"/>
              </a:solidFill>
              <a:effectLst>
                <a:outerShdw blurRad="50000" dist="50800" dir="7500000" algn="tl">
                  <a:srgbClr val="000000">
                    <a:shade val="5000"/>
                    <a:alpha val="35000"/>
                  </a:srgbClr>
                </a:outerShdw>
              </a:effectLst>
            </a:endParaRPr>
          </a:p>
        </p:txBody>
      </p:sp>
      <p:sp>
        <p:nvSpPr>
          <p:cNvPr id="12" name="Округлений прямокутник 11"/>
          <p:cNvSpPr/>
          <p:nvPr/>
        </p:nvSpPr>
        <p:spPr>
          <a:xfrm>
            <a:off x="1259632" y="548680"/>
            <a:ext cx="1944216" cy="11521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ln w="19050">
                  <a:solidFill>
                    <a:srgbClr val="12C4FC"/>
                  </a:solidFill>
                  <a:prstDash val="solid"/>
                </a:ln>
                <a:solidFill>
                  <a:schemeClr val="accent3"/>
                </a:solidFill>
                <a:effectLst>
                  <a:outerShdw blurRad="50000" dist="50800" dir="7500000" algn="tl">
                    <a:srgbClr val="000000">
                      <a:shade val="5000"/>
                      <a:alpha val="35000"/>
                    </a:srgbClr>
                  </a:outerShdw>
                </a:effectLst>
              </a:rPr>
              <a:t>BASIS ON FUNCTION AND STRUCTURE</a:t>
            </a:r>
            <a:endParaRPr lang="uk-UA" b="1" i="1" dirty="0">
              <a:ln w="19050">
                <a:solidFill>
                  <a:srgbClr val="12C4FC"/>
                </a:solidFill>
                <a:prstDash val="solid"/>
              </a:ln>
              <a:solidFill>
                <a:schemeClr val="accent3"/>
              </a:solidFill>
              <a:effectLst>
                <a:outerShdw blurRad="50000" dist="50800" dir="7500000" algn="tl">
                  <a:srgbClr val="000000">
                    <a:shade val="5000"/>
                    <a:alpha val="35000"/>
                  </a:srgbClr>
                </a:outerShdw>
              </a:effectLst>
            </a:endParaRPr>
          </a:p>
        </p:txBody>
      </p:sp>
      <p:sp>
        <p:nvSpPr>
          <p:cNvPr id="13" name="Округлений прямокутник 12"/>
          <p:cNvSpPr/>
          <p:nvPr/>
        </p:nvSpPr>
        <p:spPr>
          <a:xfrm>
            <a:off x="3838243" y="3356992"/>
            <a:ext cx="1899562" cy="12241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ln w="19050">
                  <a:solidFill>
                    <a:srgbClr val="12C4FC"/>
                  </a:solidFill>
                  <a:prstDash val="solid"/>
                </a:ln>
                <a:noFill/>
                <a:effectLst>
                  <a:outerShdw blurRad="50000" dist="50800" dir="7500000" algn="tl">
                    <a:srgbClr val="000000">
                      <a:shade val="5000"/>
                      <a:alpha val="35000"/>
                    </a:srgbClr>
                  </a:outerShdw>
                </a:effectLst>
              </a:rPr>
              <a:t>BASIS OF THE LANGUAGE SKILLS</a:t>
            </a:r>
            <a:endParaRPr lang="uk-UA" b="1" i="1" dirty="0">
              <a:ln w="19050">
                <a:solidFill>
                  <a:srgbClr val="12C4FC"/>
                </a:solidFill>
                <a:prstDash val="solid"/>
              </a:ln>
              <a:noFill/>
              <a:effectLst>
                <a:outerShdw blurRad="50000" dist="50800" dir="7500000" algn="tl">
                  <a:srgbClr val="000000">
                    <a:shade val="5000"/>
                    <a:alpha val="35000"/>
                  </a:srgbClr>
                </a:outerShdw>
              </a:effectLst>
            </a:endParaRPr>
          </a:p>
        </p:txBody>
      </p:sp>
      <p:sp>
        <p:nvSpPr>
          <p:cNvPr id="14" name="Прямокутник 13"/>
          <p:cNvSpPr/>
          <p:nvPr/>
        </p:nvSpPr>
        <p:spPr>
          <a:xfrm>
            <a:off x="899592" y="1988839"/>
            <a:ext cx="2376264" cy="4978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VOCABULARY GAMES</a:t>
            </a:r>
            <a:endParaRPr lang="uk-UA" dirty="0"/>
          </a:p>
        </p:txBody>
      </p:sp>
      <p:sp>
        <p:nvSpPr>
          <p:cNvPr id="15" name="Прямокутник 14"/>
          <p:cNvSpPr/>
          <p:nvPr/>
        </p:nvSpPr>
        <p:spPr>
          <a:xfrm>
            <a:off x="899592" y="2636912"/>
            <a:ext cx="2376264" cy="4258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SPELLIG GAMES</a:t>
            </a:r>
            <a:endParaRPr lang="uk-UA" dirty="0"/>
          </a:p>
        </p:txBody>
      </p:sp>
      <p:sp>
        <p:nvSpPr>
          <p:cNvPr id="16" name="Прямокутник 15"/>
          <p:cNvSpPr/>
          <p:nvPr/>
        </p:nvSpPr>
        <p:spPr>
          <a:xfrm>
            <a:off x="899592" y="3062748"/>
            <a:ext cx="23762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PRONUNCIATION GAMES</a:t>
            </a:r>
            <a:endParaRPr lang="uk-UA" dirty="0"/>
          </a:p>
        </p:txBody>
      </p:sp>
      <p:sp>
        <p:nvSpPr>
          <p:cNvPr id="17" name="Прямокутник 16"/>
          <p:cNvSpPr/>
          <p:nvPr/>
        </p:nvSpPr>
        <p:spPr>
          <a:xfrm>
            <a:off x="899592" y="3789040"/>
            <a:ext cx="2376264"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NUMBER GAMES</a:t>
            </a:r>
            <a:endParaRPr lang="uk-UA" dirty="0"/>
          </a:p>
        </p:txBody>
      </p:sp>
      <p:sp>
        <p:nvSpPr>
          <p:cNvPr id="18" name="Прямокутник 17"/>
          <p:cNvSpPr/>
          <p:nvPr/>
        </p:nvSpPr>
        <p:spPr>
          <a:xfrm>
            <a:off x="899592" y="4293096"/>
            <a:ext cx="2304256"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LISTEN-AND-GO GAMES</a:t>
            </a:r>
            <a:endParaRPr lang="uk-UA" dirty="0"/>
          </a:p>
        </p:txBody>
      </p:sp>
      <p:sp>
        <p:nvSpPr>
          <p:cNvPr id="19" name="Прямокутник 18"/>
          <p:cNvSpPr/>
          <p:nvPr/>
        </p:nvSpPr>
        <p:spPr>
          <a:xfrm>
            <a:off x="899592" y="4990889"/>
            <a:ext cx="237626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WRITING GAMES</a:t>
            </a:r>
            <a:endParaRPr lang="uk-UA" dirty="0"/>
          </a:p>
        </p:txBody>
      </p:sp>
      <p:sp>
        <p:nvSpPr>
          <p:cNvPr id="20" name="Прямокутник 19"/>
          <p:cNvSpPr/>
          <p:nvPr/>
        </p:nvSpPr>
        <p:spPr>
          <a:xfrm>
            <a:off x="899592" y="5517232"/>
            <a:ext cx="237626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ROLE-PLAY GAMES</a:t>
            </a:r>
            <a:endParaRPr lang="uk-UA" dirty="0"/>
          </a:p>
        </p:txBody>
      </p:sp>
      <p:sp>
        <p:nvSpPr>
          <p:cNvPr id="22" name="Прямокутник 21"/>
          <p:cNvSpPr/>
          <p:nvPr/>
        </p:nvSpPr>
        <p:spPr>
          <a:xfrm>
            <a:off x="6372200" y="1844824"/>
            <a:ext cx="2016224" cy="4289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BOARD GAMES</a:t>
            </a:r>
            <a:endParaRPr lang="uk-UA" dirty="0"/>
          </a:p>
        </p:txBody>
      </p:sp>
      <p:sp>
        <p:nvSpPr>
          <p:cNvPr id="23" name="Прямокутник 22"/>
          <p:cNvSpPr/>
          <p:nvPr/>
        </p:nvSpPr>
        <p:spPr>
          <a:xfrm>
            <a:off x="6372200" y="2486682"/>
            <a:ext cx="2016224" cy="4382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CARD GAMES</a:t>
            </a:r>
            <a:endParaRPr lang="uk-UA" dirty="0"/>
          </a:p>
        </p:txBody>
      </p:sp>
      <p:sp>
        <p:nvSpPr>
          <p:cNvPr id="24" name="Прямокутник 23"/>
          <p:cNvSpPr/>
          <p:nvPr/>
        </p:nvSpPr>
        <p:spPr>
          <a:xfrm>
            <a:off x="6372200" y="3062748"/>
            <a:ext cx="2160240" cy="4382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DRAWING GAMES</a:t>
            </a:r>
            <a:endParaRPr lang="uk-UA" dirty="0"/>
          </a:p>
        </p:txBody>
      </p:sp>
      <p:sp>
        <p:nvSpPr>
          <p:cNvPr id="25" name="Прямокутник 24"/>
          <p:cNvSpPr/>
          <p:nvPr/>
        </p:nvSpPr>
        <p:spPr>
          <a:xfrm>
            <a:off x="6372200" y="3638812"/>
            <a:ext cx="2232248" cy="3662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GUESSING GAMES</a:t>
            </a:r>
            <a:endParaRPr lang="uk-UA" dirty="0"/>
          </a:p>
        </p:txBody>
      </p:sp>
      <p:sp>
        <p:nvSpPr>
          <p:cNvPr id="26" name="Прямокутник 25"/>
          <p:cNvSpPr/>
          <p:nvPr/>
        </p:nvSpPr>
        <p:spPr>
          <a:xfrm>
            <a:off x="6372200" y="4293096"/>
            <a:ext cx="216024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MOVEMENT GAMES</a:t>
            </a:r>
            <a:endParaRPr lang="uk-UA" dirty="0"/>
          </a:p>
        </p:txBody>
      </p:sp>
      <p:sp>
        <p:nvSpPr>
          <p:cNvPr id="28" name="Прямокутник 27"/>
          <p:cNvSpPr/>
          <p:nvPr/>
        </p:nvSpPr>
        <p:spPr>
          <a:xfrm>
            <a:off x="6372200" y="4990889"/>
            <a:ext cx="2376264"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ROLE-PLAY GAMES</a:t>
            </a:r>
            <a:endParaRPr lang="uk-UA" dirty="0"/>
          </a:p>
        </p:txBody>
      </p:sp>
      <p:sp>
        <p:nvSpPr>
          <p:cNvPr id="29" name="Прямокутник 28"/>
          <p:cNvSpPr/>
          <p:nvPr/>
        </p:nvSpPr>
        <p:spPr>
          <a:xfrm>
            <a:off x="3824566" y="4869160"/>
            <a:ext cx="1899562" cy="5537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LISTENING GAMES</a:t>
            </a:r>
            <a:endParaRPr lang="uk-UA" dirty="0"/>
          </a:p>
        </p:txBody>
      </p:sp>
      <p:sp>
        <p:nvSpPr>
          <p:cNvPr id="31" name="Прямокутник 30"/>
          <p:cNvSpPr/>
          <p:nvPr/>
        </p:nvSpPr>
        <p:spPr>
          <a:xfrm>
            <a:off x="3824566" y="5661248"/>
            <a:ext cx="1899562"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SPEAKING GAMES</a:t>
            </a:r>
            <a:endParaRPr lang="uk-UA" dirty="0"/>
          </a:p>
        </p:txBody>
      </p:sp>
      <p:cxnSp>
        <p:nvCxnSpPr>
          <p:cNvPr id="5125" name="Пряма сполучна лінія 5124"/>
          <p:cNvCxnSpPr/>
          <p:nvPr/>
        </p:nvCxnSpPr>
        <p:spPr>
          <a:xfrm flipH="1" flipV="1">
            <a:off x="3059832" y="1556792"/>
            <a:ext cx="576064" cy="2880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27" name="Пряма сполучна лінія 5126"/>
          <p:cNvCxnSpPr>
            <a:stCxn id="6" idx="4"/>
            <a:endCxn id="13" idx="0"/>
          </p:cNvCxnSpPr>
          <p:nvPr/>
        </p:nvCxnSpPr>
        <p:spPr>
          <a:xfrm>
            <a:off x="4788024" y="2849829"/>
            <a:ext cx="0" cy="50716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29" name="Пряма сполучна лінія 5128"/>
          <p:cNvCxnSpPr/>
          <p:nvPr/>
        </p:nvCxnSpPr>
        <p:spPr>
          <a:xfrm flipV="1">
            <a:off x="5940152" y="1700808"/>
            <a:ext cx="432048" cy="28647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32" name="Пряма сполучна лінія 5131"/>
          <p:cNvCxnSpPr>
            <a:endCxn id="14" idx="0"/>
          </p:cNvCxnSpPr>
          <p:nvPr/>
        </p:nvCxnSpPr>
        <p:spPr>
          <a:xfrm>
            <a:off x="2087724" y="1700808"/>
            <a:ext cx="0" cy="288031"/>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34" name="Пряма сполучна лінія 5133"/>
          <p:cNvCxnSpPr>
            <a:stCxn id="13" idx="2"/>
            <a:endCxn id="29" idx="0"/>
          </p:cNvCxnSpPr>
          <p:nvPr/>
        </p:nvCxnSpPr>
        <p:spPr>
          <a:xfrm flipH="1">
            <a:off x="4774347" y="4581128"/>
            <a:ext cx="13677" cy="28803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136" name="Пряма сполучна лінія 5135"/>
          <p:cNvCxnSpPr>
            <a:stCxn id="9" idx="2"/>
            <a:endCxn id="22" idx="0"/>
          </p:cNvCxnSpPr>
          <p:nvPr/>
        </p:nvCxnSpPr>
        <p:spPr>
          <a:xfrm>
            <a:off x="7272300" y="1700808"/>
            <a:ext cx="108012" cy="144016"/>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78994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575" y="1323161"/>
            <a:ext cx="2954216" cy="4248964"/>
          </a:xfrm>
          <a:prstGeom prst="rect">
            <a:avLst/>
          </a:prstGeom>
        </p:spPr>
      </p:pic>
      <p:cxnSp>
        <p:nvCxnSpPr>
          <p:cNvPr id="4" name="Пряма зі стрілкою 3"/>
          <p:cNvCxnSpPr/>
          <p:nvPr/>
        </p:nvCxnSpPr>
        <p:spPr>
          <a:xfrm>
            <a:off x="3686791" y="3607756"/>
            <a:ext cx="1880665" cy="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0" y="1260906"/>
            <a:ext cx="3214688" cy="4286250"/>
          </a:xfrm>
          <a:prstGeom prst="rect">
            <a:avLst/>
          </a:prstGeom>
        </p:spPr>
      </p:pic>
      <p:sp>
        <p:nvSpPr>
          <p:cNvPr id="6" name="TextBox 5"/>
          <p:cNvSpPr txBox="1"/>
          <p:nvPr/>
        </p:nvSpPr>
        <p:spPr>
          <a:xfrm>
            <a:off x="911892" y="422721"/>
            <a:ext cx="2595582" cy="646331"/>
          </a:xfrm>
          <a:prstGeom prst="rect">
            <a:avLst/>
          </a:prstGeom>
          <a:noFill/>
        </p:spPr>
        <p:txBody>
          <a:bodyPr wrap="none" rtlCol="0">
            <a:spAutoFit/>
          </a:bodyPr>
          <a:lstStyle/>
          <a:p>
            <a:r>
              <a:rPr lang="en-US" sz="3600" b="1" dirty="0" smtClean="0">
                <a:solidFill>
                  <a:srgbClr val="00B050"/>
                </a:solidFill>
              </a:rPr>
              <a:t>Put </a:t>
            </a:r>
            <a:r>
              <a:rPr lang="en-US" sz="3600" b="1" dirty="0">
                <a:solidFill>
                  <a:srgbClr val="00B050"/>
                </a:solidFill>
              </a:rPr>
              <a:t>the </a:t>
            </a:r>
            <a:r>
              <a:rPr lang="en-US" sz="3600" b="1" dirty="0" smtClean="0">
                <a:solidFill>
                  <a:srgbClr val="00B050"/>
                </a:solidFill>
              </a:rPr>
              <a:t>food</a:t>
            </a:r>
            <a:endParaRPr lang="uk-UA" sz="3600" b="1" dirty="0">
              <a:solidFill>
                <a:srgbClr val="00B050"/>
              </a:solidFill>
            </a:endParaRPr>
          </a:p>
        </p:txBody>
      </p:sp>
      <p:sp>
        <p:nvSpPr>
          <p:cNvPr id="7" name="TextBox 6"/>
          <p:cNvSpPr txBox="1"/>
          <p:nvPr/>
        </p:nvSpPr>
        <p:spPr>
          <a:xfrm>
            <a:off x="5732585" y="363234"/>
            <a:ext cx="3351720" cy="923330"/>
          </a:xfrm>
          <a:prstGeom prst="rect">
            <a:avLst/>
          </a:prstGeom>
          <a:noFill/>
        </p:spPr>
        <p:txBody>
          <a:bodyPr wrap="square" rtlCol="0">
            <a:spAutoFit/>
          </a:bodyPr>
          <a:lstStyle/>
          <a:p>
            <a:r>
              <a:rPr lang="en-US" sz="3600" b="1" dirty="0">
                <a:solidFill>
                  <a:srgbClr val="00B050"/>
                </a:solidFill>
              </a:rPr>
              <a:t>in the fridge</a:t>
            </a:r>
            <a:endParaRPr lang="uk-UA" sz="3600" b="1" dirty="0">
              <a:solidFill>
                <a:srgbClr val="00B050"/>
              </a:solidFill>
            </a:endParaRPr>
          </a:p>
          <a:p>
            <a:endParaRPr lang="uk-UA" dirty="0"/>
          </a:p>
        </p:txBody>
      </p:sp>
    </p:spTree>
    <p:extLst>
      <p:ext uri="{BB962C8B-B14F-4D97-AF65-F5344CB8AC3E}">
        <p14:creationId xmlns:p14="http://schemas.microsoft.com/office/powerpoint/2010/main" val="3503457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106" y="1700808"/>
            <a:ext cx="7543800" cy="4775857"/>
          </a:xfrm>
          <a:prstGeom prst="rect">
            <a:avLst/>
          </a:prstGeom>
        </p:spPr>
      </p:pic>
      <p:sp>
        <p:nvSpPr>
          <p:cNvPr id="3" name="TextBox 2"/>
          <p:cNvSpPr txBox="1"/>
          <p:nvPr/>
        </p:nvSpPr>
        <p:spPr>
          <a:xfrm>
            <a:off x="1043608" y="332656"/>
            <a:ext cx="6746376" cy="1200329"/>
          </a:xfrm>
          <a:prstGeom prst="rect">
            <a:avLst/>
          </a:prstGeom>
          <a:noFill/>
        </p:spPr>
        <p:txBody>
          <a:bodyPr wrap="square" rtlCol="0">
            <a:spAutoFit/>
          </a:bodyPr>
          <a:lstStyle/>
          <a:p>
            <a:pPr algn="ctr"/>
            <a:r>
              <a:rPr lang="en-US" sz="4000" b="1" dirty="0" smtClean="0">
                <a:solidFill>
                  <a:srgbClr val="333399"/>
                </a:solidFill>
              </a:rPr>
              <a:t>Find </a:t>
            </a:r>
            <a:r>
              <a:rPr lang="en-US" sz="4000" b="1" dirty="0">
                <a:solidFill>
                  <a:srgbClr val="333399"/>
                </a:solidFill>
              </a:rPr>
              <a:t>the hidden things</a:t>
            </a:r>
            <a:r>
              <a:rPr lang="en-US" sz="4000" b="1" dirty="0"/>
              <a:t/>
            </a:r>
            <a:br>
              <a:rPr lang="en-US" sz="4000" b="1" dirty="0"/>
            </a:br>
            <a:r>
              <a:rPr lang="en-US" sz="3200" b="1" dirty="0" smtClean="0">
                <a:ln>
                  <a:solidFill>
                    <a:srgbClr val="9900FF"/>
                  </a:solidFill>
                </a:ln>
                <a:solidFill>
                  <a:srgbClr val="FF0000"/>
                </a:solidFill>
              </a:rPr>
              <a:t>Every </a:t>
            </a:r>
            <a:r>
              <a:rPr lang="en-US" sz="3200" b="1" dirty="0">
                <a:ln>
                  <a:solidFill>
                    <a:srgbClr val="9900FF"/>
                  </a:solidFill>
                </a:ln>
                <a:solidFill>
                  <a:srgbClr val="FF0000"/>
                </a:solidFill>
              </a:rPr>
              <a:t>player has 3 </a:t>
            </a:r>
            <a:r>
              <a:rPr lang="en-US" sz="3200" b="1" dirty="0" smtClean="0">
                <a:ln>
                  <a:solidFill>
                    <a:srgbClr val="9900FF"/>
                  </a:solidFill>
                </a:ln>
                <a:solidFill>
                  <a:srgbClr val="FF0000"/>
                </a:solidFill>
              </a:rPr>
              <a:t>shots</a:t>
            </a:r>
            <a:endParaRPr lang="uk-UA" sz="3200" b="1" dirty="0">
              <a:ln>
                <a:solidFill>
                  <a:srgbClr val="9900FF"/>
                </a:solidFill>
              </a:ln>
              <a:solidFill>
                <a:srgbClr val="FF0000"/>
              </a:solidFill>
            </a:endParaRPr>
          </a:p>
        </p:txBody>
      </p:sp>
    </p:spTree>
    <p:extLst>
      <p:ext uri="{BB962C8B-B14F-4D97-AF65-F5344CB8AC3E}">
        <p14:creationId xmlns:p14="http://schemas.microsoft.com/office/powerpoint/2010/main" val="30139299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21600000">
                                      <p:cBhvr>
                                        <p:cTn id="13" dur="2000" fill="hold"/>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10" descr="http://www.blog.spoongraphics.co.uk/wp-content/uploads/2011/robot/robot-character.jpg"/>
          <p:cNvPicPr>
            <a:picLocks noChangeAspect="1" noChangeArrowheads="1"/>
          </p:cNvPicPr>
          <p:nvPr/>
        </p:nvPicPr>
        <p:blipFill>
          <a:blip r:embed="rId2" cstate="print"/>
          <a:stretch>
            <a:fillRect/>
          </a:stretch>
        </p:blipFill>
        <p:spPr bwMode="auto">
          <a:xfrm>
            <a:off x="1619251" y="2420938"/>
            <a:ext cx="2974975" cy="3309937"/>
          </a:xfrm>
          <a:prstGeom prst="rect">
            <a:avLst/>
          </a:prstGeom>
          <a:noFill/>
          <a:effectLst>
            <a:outerShdw blurRad="76200" dir="18900000" sy="23000" kx="-1200000" algn="bl" rotWithShape="0">
              <a:prstClr val="black">
                <a:alpha val="20000"/>
              </a:prstClr>
            </a:outerShdw>
          </a:effectLst>
          <a:extLst/>
        </p:spPr>
      </p:pic>
      <p:sp>
        <p:nvSpPr>
          <p:cNvPr id="5" name="Puzzle2"/>
          <p:cNvSpPr>
            <a:spLocks noEditPoints="1" noChangeArrowheads="1"/>
          </p:cNvSpPr>
          <p:nvPr/>
        </p:nvSpPr>
        <p:spPr bwMode="auto">
          <a:xfrm>
            <a:off x="1821937" y="45113"/>
            <a:ext cx="1470751" cy="205561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00B0F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 name="Puzzle8"/>
          <p:cNvSpPr>
            <a:spLocks noEditPoints="1" noChangeArrowheads="1"/>
          </p:cNvSpPr>
          <p:nvPr/>
        </p:nvSpPr>
        <p:spPr bwMode="auto">
          <a:xfrm>
            <a:off x="1394178" y="1542696"/>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0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Puzzle7"/>
          <p:cNvSpPr>
            <a:spLocks noEditPoints="1" noChangeArrowheads="1"/>
          </p:cNvSpPr>
          <p:nvPr/>
        </p:nvSpPr>
        <p:spPr bwMode="auto">
          <a:xfrm>
            <a:off x="539552" y="1556794"/>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92D05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Puzzle1"/>
          <p:cNvSpPr>
            <a:spLocks noEditPoints="1" noChangeArrowheads="1"/>
          </p:cNvSpPr>
          <p:nvPr/>
        </p:nvSpPr>
        <p:spPr bwMode="auto">
          <a:xfrm>
            <a:off x="0" y="666958"/>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FF0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sp>
        <p:nvSpPr>
          <p:cNvPr id="45" name="Puzzle14"/>
          <p:cNvSpPr>
            <a:spLocks noEditPoints="1" noChangeArrowheads="1"/>
          </p:cNvSpPr>
          <p:nvPr/>
        </p:nvSpPr>
        <p:spPr bwMode="auto">
          <a:xfrm>
            <a:off x="1803454" y="2730171"/>
            <a:ext cx="1470751" cy="205561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92D05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Puzzle19"/>
          <p:cNvSpPr>
            <a:spLocks noEditPoints="1" noChangeArrowheads="1"/>
          </p:cNvSpPr>
          <p:nvPr/>
        </p:nvSpPr>
        <p:spPr bwMode="auto">
          <a:xfrm>
            <a:off x="467368" y="4204674"/>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FC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Puzzle13"/>
          <p:cNvSpPr>
            <a:spLocks noEditPoints="1" noChangeArrowheads="1"/>
          </p:cNvSpPr>
          <p:nvPr/>
        </p:nvSpPr>
        <p:spPr bwMode="auto">
          <a:xfrm>
            <a:off x="-18483" y="3352015"/>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chemeClr val="bg1">
              <a:lumMod val="75000"/>
            </a:schemeClr>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Puzzle16"/>
          <p:cNvSpPr>
            <a:spLocks noEditPoints="1" noChangeArrowheads="1"/>
          </p:cNvSpPr>
          <p:nvPr/>
        </p:nvSpPr>
        <p:spPr bwMode="auto">
          <a:xfrm>
            <a:off x="4506975" y="2716458"/>
            <a:ext cx="1470751" cy="205561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00B0F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Puzzle22"/>
          <p:cNvSpPr>
            <a:spLocks noEditPoints="1" noChangeArrowheads="1"/>
          </p:cNvSpPr>
          <p:nvPr/>
        </p:nvSpPr>
        <p:spPr bwMode="auto">
          <a:xfrm>
            <a:off x="4079216" y="4214041"/>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0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Puzzle21"/>
          <p:cNvSpPr>
            <a:spLocks noEditPoints="1" noChangeArrowheads="1"/>
          </p:cNvSpPr>
          <p:nvPr/>
        </p:nvSpPr>
        <p:spPr bwMode="auto">
          <a:xfrm>
            <a:off x="3203849" y="4149082"/>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92D05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Puzzle15"/>
          <p:cNvSpPr>
            <a:spLocks noEditPoints="1" noChangeArrowheads="1"/>
          </p:cNvSpPr>
          <p:nvPr/>
        </p:nvSpPr>
        <p:spPr bwMode="auto">
          <a:xfrm>
            <a:off x="2685038" y="3338303"/>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FF0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Puzzle4"/>
          <p:cNvSpPr>
            <a:spLocks noEditPoints="1" noChangeArrowheads="1"/>
          </p:cNvSpPr>
          <p:nvPr/>
        </p:nvSpPr>
        <p:spPr bwMode="auto">
          <a:xfrm>
            <a:off x="4525458" y="35871"/>
            <a:ext cx="1470751" cy="205561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C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Puzzle10"/>
          <p:cNvSpPr>
            <a:spLocks noEditPoints="1" noChangeArrowheads="1"/>
          </p:cNvSpPr>
          <p:nvPr/>
        </p:nvSpPr>
        <p:spPr bwMode="auto">
          <a:xfrm>
            <a:off x="4097699" y="1533454"/>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Puzzle9"/>
          <p:cNvSpPr>
            <a:spLocks noEditPoints="1" noChangeArrowheads="1"/>
          </p:cNvSpPr>
          <p:nvPr/>
        </p:nvSpPr>
        <p:spPr bwMode="auto">
          <a:xfrm>
            <a:off x="3189371" y="1510374"/>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00B0F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Puzzle3"/>
          <p:cNvSpPr>
            <a:spLocks noEditPoints="1" noChangeArrowheads="1"/>
          </p:cNvSpPr>
          <p:nvPr/>
        </p:nvSpPr>
        <p:spPr bwMode="auto">
          <a:xfrm>
            <a:off x="2703521" y="657716"/>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FFFF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Puzzle6"/>
          <p:cNvSpPr>
            <a:spLocks noEditPoints="1" noChangeArrowheads="1"/>
          </p:cNvSpPr>
          <p:nvPr/>
        </p:nvSpPr>
        <p:spPr bwMode="auto">
          <a:xfrm>
            <a:off x="7239449" y="35871"/>
            <a:ext cx="1470751" cy="2055612"/>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92D05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Puzzle12"/>
          <p:cNvSpPr>
            <a:spLocks noEditPoints="1" noChangeArrowheads="1"/>
          </p:cNvSpPr>
          <p:nvPr/>
        </p:nvSpPr>
        <p:spPr bwMode="auto">
          <a:xfrm>
            <a:off x="6811690" y="1533454"/>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chemeClr val="bg1">
              <a:lumMod val="75000"/>
            </a:schemeClr>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2" name="Puzzle11"/>
          <p:cNvSpPr>
            <a:spLocks noEditPoints="1" noChangeArrowheads="1"/>
          </p:cNvSpPr>
          <p:nvPr/>
        </p:nvSpPr>
        <p:spPr bwMode="auto">
          <a:xfrm>
            <a:off x="5903363" y="1510374"/>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FFC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Puzzle5"/>
          <p:cNvSpPr>
            <a:spLocks noEditPoints="1" noChangeArrowheads="1"/>
          </p:cNvSpPr>
          <p:nvPr/>
        </p:nvSpPr>
        <p:spPr bwMode="auto">
          <a:xfrm>
            <a:off x="5417512" y="657716"/>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chemeClr val="bg1">
              <a:lumMod val="75000"/>
            </a:schemeClr>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Puzzle18"/>
          <p:cNvSpPr>
            <a:spLocks noEditPoints="1" noChangeArrowheads="1"/>
          </p:cNvSpPr>
          <p:nvPr/>
        </p:nvSpPr>
        <p:spPr bwMode="auto">
          <a:xfrm>
            <a:off x="7224367" y="2707219"/>
            <a:ext cx="1470751" cy="2055613"/>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C0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6" name="Puzzle24"/>
          <p:cNvSpPr>
            <a:spLocks noEditPoints="1" noChangeArrowheads="1"/>
          </p:cNvSpPr>
          <p:nvPr/>
        </p:nvSpPr>
        <p:spPr bwMode="auto">
          <a:xfrm>
            <a:off x="6796608" y="4204800"/>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Puzzle23"/>
          <p:cNvSpPr>
            <a:spLocks noEditPoints="1" noChangeArrowheads="1"/>
          </p:cNvSpPr>
          <p:nvPr/>
        </p:nvSpPr>
        <p:spPr bwMode="auto">
          <a:xfrm>
            <a:off x="5888281" y="4181721"/>
            <a:ext cx="1415301" cy="2393689"/>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00B0F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Puzzle17"/>
          <p:cNvSpPr>
            <a:spLocks noEditPoints="1" noChangeArrowheads="1"/>
          </p:cNvSpPr>
          <p:nvPr/>
        </p:nvSpPr>
        <p:spPr bwMode="auto">
          <a:xfrm>
            <a:off x="5402430" y="3329060"/>
            <a:ext cx="2376438" cy="142698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FFFF00"/>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Puzzle20"/>
          <p:cNvSpPr>
            <a:spLocks noEditPoints="1" noChangeArrowheads="1"/>
          </p:cNvSpPr>
          <p:nvPr/>
        </p:nvSpPr>
        <p:spPr bwMode="auto">
          <a:xfrm>
            <a:off x="1403649" y="4221088"/>
            <a:ext cx="2347393" cy="1872318"/>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chemeClr val="bg1">
              <a:lumMod val="75000"/>
            </a:schemeClr>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Tree>
    <p:extLst>
      <p:ext uri="{BB962C8B-B14F-4D97-AF65-F5344CB8AC3E}">
        <p14:creationId xmlns:p14="http://schemas.microsoft.com/office/powerpoint/2010/main" val="7304394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0" presetClass="exit" presetSubtype="0" fill="hold" grpId="0" nodeType="clickEffect">
                                  <p:stCondLst>
                                    <p:cond delay="0"/>
                                  </p:stCondLst>
                                  <p:childTnLst>
                                    <p:animEffect transition="out" filter="fade">
                                      <p:cBhvr>
                                        <p:cTn id="19" dur="3500"/>
                                        <p:tgtEl>
                                          <p:spTgt spid="5"/>
                                        </p:tgtEl>
                                      </p:cBhvr>
                                    </p:animEffect>
                                    <p:set>
                                      <p:cBhvr>
                                        <p:cTn id="20" dur="1" fill="hold">
                                          <p:stCondLst>
                                            <p:cond delay="3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21" restart="whenNotActive" fill="hold" evtFilter="cancelBubble" nodeType="interactiveSeq">
                <p:stCondLst>
                  <p:cond evt="onClick" delay="0">
                    <p:tgtEl>
                      <p:spTgt spid="58"/>
                    </p:tgtEl>
                  </p:cond>
                </p:stCondLst>
                <p:endSync evt="end" delay="0">
                  <p:rtn val="all"/>
                </p:endSync>
                <p:childTnLst>
                  <p:par>
                    <p:cTn id="22" fill="hold">
                      <p:stCondLst>
                        <p:cond delay="0"/>
                      </p:stCondLst>
                      <p:childTnLst>
                        <p:par>
                          <p:cTn id="23" fill="hold">
                            <p:stCondLst>
                              <p:cond delay="0"/>
                            </p:stCondLst>
                            <p:childTnLst>
                              <p:par>
                                <p:cTn id="24" presetID="2" presetClass="exit" presetSubtype="4" fill="hold" grpId="0" nodeType="clickEffect">
                                  <p:stCondLst>
                                    <p:cond delay="0"/>
                                  </p:stCondLst>
                                  <p:childTnLst>
                                    <p:anim calcmode="lin" valueType="num">
                                      <p:cBhvr additive="base">
                                        <p:cTn id="25" dur="3500"/>
                                        <p:tgtEl>
                                          <p:spTgt spid="58"/>
                                        </p:tgtEl>
                                        <p:attrNameLst>
                                          <p:attrName>ppt_x</p:attrName>
                                        </p:attrNameLst>
                                      </p:cBhvr>
                                      <p:tavLst>
                                        <p:tav tm="0">
                                          <p:val>
                                            <p:strVal val="ppt_x"/>
                                          </p:val>
                                        </p:tav>
                                        <p:tav tm="100000">
                                          <p:val>
                                            <p:strVal val="ppt_x"/>
                                          </p:val>
                                        </p:tav>
                                      </p:tavLst>
                                    </p:anim>
                                    <p:anim calcmode="lin" valueType="num">
                                      <p:cBhvr additive="base">
                                        <p:cTn id="26" dur="3500"/>
                                        <p:tgtEl>
                                          <p:spTgt spid="58"/>
                                        </p:tgtEl>
                                        <p:attrNameLst>
                                          <p:attrName>ppt_y</p:attrName>
                                        </p:attrNameLst>
                                      </p:cBhvr>
                                      <p:tavLst>
                                        <p:tav tm="0">
                                          <p:val>
                                            <p:strVal val="ppt_y"/>
                                          </p:val>
                                        </p:tav>
                                        <p:tav tm="100000">
                                          <p:val>
                                            <p:strVal val="1+ppt_h/2"/>
                                          </p:val>
                                        </p:tav>
                                      </p:tavLst>
                                    </p:anim>
                                    <p:set>
                                      <p:cBhvr>
                                        <p:cTn id="27" dur="1" fill="hold">
                                          <p:stCondLst>
                                            <p:cond delay="34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28" restart="whenNotActive" fill="hold" evtFilter="cancelBubble" nodeType="interactiveSeq">
                <p:stCondLst>
                  <p:cond evt="onClick" delay="0">
                    <p:tgtEl>
                      <p:spTgt spid="55"/>
                    </p:tgtEl>
                  </p:cond>
                </p:stCondLst>
                <p:endSync evt="end" delay="0">
                  <p:rtn val="all"/>
                </p:endSync>
                <p:childTnLst>
                  <p:par>
                    <p:cTn id="29" fill="hold">
                      <p:stCondLst>
                        <p:cond delay="0"/>
                      </p:stCondLst>
                      <p:childTnLst>
                        <p:par>
                          <p:cTn id="30" fill="hold">
                            <p:stCondLst>
                              <p:cond delay="0"/>
                            </p:stCondLst>
                            <p:childTnLst>
                              <p:par>
                                <p:cTn id="31" presetID="42" presetClass="exit" presetSubtype="0" fill="hold" grpId="0" nodeType="clickEffect">
                                  <p:stCondLst>
                                    <p:cond delay="0"/>
                                  </p:stCondLst>
                                  <p:childTnLst>
                                    <p:animEffect transition="out" filter="fade">
                                      <p:cBhvr>
                                        <p:cTn id="32" dur="3500"/>
                                        <p:tgtEl>
                                          <p:spTgt spid="55"/>
                                        </p:tgtEl>
                                      </p:cBhvr>
                                    </p:animEffect>
                                    <p:anim calcmode="lin" valueType="num">
                                      <p:cBhvr>
                                        <p:cTn id="33" dur="3500"/>
                                        <p:tgtEl>
                                          <p:spTgt spid="55"/>
                                        </p:tgtEl>
                                        <p:attrNameLst>
                                          <p:attrName>ppt_x</p:attrName>
                                        </p:attrNameLst>
                                      </p:cBhvr>
                                      <p:tavLst>
                                        <p:tav tm="0">
                                          <p:val>
                                            <p:strVal val="ppt_x"/>
                                          </p:val>
                                        </p:tav>
                                        <p:tav tm="100000">
                                          <p:val>
                                            <p:strVal val="ppt_x"/>
                                          </p:val>
                                        </p:tav>
                                      </p:tavLst>
                                    </p:anim>
                                    <p:anim calcmode="lin" valueType="num">
                                      <p:cBhvr>
                                        <p:cTn id="34" dur="3500"/>
                                        <p:tgtEl>
                                          <p:spTgt spid="55"/>
                                        </p:tgtEl>
                                        <p:attrNameLst>
                                          <p:attrName>ppt_y</p:attrName>
                                        </p:attrNameLst>
                                      </p:cBhvr>
                                      <p:tavLst>
                                        <p:tav tm="0">
                                          <p:val>
                                            <p:strVal val="ppt_y"/>
                                          </p:val>
                                        </p:tav>
                                        <p:tav tm="100000">
                                          <p:val>
                                            <p:strVal val="ppt_y+.1"/>
                                          </p:val>
                                        </p:tav>
                                      </p:tavLst>
                                    </p:anim>
                                    <p:set>
                                      <p:cBhvr>
                                        <p:cTn id="35" dur="1" fill="hold">
                                          <p:stCondLst>
                                            <p:cond delay="34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36" restart="whenNotActive" fill="hold" evtFilter="cancelBubble" nodeType="interactiveSeq">
                <p:stCondLst>
                  <p:cond evt="onClick" delay="0">
                    <p:tgtEl>
                      <p:spTgt spid="63"/>
                    </p:tgtEl>
                  </p:cond>
                </p:stCondLst>
                <p:endSync evt="end" delay="0">
                  <p:rtn val="all"/>
                </p:endSync>
                <p:childTnLst>
                  <p:par>
                    <p:cTn id="37" fill="hold">
                      <p:stCondLst>
                        <p:cond delay="0"/>
                      </p:stCondLst>
                      <p:childTnLst>
                        <p:par>
                          <p:cTn id="38" fill="hold">
                            <p:stCondLst>
                              <p:cond delay="0"/>
                            </p:stCondLst>
                            <p:childTnLst>
                              <p:par>
                                <p:cTn id="39" presetID="16" presetClass="exit" presetSubtype="21" fill="hold" grpId="0" nodeType="clickEffect">
                                  <p:stCondLst>
                                    <p:cond delay="0"/>
                                  </p:stCondLst>
                                  <p:childTnLst>
                                    <p:animEffect transition="out" filter="barn(inVertical)">
                                      <p:cBhvr>
                                        <p:cTn id="40" dur="3500"/>
                                        <p:tgtEl>
                                          <p:spTgt spid="63"/>
                                        </p:tgtEl>
                                      </p:cBhvr>
                                    </p:animEffect>
                                    <p:set>
                                      <p:cBhvr>
                                        <p:cTn id="41" dur="1" fill="hold">
                                          <p:stCondLst>
                                            <p:cond delay="3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42" restart="whenNotActive" fill="hold" evtFilter="cancelBubble" nodeType="interactiveSeq">
                <p:stCondLst>
                  <p:cond evt="onClick" delay="0">
                    <p:tgtEl>
                      <p:spTgt spid="60"/>
                    </p:tgtEl>
                  </p:cond>
                </p:stCondLst>
                <p:endSync evt="end" delay="0">
                  <p:rtn val="all"/>
                </p:endSync>
                <p:childTnLst>
                  <p:par>
                    <p:cTn id="43" fill="hold">
                      <p:stCondLst>
                        <p:cond delay="0"/>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3500"/>
                                        <p:tgtEl>
                                          <p:spTgt spid="60"/>
                                        </p:tgtEl>
                                      </p:cBhvr>
                                    </p:animEffect>
                                    <p:set>
                                      <p:cBhvr>
                                        <p:cTn id="47" dur="1" fill="hold">
                                          <p:stCondLst>
                                            <p:cond delay="3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48" restart="whenNotActive" fill="hold" evtFilter="cancelBubble" nodeType="interactiveSeq">
                <p:stCondLst>
                  <p:cond evt="onClick" delay="0">
                    <p:tgtEl>
                      <p:spTgt spid="7"/>
                    </p:tgtEl>
                  </p:cond>
                </p:stCondLst>
                <p:endSync evt="end" delay="0">
                  <p:rtn val="all"/>
                </p:endSync>
                <p:childTnLst>
                  <p:par>
                    <p:cTn id="49" fill="hold">
                      <p:stCondLst>
                        <p:cond delay="0"/>
                      </p:stCondLst>
                      <p:childTnLst>
                        <p:par>
                          <p:cTn id="50" fill="hold">
                            <p:stCondLst>
                              <p:cond delay="0"/>
                            </p:stCondLst>
                            <p:childTnLst>
                              <p:par>
                                <p:cTn id="51" presetID="6" presetClass="exit" presetSubtype="32" fill="hold" grpId="0" nodeType="clickEffect">
                                  <p:stCondLst>
                                    <p:cond delay="0"/>
                                  </p:stCondLst>
                                  <p:childTnLst>
                                    <p:animEffect transition="out" filter="circle(out)">
                                      <p:cBhvr>
                                        <p:cTn id="52" dur="4000"/>
                                        <p:tgtEl>
                                          <p:spTgt spid="7"/>
                                        </p:tgtEl>
                                      </p:cBhvr>
                                    </p:animEffect>
                                    <p:set>
                                      <p:cBhvr>
                                        <p:cTn id="53" dur="1" fill="hold">
                                          <p:stCondLst>
                                            <p:cond delay="3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54" restart="whenNotActive" fill="hold" evtFilter="cancelBubble" nodeType="interactiveSeq">
                <p:stCondLst>
                  <p:cond evt="onClick" delay="0">
                    <p:tgtEl>
                      <p:spTgt spid="6"/>
                    </p:tgtEl>
                  </p:cond>
                </p:stCondLst>
                <p:endSync evt="end" delay="0">
                  <p:rtn val="all"/>
                </p:endSync>
                <p:childTnLst>
                  <p:par>
                    <p:cTn id="55" fill="hold">
                      <p:stCondLst>
                        <p:cond delay="0"/>
                      </p:stCondLst>
                      <p:childTnLst>
                        <p:par>
                          <p:cTn id="56" fill="hold">
                            <p:stCondLst>
                              <p:cond delay="0"/>
                            </p:stCondLst>
                            <p:childTnLst>
                              <p:par>
                                <p:cTn id="57" presetID="21" presetClass="exit" presetSubtype="1" fill="hold" grpId="0" nodeType="clickEffect">
                                  <p:stCondLst>
                                    <p:cond delay="0"/>
                                  </p:stCondLst>
                                  <p:childTnLst>
                                    <p:animEffect transition="out" filter="wheel(1)">
                                      <p:cBhvr>
                                        <p:cTn id="58" dur="3500"/>
                                        <p:tgtEl>
                                          <p:spTgt spid="6"/>
                                        </p:tgtEl>
                                      </p:cBhvr>
                                    </p:animEffect>
                                    <p:set>
                                      <p:cBhvr>
                                        <p:cTn id="59" dur="1" fill="hold">
                                          <p:stCondLst>
                                            <p:cond delay="3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60" restart="whenNotActive" fill="hold" evtFilter="cancelBubble" nodeType="interactiveSeq">
                <p:stCondLst>
                  <p:cond evt="onClick" delay="0">
                    <p:tgtEl>
                      <p:spTgt spid="57"/>
                    </p:tgtEl>
                  </p:cond>
                </p:stCondLst>
                <p:endSync evt="end" delay="0">
                  <p:rtn val="all"/>
                </p:endSync>
                <p:childTnLst>
                  <p:par>
                    <p:cTn id="61" fill="hold">
                      <p:stCondLst>
                        <p:cond delay="0"/>
                      </p:stCondLst>
                      <p:childTnLst>
                        <p:par>
                          <p:cTn id="62" fill="hold">
                            <p:stCondLst>
                              <p:cond delay="0"/>
                            </p:stCondLst>
                            <p:childTnLst>
                              <p:par>
                                <p:cTn id="63" presetID="14" presetClass="exit" presetSubtype="10" fill="hold" grpId="0" nodeType="clickEffect">
                                  <p:stCondLst>
                                    <p:cond delay="0"/>
                                  </p:stCondLst>
                                  <p:childTnLst>
                                    <p:animEffect transition="out" filter="randombar(horizontal)">
                                      <p:cBhvr>
                                        <p:cTn id="64" dur="3500"/>
                                        <p:tgtEl>
                                          <p:spTgt spid="57"/>
                                        </p:tgtEl>
                                      </p:cBhvr>
                                    </p:animEffect>
                                    <p:set>
                                      <p:cBhvr>
                                        <p:cTn id="65" dur="1" fill="hold">
                                          <p:stCondLst>
                                            <p:cond delay="34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66" restart="whenNotActive" fill="hold" evtFilter="cancelBubble" nodeType="interactiveSeq">
                <p:stCondLst>
                  <p:cond evt="onClick" delay="0">
                    <p:tgtEl>
                      <p:spTgt spid="56"/>
                    </p:tgtEl>
                  </p:cond>
                </p:stCondLst>
                <p:endSync evt="end" delay="0">
                  <p:rtn val="all"/>
                </p:endSync>
                <p:childTnLst>
                  <p:par>
                    <p:cTn id="67" fill="hold">
                      <p:stCondLst>
                        <p:cond delay="0"/>
                      </p:stCondLst>
                      <p:childTnLst>
                        <p:par>
                          <p:cTn id="68" fill="hold">
                            <p:stCondLst>
                              <p:cond delay="0"/>
                            </p:stCondLst>
                            <p:childTnLst>
                              <p:par>
                                <p:cTn id="69" presetID="31" presetClass="exit" presetSubtype="0" fill="hold" grpId="0" nodeType="clickEffect">
                                  <p:stCondLst>
                                    <p:cond delay="0"/>
                                  </p:stCondLst>
                                  <p:childTnLst>
                                    <p:anim calcmode="lin" valueType="num">
                                      <p:cBhvr>
                                        <p:cTn id="70" dur="3500"/>
                                        <p:tgtEl>
                                          <p:spTgt spid="56"/>
                                        </p:tgtEl>
                                        <p:attrNameLst>
                                          <p:attrName>ppt_w</p:attrName>
                                        </p:attrNameLst>
                                      </p:cBhvr>
                                      <p:tavLst>
                                        <p:tav tm="0">
                                          <p:val>
                                            <p:strVal val="ppt_w"/>
                                          </p:val>
                                        </p:tav>
                                        <p:tav tm="100000">
                                          <p:val>
                                            <p:fltVal val="0"/>
                                          </p:val>
                                        </p:tav>
                                      </p:tavLst>
                                    </p:anim>
                                    <p:anim calcmode="lin" valueType="num">
                                      <p:cBhvr>
                                        <p:cTn id="71" dur="3500"/>
                                        <p:tgtEl>
                                          <p:spTgt spid="56"/>
                                        </p:tgtEl>
                                        <p:attrNameLst>
                                          <p:attrName>ppt_h</p:attrName>
                                        </p:attrNameLst>
                                      </p:cBhvr>
                                      <p:tavLst>
                                        <p:tav tm="0">
                                          <p:val>
                                            <p:strVal val="ppt_h"/>
                                          </p:val>
                                        </p:tav>
                                        <p:tav tm="100000">
                                          <p:val>
                                            <p:fltVal val="0"/>
                                          </p:val>
                                        </p:tav>
                                      </p:tavLst>
                                    </p:anim>
                                    <p:anim calcmode="lin" valueType="num">
                                      <p:cBhvr>
                                        <p:cTn id="72" dur="3500"/>
                                        <p:tgtEl>
                                          <p:spTgt spid="56"/>
                                        </p:tgtEl>
                                        <p:attrNameLst>
                                          <p:attrName>style.rotation</p:attrName>
                                        </p:attrNameLst>
                                      </p:cBhvr>
                                      <p:tavLst>
                                        <p:tav tm="0">
                                          <p:val>
                                            <p:fltVal val="0"/>
                                          </p:val>
                                        </p:tav>
                                        <p:tav tm="100000">
                                          <p:val>
                                            <p:fltVal val="90"/>
                                          </p:val>
                                        </p:tav>
                                      </p:tavLst>
                                    </p:anim>
                                    <p:animEffect transition="out" filter="fade">
                                      <p:cBhvr>
                                        <p:cTn id="73" dur="3500"/>
                                        <p:tgtEl>
                                          <p:spTgt spid="56"/>
                                        </p:tgtEl>
                                      </p:cBhvr>
                                    </p:animEffect>
                                    <p:set>
                                      <p:cBhvr>
                                        <p:cTn id="74" dur="1" fill="hold">
                                          <p:stCondLst>
                                            <p:cond delay="3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75" restart="whenNotActive" fill="hold" evtFilter="cancelBubble" nodeType="interactiveSeq">
                <p:stCondLst>
                  <p:cond evt="onClick" delay="0">
                    <p:tgtEl>
                      <p:spTgt spid="62"/>
                    </p:tgtEl>
                  </p:cond>
                </p:stCondLst>
                <p:endSync evt="end" delay="0">
                  <p:rtn val="all"/>
                </p:endSync>
                <p:childTnLst>
                  <p:par>
                    <p:cTn id="76" fill="hold">
                      <p:stCondLst>
                        <p:cond delay="0"/>
                      </p:stCondLst>
                      <p:childTnLst>
                        <p:par>
                          <p:cTn id="77" fill="hold">
                            <p:stCondLst>
                              <p:cond delay="0"/>
                            </p:stCondLst>
                            <p:childTnLst>
                              <p:par>
                                <p:cTn id="78" presetID="53" presetClass="exit" presetSubtype="32" fill="hold" grpId="0" nodeType="clickEffect">
                                  <p:stCondLst>
                                    <p:cond delay="0"/>
                                  </p:stCondLst>
                                  <p:childTnLst>
                                    <p:anim calcmode="lin" valueType="num">
                                      <p:cBhvr>
                                        <p:cTn id="79" dur="3500"/>
                                        <p:tgtEl>
                                          <p:spTgt spid="62"/>
                                        </p:tgtEl>
                                        <p:attrNameLst>
                                          <p:attrName>ppt_w</p:attrName>
                                        </p:attrNameLst>
                                      </p:cBhvr>
                                      <p:tavLst>
                                        <p:tav tm="0">
                                          <p:val>
                                            <p:strVal val="ppt_w"/>
                                          </p:val>
                                        </p:tav>
                                        <p:tav tm="100000">
                                          <p:val>
                                            <p:fltVal val="0"/>
                                          </p:val>
                                        </p:tav>
                                      </p:tavLst>
                                    </p:anim>
                                    <p:anim calcmode="lin" valueType="num">
                                      <p:cBhvr>
                                        <p:cTn id="80" dur="3500"/>
                                        <p:tgtEl>
                                          <p:spTgt spid="62"/>
                                        </p:tgtEl>
                                        <p:attrNameLst>
                                          <p:attrName>ppt_h</p:attrName>
                                        </p:attrNameLst>
                                      </p:cBhvr>
                                      <p:tavLst>
                                        <p:tav tm="0">
                                          <p:val>
                                            <p:strVal val="ppt_h"/>
                                          </p:val>
                                        </p:tav>
                                        <p:tav tm="100000">
                                          <p:val>
                                            <p:fltVal val="0"/>
                                          </p:val>
                                        </p:tav>
                                      </p:tavLst>
                                    </p:anim>
                                    <p:animEffect transition="out" filter="fade">
                                      <p:cBhvr>
                                        <p:cTn id="81" dur="3500"/>
                                        <p:tgtEl>
                                          <p:spTgt spid="62"/>
                                        </p:tgtEl>
                                      </p:cBhvr>
                                    </p:animEffect>
                                    <p:set>
                                      <p:cBhvr>
                                        <p:cTn id="82" dur="1" fill="hold">
                                          <p:stCondLst>
                                            <p:cond delay="34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83" restart="whenNotActive" fill="hold" evtFilter="cancelBubble" nodeType="interactiveSeq">
                <p:stCondLst>
                  <p:cond evt="onClick" delay="0">
                    <p:tgtEl>
                      <p:spTgt spid="61"/>
                    </p:tgtEl>
                  </p:cond>
                </p:stCondLst>
                <p:endSync evt="end" delay="0">
                  <p:rtn val="all"/>
                </p:endSync>
                <p:childTnLst>
                  <p:par>
                    <p:cTn id="84" fill="hold">
                      <p:stCondLst>
                        <p:cond delay="0"/>
                      </p:stCondLst>
                      <p:childTnLst>
                        <p:par>
                          <p:cTn id="85" fill="hold">
                            <p:stCondLst>
                              <p:cond delay="0"/>
                            </p:stCondLst>
                            <p:childTnLst>
                              <p:par>
                                <p:cTn id="86" presetID="45" presetClass="exit" presetSubtype="0" fill="hold" grpId="0" nodeType="clickEffect">
                                  <p:stCondLst>
                                    <p:cond delay="0"/>
                                  </p:stCondLst>
                                  <p:childTnLst>
                                    <p:animEffect transition="out" filter="fade">
                                      <p:cBhvr>
                                        <p:cTn id="87" dur="4000"/>
                                        <p:tgtEl>
                                          <p:spTgt spid="61"/>
                                        </p:tgtEl>
                                      </p:cBhvr>
                                    </p:animEffect>
                                    <p:anim calcmode="lin" valueType="num">
                                      <p:cBhvr>
                                        <p:cTn id="88" dur="4000"/>
                                        <p:tgtEl>
                                          <p:spTgt spid="6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9" dur="4000"/>
                                        <p:tgtEl>
                                          <p:spTgt spid="61"/>
                                        </p:tgtEl>
                                        <p:attrNameLst>
                                          <p:attrName>ppt_h</p:attrName>
                                        </p:attrNameLst>
                                      </p:cBhvr>
                                      <p:tavLst>
                                        <p:tav tm="0">
                                          <p:val>
                                            <p:strVal val="ppt_h"/>
                                          </p:val>
                                        </p:tav>
                                        <p:tav tm="100000">
                                          <p:val>
                                            <p:strVal val="ppt_h"/>
                                          </p:val>
                                        </p:tav>
                                      </p:tavLst>
                                    </p:anim>
                                    <p:set>
                                      <p:cBhvr>
                                        <p:cTn id="90" dur="1" fill="hold">
                                          <p:stCondLst>
                                            <p:cond delay="39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91" restart="whenNotActive" fill="hold" evtFilter="cancelBubble" nodeType="interactiveSeq">
                <p:stCondLst>
                  <p:cond evt="onClick" delay="0">
                    <p:tgtEl>
                      <p:spTgt spid="48"/>
                    </p:tgtEl>
                  </p:cond>
                </p:stCondLst>
                <p:endSync evt="end" delay="0">
                  <p:rtn val="all"/>
                </p:endSync>
                <p:childTnLst>
                  <p:par>
                    <p:cTn id="92" fill="hold">
                      <p:stCondLst>
                        <p:cond delay="0"/>
                      </p:stCondLst>
                      <p:childTnLst>
                        <p:par>
                          <p:cTn id="93" fill="hold">
                            <p:stCondLst>
                              <p:cond delay="0"/>
                            </p:stCondLst>
                            <p:childTnLst>
                              <p:par>
                                <p:cTn id="94" presetID="26" presetClass="exit" presetSubtype="0" fill="hold" grpId="0" nodeType="clickEffect">
                                  <p:stCondLst>
                                    <p:cond delay="0"/>
                                  </p:stCondLst>
                                  <p:childTnLst>
                                    <p:animEffect transition="out" filter="wipe(down)">
                                      <p:cBhvr>
                                        <p:cTn id="95" dur="360" accel="50000">
                                          <p:stCondLst>
                                            <p:cond delay="3640"/>
                                          </p:stCondLst>
                                        </p:cTn>
                                        <p:tgtEl>
                                          <p:spTgt spid="48"/>
                                        </p:tgtEl>
                                      </p:cBhvr>
                                    </p:animEffect>
                                    <p:anim calcmode="lin" valueType="num">
                                      <p:cBhvr>
                                        <p:cTn id="96" dur="3644" tmFilter="0,0; 0.14,0.31; 0.43,0.73; 0.71,0.91; 1.0,1.0">
                                          <p:stCondLst>
                                            <p:cond delay="0"/>
                                          </p:stCondLst>
                                        </p:cTn>
                                        <p:tgtEl>
                                          <p:spTgt spid="48"/>
                                        </p:tgtEl>
                                        <p:attrNameLst>
                                          <p:attrName>ppt_x</p:attrName>
                                        </p:attrNameLst>
                                      </p:cBhvr>
                                      <p:tavLst>
                                        <p:tav tm="0">
                                          <p:val>
                                            <p:strVal val="ppt_x"/>
                                          </p:val>
                                        </p:tav>
                                        <p:tav tm="100000">
                                          <p:val>
                                            <p:strVal val="#ppt_x+0.25"/>
                                          </p:val>
                                        </p:tav>
                                      </p:tavLst>
                                    </p:anim>
                                    <p:anim calcmode="lin" valueType="num">
                                      <p:cBhvr>
                                        <p:cTn id="97" dur="356">
                                          <p:stCondLst>
                                            <p:cond delay="3644"/>
                                          </p:stCondLst>
                                        </p:cTn>
                                        <p:tgtEl>
                                          <p:spTgt spid="48"/>
                                        </p:tgtEl>
                                        <p:attrNameLst>
                                          <p:attrName>ppt_x</p:attrName>
                                        </p:attrNameLst>
                                      </p:cBhvr>
                                      <p:tavLst>
                                        <p:tav tm="0">
                                          <p:val>
                                            <p:strVal val="ppt_x"/>
                                          </p:val>
                                        </p:tav>
                                        <p:tav tm="100000">
                                          <p:val>
                                            <p:strVal val="ppt_x"/>
                                          </p:val>
                                        </p:tav>
                                      </p:tavLst>
                                    </p:anim>
                                    <p:anim calcmode="lin" valueType="num">
                                      <p:cBhvr>
                                        <p:cTn id="98" dur="1328" tmFilter="0.0,0.0;0.25,0.07;0.50,0.2;0.75,0.467;1.0,1.0">
                                          <p:stCondLst>
                                            <p:cond delay="0"/>
                                          </p:stCondLst>
                                        </p:cTn>
                                        <p:tgtEl>
                                          <p:spTgt spid="4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99" dur="1328" tmFilter="0, 0; 0.125,0.2665; 0.25,0.4; 0.375,0.465; 0.5,0.5;  0.625,0.535; 0.75,0.6; 0.875,0.7335; 1,1">
                                          <p:stCondLst>
                                            <p:cond delay="1328"/>
                                          </p:stCondLst>
                                        </p:cTn>
                                        <p:tgtEl>
                                          <p:spTgt spid="4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00" dur="664" tmFilter="0, 0; 0.125,0.2665; 0.25,0.4; 0.375,0.465; 0.5,0.5;  0.625,0.535; 0.75,0.6; 0.875,0.7335; 1,1">
                                          <p:stCondLst>
                                            <p:cond delay="2648"/>
                                          </p:stCondLst>
                                        </p:cTn>
                                        <p:tgtEl>
                                          <p:spTgt spid="4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01" dur="328" tmFilter="0, 0; 0.125,0.2665; 0.25,0.4; 0.375,0.465; 0.5,0.5;  0.625,0.535; 0.75,0.6; 0.875,0.7335; 1,1">
                                          <p:stCondLst>
                                            <p:cond delay="3312"/>
                                          </p:stCondLst>
                                        </p:cTn>
                                        <p:tgtEl>
                                          <p:spTgt spid="4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02" dur="360" accel="50000">
                                          <p:stCondLst>
                                            <p:cond delay="3640"/>
                                          </p:stCondLst>
                                        </p:cTn>
                                        <p:tgtEl>
                                          <p:spTgt spid="48"/>
                                        </p:tgtEl>
                                        <p:attrNameLst>
                                          <p:attrName>ppt_y</p:attrName>
                                        </p:attrNameLst>
                                      </p:cBhvr>
                                      <p:tavLst>
                                        <p:tav tm="0">
                                          <p:val>
                                            <p:strVal val="ppt_y"/>
                                          </p:val>
                                        </p:tav>
                                        <p:tav tm="100000">
                                          <p:val>
                                            <p:strVal val="ppt_y+ppt_h"/>
                                          </p:val>
                                        </p:tav>
                                      </p:tavLst>
                                    </p:anim>
                                    <p:animScale>
                                      <p:cBhvr>
                                        <p:cTn id="103" dur="52">
                                          <p:stCondLst>
                                            <p:cond delay="1240"/>
                                          </p:stCondLst>
                                        </p:cTn>
                                        <p:tgtEl>
                                          <p:spTgt spid="48"/>
                                        </p:tgtEl>
                                      </p:cBhvr>
                                      <p:to x="100000" y="60000"/>
                                    </p:animScale>
                                    <p:animScale>
                                      <p:cBhvr>
                                        <p:cTn id="104" dur="332" decel="50000">
                                          <p:stCondLst>
                                            <p:cond delay="1292"/>
                                          </p:stCondLst>
                                        </p:cTn>
                                        <p:tgtEl>
                                          <p:spTgt spid="48"/>
                                        </p:tgtEl>
                                      </p:cBhvr>
                                      <p:to x="100000" y="100000"/>
                                    </p:animScale>
                                    <p:animScale>
                                      <p:cBhvr>
                                        <p:cTn id="105" dur="52">
                                          <p:stCondLst>
                                            <p:cond delay="2624"/>
                                          </p:stCondLst>
                                        </p:cTn>
                                        <p:tgtEl>
                                          <p:spTgt spid="48"/>
                                        </p:tgtEl>
                                      </p:cBhvr>
                                      <p:to x="100000" y="80000"/>
                                    </p:animScale>
                                    <p:animScale>
                                      <p:cBhvr>
                                        <p:cTn id="106" dur="332" decel="50000">
                                          <p:stCondLst>
                                            <p:cond delay="2676"/>
                                          </p:stCondLst>
                                        </p:cTn>
                                        <p:tgtEl>
                                          <p:spTgt spid="48"/>
                                        </p:tgtEl>
                                      </p:cBhvr>
                                      <p:to x="100000" y="100000"/>
                                    </p:animScale>
                                    <p:animScale>
                                      <p:cBhvr>
                                        <p:cTn id="107" dur="52">
                                          <p:stCondLst>
                                            <p:cond delay="3284"/>
                                          </p:stCondLst>
                                        </p:cTn>
                                        <p:tgtEl>
                                          <p:spTgt spid="48"/>
                                        </p:tgtEl>
                                      </p:cBhvr>
                                      <p:to x="100000" y="90000"/>
                                    </p:animScale>
                                    <p:animScale>
                                      <p:cBhvr>
                                        <p:cTn id="108" dur="332" decel="50000">
                                          <p:stCondLst>
                                            <p:cond delay="3336"/>
                                          </p:stCondLst>
                                        </p:cTn>
                                        <p:tgtEl>
                                          <p:spTgt spid="48"/>
                                        </p:tgtEl>
                                      </p:cBhvr>
                                      <p:to x="100000" y="100000"/>
                                    </p:animScale>
                                    <p:animScale>
                                      <p:cBhvr>
                                        <p:cTn id="109" dur="52">
                                          <p:stCondLst>
                                            <p:cond delay="3616"/>
                                          </p:stCondLst>
                                        </p:cTn>
                                        <p:tgtEl>
                                          <p:spTgt spid="48"/>
                                        </p:tgtEl>
                                      </p:cBhvr>
                                      <p:to x="100000" y="95000"/>
                                    </p:animScale>
                                    <p:animScale>
                                      <p:cBhvr>
                                        <p:cTn id="110" dur="332" decel="50000">
                                          <p:stCondLst>
                                            <p:cond delay="3668"/>
                                          </p:stCondLst>
                                        </p:cTn>
                                        <p:tgtEl>
                                          <p:spTgt spid="48"/>
                                        </p:tgtEl>
                                      </p:cBhvr>
                                      <p:to x="100000" y="100000"/>
                                    </p:animScale>
                                    <p:set>
                                      <p:cBhvr>
                                        <p:cTn id="111" dur="1" fill="hold">
                                          <p:stCondLst>
                                            <p:cond delay="39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112" restart="whenNotActive" fill="hold" evtFilter="cancelBubble" nodeType="interactiveSeq">
                <p:stCondLst>
                  <p:cond evt="onClick" delay="0">
                    <p:tgtEl>
                      <p:spTgt spid="45"/>
                    </p:tgtEl>
                  </p:cond>
                </p:stCondLst>
                <p:endSync evt="end" delay="0">
                  <p:rtn val="all"/>
                </p:endSync>
                <p:childTnLst>
                  <p:par>
                    <p:cTn id="113" fill="hold">
                      <p:stCondLst>
                        <p:cond delay="0"/>
                      </p:stCondLst>
                      <p:childTnLst>
                        <p:par>
                          <p:cTn id="114" fill="hold">
                            <p:stCondLst>
                              <p:cond delay="0"/>
                            </p:stCondLst>
                            <p:childTnLst>
                              <p:par>
                                <p:cTn id="115" presetID="1" presetClass="exit" presetSubtype="0" fill="hold" grpId="0" nodeType="clickEffect">
                                  <p:stCondLst>
                                    <p:cond delay="0"/>
                                  </p:stCondLst>
                                  <p:childTnLst>
                                    <p:set>
                                      <p:cBhvr>
                                        <p:cTn id="116" dur="1" fill="hold">
                                          <p:stCondLst>
                                            <p:cond delay="0"/>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17" restart="whenNotActive" fill="hold" evtFilter="cancelBubble" nodeType="interactiveSeq">
                <p:stCondLst>
                  <p:cond evt="onClick" delay="0">
                    <p:tgtEl>
                      <p:spTgt spid="53"/>
                    </p:tgtEl>
                  </p:cond>
                </p:stCondLst>
                <p:endSync evt="end" delay="0">
                  <p:rtn val="all"/>
                </p:endSync>
                <p:childTnLst>
                  <p:par>
                    <p:cTn id="118" fill="hold">
                      <p:stCondLst>
                        <p:cond delay="0"/>
                      </p:stCondLst>
                      <p:childTnLst>
                        <p:par>
                          <p:cTn id="119" fill="hold">
                            <p:stCondLst>
                              <p:cond delay="0"/>
                            </p:stCondLst>
                            <p:childTnLst>
                              <p:par>
                                <p:cTn id="120" presetID="10" presetClass="exit" presetSubtype="0" fill="hold" grpId="0" nodeType="clickEffect">
                                  <p:stCondLst>
                                    <p:cond delay="0"/>
                                  </p:stCondLst>
                                  <p:childTnLst>
                                    <p:animEffect transition="out" filter="fade">
                                      <p:cBhvr>
                                        <p:cTn id="121" dur="3500"/>
                                        <p:tgtEl>
                                          <p:spTgt spid="53"/>
                                        </p:tgtEl>
                                      </p:cBhvr>
                                    </p:animEffect>
                                    <p:set>
                                      <p:cBhvr>
                                        <p:cTn id="122" dur="1" fill="hold">
                                          <p:stCondLst>
                                            <p:cond delay="3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123" restart="whenNotActive" fill="hold" evtFilter="cancelBubble" nodeType="interactiveSeq">
                <p:stCondLst>
                  <p:cond evt="onClick" delay="0">
                    <p:tgtEl>
                      <p:spTgt spid="50"/>
                    </p:tgtEl>
                  </p:cond>
                </p:stCondLst>
                <p:endSync evt="end" delay="0">
                  <p:rtn val="all"/>
                </p:endSync>
                <p:childTnLst>
                  <p:par>
                    <p:cTn id="124" fill="hold">
                      <p:stCondLst>
                        <p:cond delay="0"/>
                      </p:stCondLst>
                      <p:childTnLst>
                        <p:par>
                          <p:cTn id="125" fill="hold">
                            <p:stCondLst>
                              <p:cond delay="0"/>
                            </p:stCondLst>
                            <p:childTnLst>
                              <p:par>
                                <p:cTn id="126" presetID="2" presetClass="exit" presetSubtype="4" fill="hold" grpId="0" nodeType="clickEffect">
                                  <p:stCondLst>
                                    <p:cond delay="0"/>
                                  </p:stCondLst>
                                  <p:childTnLst>
                                    <p:anim calcmode="lin" valueType="num">
                                      <p:cBhvr additive="base">
                                        <p:cTn id="127" dur="3500"/>
                                        <p:tgtEl>
                                          <p:spTgt spid="50"/>
                                        </p:tgtEl>
                                        <p:attrNameLst>
                                          <p:attrName>ppt_x</p:attrName>
                                        </p:attrNameLst>
                                      </p:cBhvr>
                                      <p:tavLst>
                                        <p:tav tm="0">
                                          <p:val>
                                            <p:strVal val="ppt_x"/>
                                          </p:val>
                                        </p:tav>
                                        <p:tav tm="100000">
                                          <p:val>
                                            <p:strVal val="ppt_x"/>
                                          </p:val>
                                        </p:tav>
                                      </p:tavLst>
                                    </p:anim>
                                    <p:anim calcmode="lin" valueType="num">
                                      <p:cBhvr additive="base">
                                        <p:cTn id="128" dur="3500"/>
                                        <p:tgtEl>
                                          <p:spTgt spid="50"/>
                                        </p:tgtEl>
                                        <p:attrNameLst>
                                          <p:attrName>ppt_y</p:attrName>
                                        </p:attrNameLst>
                                      </p:cBhvr>
                                      <p:tavLst>
                                        <p:tav tm="0">
                                          <p:val>
                                            <p:strVal val="ppt_y"/>
                                          </p:val>
                                        </p:tav>
                                        <p:tav tm="100000">
                                          <p:val>
                                            <p:strVal val="1+ppt_h/2"/>
                                          </p:val>
                                        </p:tav>
                                      </p:tavLst>
                                    </p:anim>
                                    <p:set>
                                      <p:cBhvr>
                                        <p:cTn id="129" dur="1" fill="hold">
                                          <p:stCondLst>
                                            <p:cond delay="3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30" restart="whenNotActive" fill="hold" evtFilter="cancelBubble" nodeType="interactiveSeq">
                <p:stCondLst>
                  <p:cond evt="onClick" delay="0">
                    <p:tgtEl>
                      <p:spTgt spid="68"/>
                    </p:tgtEl>
                  </p:cond>
                </p:stCondLst>
                <p:endSync evt="end" delay="0">
                  <p:rtn val="all"/>
                </p:endSync>
                <p:childTnLst>
                  <p:par>
                    <p:cTn id="131" fill="hold">
                      <p:stCondLst>
                        <p:cond delay="0"/>
                      </p:stCondLst>
                      <p:childTnLst>
                        <p:par>
                          <p:cTn id="132" fill="hold">
                            <p:stCondLst>
                              <p:cond delay="0"/>
                            </p:stCondLst>
                            <p:childTnLst>
                              <p:par>
                                <p:cTn id="133" presetID="42" presetClass="exit" presetSubtype="0" fill="hold" grpId="0" nodeType="clickEffect">
                                  <p:stCondLst>
                                    <p:cond delay="0"/>
                                  </p:stCondLst>
                                  <p:childTnLst>
                                    <p:animEffect transition="out" filter="fade">
                                      <p:cBhvr>
                                        <p:cTn id="134" dur="4000"/>
                                        <p:tgtEl>
                                          <p:spTgt spid="68"/>
                                        </p:tgtEl>
                                      </p:cBhvr>
                                    </p:animEffect>
                                    <p:anim calcmode="lin" valueType="num">
                                      <p:cBhvr>
                                        <p:cTn id="135" dur="4000"/>
                                        <p:tgtEl>
                                          <p:spTgt spid="68"/>
                                        </p:tgtEl>
                                        <p:attrNameLst>
                                          <p:attrName>ppt_x</p:attrName>
                                        </p:attrNameLst>
                                      </p:cBhvr>
                                      <p:tavLst>
                                        <p:tav tm="0">
                                          <p:val>
                                            <p:strVal val="ppt_x"/>
                                          </p:val>
                                        </p:tav>
                                        <p:tav tm="100000">
                                          <p:val>
                                            <p:strVal val="ppt_x"/>
                                          </p:val>
                                        </p:tav>
                                      </p:tavLst>
                                    </p:anim>
                                    <p:anim calcmode="lin" valueType="num">
                                      <p:cBhvr>
                                        <p:cTn id="136" dur="4000"/>
                                        <p:tgtEl>
                                          <p:spTgt spid="68"/>
                                        </p:tgtEl>
                                        <p:attrNameLst>
                                          <p:attrName>ppt_y</p:attrName>
                                        </p:attrNameLst>
                                      </p:cBhvr>
                                      <p:tavLst>
                                        <p:tav tm="0">
                                          <p:val>
                                            <p:strVal val="ppt_y"/>
                                          </p:val>
                                        </p:tav>
                                        <p:tav tm="100000">
                                          <p:val>
                                            <p:strVal val="ppt_y+.1"/>
                                          </p:val>
                                        </p:tav>
                                      </p:tavLst>
                                    </p:anim>
                                    <p:set>
                                      <p:cBhvr>
                                        <p:cTn id="137" dur="1" fill="hold">
                                          <p:stCondLst>
                                            <p:cond delay="39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138" restart="whenNotActive" fill="hold" evtFilter="cancelBubble" nodeType="interactiveSeq">
                <p:stCondLst>
                  <p:cond evt="onClick" delay="0">
                    <p:tgtEl>
                      <p:spTgt spid="65"/>
                    </p:tgtEl>
                  </p:cond>
                </p:stCondLst>
                <p:endSync evt="end" delay="0">
                  <p:rtn val="all"/>
                </p:endSync>
                <p:childTnLst>
                  <p:par>
                    <p:cTn id="139" fill="hold">
                      <p:stCondLst>
                        <p:cond delay="0"/>
                      </p:stCondLst>
                      <p:childTnLst>
                        <p:par>
                          <p:cTn id="140" fill="hold">
                            <p:stCondLst>
                              <p:cond delay="0"/>
                            </p:stCondLst>
                            <p:childTnLst>
                              <p:par>
                                <p:cTn id="141" presetID="16" presetClass="exit" presetSubtype="21" fill="hold" grpId="0" nodeType="clickEffect">
                                  <p:stCondLst>
                                    <p:cond delay="0"/>
                                  </p:stCondLst>
                                  <p:childTnLst>
                                    <p:animEffect transition="out" filter="barn(inVertical)">
                                      <p:cBhvr>
                                        <p:cTn id="142" dur="3500"/>
                                        <p:tgtEl>
                                          <p:spTgt spid="65"/>
                                        </p:tgtEl>
                                      </p:cBhvr>
                                    </p:animEffect>
                                    <p:set>
                                      <p:cBhvr>
                                        <p:cTn id="143" dur="1" fill="hold">
                                          <p:stCondLst>
                                            <p:cond delay="34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5"/>
                  </p:tgtEl>
                </p:cond>
              </p:nextCondLst>
            </p:seq>
            <p:seq concurrent="1" nextAc="seek">
              <p:cTn id="144" restart="whenNotActive" fill="hold" evtFilter="cancelBubble" nodeType="interactiveSeq">
                <p:stCondLst>
                  <p:cond evt="onClick" delay="0">
                    <p:tgtEl>
                      <p:spTgt spid="47"/>
                    </p:tgtEl>
                  </p:cond>
                </p:stCondLst>
                <p:endSync evt="end" delay="0">
                  <p:rtn val="all"/>
                </p:endSync>
                <p:childTnLst>
                  <p:par>
                    <p:cTn id="145" fill="hold">
                      <p:stCondLst>
                        <p:cond delay="0"/>
                      </p:stCondLst>
                      <p:childTnLst>
                        <p:par>
                          <p:cTn id="146" fill="hold">
                            <p:stCondLst>
                              <p:cond delay="0"/>
                            </p:stCondLst>
                            <p:childTnLst>
                              <p:par>
                                <p:cTn id="147" presetID="45" presetClass="exit" presetSubtype="0" fill="hold" grpId="0" nodeType="clickEffect">
                                  <p:stCondLst>
                                    <p:cond delay="0"/>
                                  </p:stCondLst>
                                  <p:childTnLst>
                                    <p:animEffect transition="out" filter="fade">
                                      <p:cBhvr>
                                        <p:cTn id="148" dur="4000"/>
                                        <p:tgtEl>
                                          <p:spTgt spid="47"/>
                                        </p:tgtEl>
                                      </p:cBhvr>
                                    </p:animEffect>
                                    <p:anim calcmode="lin" valueType="num">
                                      <p:cBhvr>
                                        <p:cTn id="149" dur="4000"/>
                                        <p:tgtEl>
                                          <p:spTgt spid="4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150" dur="4000"/>
                                        <p:tgtEl>
                                          <p:spTgt spid="47"/>
                                        </p:tgtEl>
                                        <p:attrNameLst>
                                          <p:attrName>ppt_h</p:attrName>
                                        </p:attrNameLst>
                                      </p:cBhvr>
                                      <p:tavLst>
                                        <p:tav tm="0">
                                          <p:val>
                                            <p:strVal val="ppt_h"/>
                                          </p:val>
                                        </p:tav>
                                        <p:tav tm="100000">
                                          <p:val>
                                            <p:strVal val="ppt_h"/>
                                          </p:val>
                                        </p:tav>
                                      </p:tavLst>
                                    </p:anim>
                                    <p:set>
                                      <p:cBhvr>
                                        <p:cTn id="151" dur="1" fill="hold">
                                          <p:stCondLst>
                                            <p:cond delay="39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152" restart="whenNotActive" fill="hold" evtFilter="cancelBubble" nodeType="interactiveSeq">
                <p:stCondLst>
                  <p:cond evt="onClick" delay="0">
                    <p:tgtEl>
                      <p:spTgt spid="46"/>
                    </p:tgtEl>
                  </p:cond>
                </p:stCondLst>
                <p:endSync evt="end" delay="0">
                  <p:rtn val="all"/>
                </p:endSync>
                <p:childTnLst>
                  <p:par>
                    <p:cTn id="153" fill="hold">
                      <p:stCondLst>
                        <p:cond delay="0"/>
                      </p:stCondLst>
                      <p:childTnLst>
                        <p:par>
                          <p:cTn id="154" fill="hold">
                            <p:stCondLst>
                              <p:cond delay="0"/>
                            </p:stCondLst>
                            <p:childTnLst>
                              <p:par>
                                <p:cTn id="155" presetID="53" presetClass="exit" presetSubtype="32" fill="hold" grpId="0" nodeType="clickEffect">
                                  <p:stCondLst>
                                    <p:cond delay="0"/>
                                  </p:stCondLst>
                                  <p:childTnLst>
                                    <p:anim calcmode="lin" valueType="num">
                                      <p:cBhvr>
                                        <p:cTn id="156" dur="4000"/>
                                        <p:tgtEl>
                                          <p:spTgt spid="46"/>
                                        </p:tgtEl>
                                        <p:attrNameLst>
                                          <p:attrName>ppt_w</p:attrName>
                                        </p:attrNameLst>
                                      </p:cBhvr>
                                      <p:tavLst>
                                        <p:tav tm="0">
                                          <p:val>
                                            <p:strVal val="ppt_w"/>
                                          </p:val>
                                        </p:tav>
                                        <p:tav tm="100000">
                                          <p:val>
                                            <p:fltVal val="0"/>
                                          </p:val>
                                        </p:tav>
                                      </p:tavLst>
                                    </p:anim>
                                    <p:anim calcmode="lin" valueType="num">
                                      <p:cBhvr>
                                        <p:cTn id="157" dur="4000"/>
                                        <p:tgtEl>
                                          <p:spTgt spid="46"/>
                                        </p:tgtEl>
                                        <p:attrNameLst>
                                          <p:attrName>ppt_h</p:attrName>
                                        </p:attrNameLst>
                                      </p:cBhvr>
                                      <p:tavLst>
                                        <p:tav tm="0">
                                          <p:val>
                                            <p:strVal val="ppt_h"/>
                                          </p:val>
                                        </p:tav>
                                        <p:tav tm="100000">
                                          <p:val>
                                            <p:fltVal val="0"/>
                                          </p:val>
                                        </p:tav>
                                      </p:tavLst>
                                    </p:anim>
                                    <p:animEffect transition="out" filter="fade">
                                      <p:cBhvr>
                                        <p:cTn id="158" dur="4000"/>
                                        <p:tgtEl>
                                          <p:spTgt spid="46"/>
                                        </p:tgtEl>
                                      </p:cBhvr>
                                    </p:animEffect>
                                    <p:set>
                                      <p:cBhvr>
                                        <p:cTn id="159" dur="1" fill="hold">
                                          <p:stCondLst>
                                            <p:cond delay="3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160" restart="whenNotActive" fill="hold" evtFilter="cancelBubble" nodeType="interactiveSeq">
                <p:stCondLst>
                  <p:cond evt="onClick" delay="0">
                    <p:tgtEl>
                      <p:spTgt spid="52"/>
                    </p:tgtEl>
                  </p:cond>
                </p:stCondLst>
                <p:endSync evt="end" delay="0">
                  <p:rtn val="all"/>
                </p:endSync>
                <p:childTnLst>
                  <p:par>
                    <p:cTn id="161" fill="hold">
                      <p:stCondLst>
                        <p:cond delay="0"/>
                      </p:stCondLst>
                      <p:childTnLst>
                        <p:par>
                          <p:cTn id="162" fill="hold">
                            <p:stCondLst>
                              <p:cond delay="0"/>
                            </p:stCondLst>
                            <p:childTnLst>
                              <p:par>
                                <p:cTn id="163" presetID="26" presetClass="exit" presetSubtype="0" fill="hold" grpId="0" nodeType="clickEffect">
                                  <p:stCondLst>
                                    <p:cond delay="0"/>
                                  </p:stCondLst>
                                  <p:childTnLst>
                                    <p:animEffect transition="out" filter="wipe(down)">
                                      <p:cBhvr>
                                        <p:cTn id="164" dur="315" accel="50000">
                                          <p:stCondLst>
                                            <p:cond delay="3185"/>
                                          </p:stCondLst>
                                        </p:cTn>
                                        <p:tgtEl>
                                          <p:spTgt spid="52"/>
                                        </p:tgtEl>
                                      </p:cBhvr>
                                    </p:animEffect>
                                    <p:anim calcmode="lin" valueType="num">
                                      <p:cBhvr>
                                        <p:cTn id="165" dur="3188" tmFilter="0,0; 0.14,0.31; 0.43,0.73; 0.71,0.91; 1.0,1.0">
                                          <p:stCondLst>
                                            <p:cond delay="0"/>
                                          </p:stCondLst>
                                        </p:cTn>
                                        <p:tgtEl>
                                          <p:spTgt spid="52"/>
                                        </p:tgtEl>
                                        <p:attrNameLst>
                                          <p:attrName>ppt_x</p:attrName>
                                        </p:attrNameLst>
                                      </p:cBhvr>
                                      <p:tavLst>
                                        <p:tav tm="0">
                                          <p:val>
                                            <p:strVal val="ppt_x"/>
                                          </p:val>
                                        </p:tav>
                                        <p:tav tm="100000">
                                          <p:val>
                                            <p:strVal val="#ppt_x+0.25"/>
                                          </p:val>
                                        </p:tav>
                                      </p:tavLst>
                                    </p:anim>
                                    <p:anim calcmode="lin" valueType="num">
                                      <p:cBhvr>
                                        <p:cTn id="166" dur="311">
                                          <p:stCondLst>
                                            <p:cond delay="3188"/>
                                          </p:stCondLst>
                                        </p:cTn>
                                        <p:tgtEl>
                                          <p:spTgt spid="52"/>
                                        </p:tgtEl>
                                        <p:attrNameLst>
                                          <p:attrName>ppt_x</p:attrName>
                                        </p:attrNameLst>
                                      </p:cBhvr>
                                      <p:tavLst>
                                        <p:tav tm="0">
                                          <p:val>
                                            <p:strVal val="ppt_x"/>
                                          </p:val>
                                        </p:tav>
                                        <p:tav tm="100000">
                                          <p:val>
                                            <p:strVal val="ppt_x"/>
                                          </p:val>
                                        </p:tav>
                                      </p:tavLst>
                                    </p:anim>
                                    <p:anim calcmode="lin" valueType="num">
                                      <p:cBhvr>
                                        <p:cTn id="167" dur="1162" tmFilter="0.0,0.0;0.25,0.07;0.50,0.2;0.75,0.467;1.0,1.0">
                                          <p:stCondLst>
                                            <p:cond delay="0"/>
                                          </p:stCondLst>
                                        </p:cTn>
                                        <p:tgtEl>
                                          <p:spTgt spid="5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68" dur="1162" tmFilter="0, 0; 0.125,0.2665; 0.25,0.4; 0.375,0.465; 0.5,0.5;  0.625,0.535; 0.75,0.6; 0.875,0.7335; 1,1">
                                          <p:stCondLst>
                                            <p:cond delay="1162"/>
                                          </p:stCondLst>
                                        </p:cTn>
                                        <p:tgtEl>
                                          <p:spTgt spid="5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69" dur="581" tmFilter="0, 0; 0.125,0.2665; 0.25,0.4; 0.375,0.465; 0.5,0.5;  0.625,0.535; 0.75,0.6; 0.875,0.7335; 1,1">
                                          <p:stCondLst>
                                            <p:cond delay="2317"/>
                                          </p:stCondLst>
                                        </p:cTn>
                                        <p:tgtEl>
                                          <p:spTgt spid="5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70" dur="287" tmFilter="0, 0; 0.125,0.2665; 0.25,0.4; 0.375,0.465; 0.5,0.5;  0.625,0.535; 0.75,0.6; 0.875,0.7335; 1,1">
                                          <p:stCondLst>
                                            <p:cond delay="2898"/>
                                          </p:stCondLst>
                                        </p:cTn>
                                        <p:tgtEl>
                                          <p:spTgt spid="5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71" dur="315" accel="50000">
                                          <p:stCondLst>
                                            <p:cond delay="3185"/>
                                          </p:stCondLst>
                                        </p:cTn>
                                        <p:tgtEl>
                                          <p:spTgt spid="52"/>
                                        </p:tgtEl>
                                        <p:attrNameLst>
                                          <p:attrName>ppt_y</p:attrName>
                                        </p:attrNameLst>
                                      </p:cBhvr>
                                      <p:tavLst>
                                        <p:tav tm="0">
                                          <p:val>
                                            <p:strVal val="ppt_y"/>
                                          </p:val>
                                        </p:tav>
                                        <p:tav tm="100000">
                                          <p:val>
                                            <p:strVal val="ppt_y+ppt_h"/>
                                          </p:val>
                                        </p:tav>
                                      </p:tavLst>
                                    </p:anim>
                                    <p:animScale>
                                      <p:cBhvr>
                                        <p:cTn id="172" dur="45">
                                          <p:stCondLst>
                                            <p:cond delay="1085"/>
                                          </p:stCondLst>
                                        </p:cTn>
                                        <p:tgtEl>
                                          <p:spTgt spid="52"/>
                                        </p:tgtEl>
                                      </p:cBhvr>
                                      <p:to x="100000" y="60000"/>
                                    </p:animScale>
                                    <p:animScale>
                                      <p:cBhvr>
                                        <p:cTn id="173" dur="290" decel="50000">
                                          <p:stCondLst>
                                            <p:cond delay="1131"/>
                                          </p:stCondLst>
                                        </p:cTn>
                                        <p:tgtEl>
                                          <p:spTgt spid="52"/>
                                        </p:tgtEl>
                                      </p:cBhvr>
                                      <p:to x="100000" y="100000"/>
                                    </p:animScale>
                                    <p:animScale>
                                      <p:cBhvr>
                                        <p:cTn id="174" dur="45">
                                          <p:stCondLst>
                                            <p:cond delay="2296"/>
                                          </p:stCondLst>
                                        </p:cTn>
                                        <p:tgtEl>
                                          <p:spTgt spid="52"/>
                                        </p:tgtEl>
                                      </p:cBhvr>
                                      <p:to x="100000" y="80000"/>
                                    </p:animScale>
                                    <p:animScale>
                                      <p:cBhvr>
                                        <p:cTn id="175" dur="290" decel="50000">
                                          <p:stCondLst>
                                            <p:cond delay="2342"/>
                                          </p:stCondLst>
                                        </p:cTn>
                                        <p:tgtEl>
                                          <p:spTgt spid="52"/>
                                        </p:tgtEl>
                                      </p:cBhvr>
                                      <p:to x="100000" y="100000"/>
                                    </p:animScale>
                                    <p:animScale>
                                      <p:cBhvr>
                                        <p:cTn id="176" dur="45">
                                          <p:stCondLst>
                                            <p:cond delay="2873"/>
                                          </p:stCondLst>
                                        </p:cTn>
                                        <p:tgtEl>
                                          <p:spTgt spid="52"/>
                                        </p:tgtEl>
                                      </p:cBhvr>
                                      <p:to x="100000" y="90000"/>
                                    </p:animScale>
                                    <p:animScale>
                                      <p:cBhvr>
                                        <p:cTn id="177" dur="290" decel="50000">
                                          <p:stCondLst>
                                            <p:cond delay="2919"/>
                                          </p:stCondLst>
                                        </p:cTn>
                                        <p:tgtEl>
                                          <p:spTgt spid="52"/>
                                        </p:tgtEl>
                                      </p:cBhvr>
                                      <p:to x="100000" y="100000"/>
                                    </p:animScale>
                                    <p:animScale>
                                      <p:cBhvr>
                                        <p:cTn id="178" dur="45">
                                          <p:stCondLst>
                                            <p:cond delay="3164"/>
                                          </p:stCondLst>
                                        </p:cTn>
                                        <p:tgtEl>
                                          <p:spTgt spid="52"/>
                                        </p:tgtEl>
                                      </p:cBhvr>
                                      <p:to x="100000" y="95000"/>
                                    </p:animScale>
                                    <p:animScale>
                                      <p:cBhvr>
                                        <p:cTn id="179" dur="290" decel="50000">
                                          <p:stCondLst>
                                            <p:cond delay="3209"/>
                                          </p:stCondLst>
                                        </p:cTn>
                                        <p:tgtEl>
                                          <p:spTgt spid="52"/>
                                        </p:tgtEl>
                                      </p:cBhvr>
                                      <p:to x="100000" y="100000"/>
                                    </p:animScale>
                                    <p:set>
                                      <p:cBhvr>
                                        <p:cTn id="180" dur="1" fill="hold">
                                          <p:stCondLst>
                                            <p:cond delay="3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81" restart="whenNotActive" fill="hold" evtFilter="cancelBubble" nodeType="interactiveSeq">
                <p:stCondLst>
                  <p:cond evt="onClick" delay="0">
                    <p:tgtEl>
                      <p:spTgt spid="51"/>
                    </p:tgtEl>
                  </p:cond>
                </p:stCondLst>
                <p:endSync evt="end" delay="0">
                  <p:rtn val="all"/>
                </p:endSync>
                <p:childTnLst>
                  <p:par>
                    <p:cTn id="182" fill="hold">
                      <p:stCondLst>
                        <p:cond delay="0"/>
                      </p:stCondLst>
                      <p:childTnLst>
                        <p:par>
                          <p:cTn id="183" fill="hold">
                            <p:stCondLst>
                              <p:cond delay="0"/>
                            </p:stCondLst>
                            <p:childTnLst>
                              <p:par>
                                <p:cTn id="184" presetID="22" presetClass="exit" presetSubtype="4" fill="hold" grpId="0" nodeType="clickEffect">
                                  <p:stCondLst>
                                    <p:cond delay="0"/>
                                  </p:stCondLst>
                                  <p:childTnLst>
                                    <p:animEffect transition="out" filter="wipe(down)">
                                      <p:cBhvr>
                                        <p:cTn id="185" dur="4000"/>
                                        <p:tgtEl>
                                          <p:spTgt spid="51"/>
                                        </p:tgtEl>
                                      </p:cBhvr>
                                    </p:animEffect>
                                    <p:set>
                                      <p:cBhvr>
                                        <p:cTn id="186" dur="1" fill="hold">
                                          <p:stCondLst>
                                            <p:cond delay="39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87" restart="whenNotActive" fill="hold" evtFilter="cancelBubble" nodeType="interactiveSeq">
                <p:stCondLst>
                  <p:cond evt="onClick" delay="0">
                    <p:tgtEl>
                      <p:spTgt spid="67"/>
                    </p:tgtEl>
                  </p:cond>
                </p:stCondLst>
                <p:endSync evt="end" delay="0">
                  <p:rtn val="all"/>
                </p:endSync>
                <p:childTnLst>
                  <p:par>
                    <p:cTn id="188" fill="hold">
                      <p:stCondLst>
                        <p:cond delay="0"/>
                      </p:stCondLst>
                      <p:childTnLst>
                        <p:par>
                          <p:cTn id="189" fill="hold">
                            <p:stCondLst>
                              <p:cond delay="0"/>
                            </p:stCondLst>
                            <p:childTnLst>
                              <p:par>
                                <p:cTn id="190" presetID="31" presetClass="exit" presetSubtype="0" fill="hold" grpId="0" nodeType="clickEffect">
                                  <p:stCondLst>
                                    <p:cond delay="0"/>
                                  </p:stCondLst>
                                  <p:childTnLst>
                                    <p:anim calcmode="lin" valueType="num">
                                      <p:cBhvr>
                                        <p:cTn id="191" dur="4000"/>
                                        <p:tgtEl>
                                          <p:spTgt spid="67"/>
                                        </p:tgtEl>
                                        <p:attrNameLst>
                                          <p:attrName>ppt_w</p:attrName>
                                        </p:attrNameLst>
                                      </p:cBhvr>
                                      <p:tavLst>
                                        <p:tav tm="0">
                                          <p:val>
                                            <p:strVal val="ppt_w"/>
                                          </p:val>
                                        </p:tav>
                                        <p:tav tm="100000">
                                          <p:val>
                                            <p:fltVal val="0"/>
                                          </p:val>
                                        </p:tav>
                                      </p:tavLst>
                                    </p:anim>
                                    <p:anim calcmode="lin" valueType="num">
                                      <p:cBhvr>
                                        <p:cTn id="192" dur="4000"/>
                                        <p:tgtEl>
                                          <p:spTgt spid="67"/>
                                        </p:tgtEl>
                                        <p:attrNameLst>
                                          <p:attrName>ppt_h</p:attrName>
                                        </p:attrNameLst>
                                      </p:cBhvr>
                                      <p:tavLst>
                                        <p:tav tm="0">
                                          <p:val>
                                            <p:strVal val="ppt_h"/>
                                          </p:val>
                                        </p:tav>
                                        <p:tav tm="100000">
                                          <p:val>
                                            <p:fltVal val="0"/>
                                          </p:val>
                                        </p:tav>
                                      </p:tavLst>
                                    </p:anim>
                                    <p:anim calcmode="lin" valueType="num">
                                      <p:cBhvr>
                                        <p:cTn id="193" dur="4000"/>
                                        <p:tgtEl>
                                          <p:spTgt spid="67"/>
                                        </p:tgtEl>
                                        <p:attrNameLst>
                                          <p:attrName>style.rotation</p:attrName>
                                        </p:attrNameLst>
                                      </p:cBhvr>
                                      <p:tavLst>
                                        <p:tav tm="0">
                                          <p:val>
                                            <p:fltVal val="0"/>
                                          </p:val>
                                        </p:tav>
                                        <p:tav tm="100000">
                                          <p:val>
                                            <p:fltVal val="90"/>
                                          </p:val>
                                        </p:tav>
                                      </p:tavLst>
                                    </p:anim>
                                    <p:animEffect transition="out" filter="fade">
                                      <p:cBhvr>
                                        <p:cTn id="194" dur="4000"/>
                                        <p:tgtEl>
                                          <p:spTgt spid="67"/>
                                        </p:tgtEl>
                                      </p:cBhvr>
                                    </p:animEffect>
                                    <p:set>
                                      <p:cBhvr>
                                        <p:cTn id="195" dur="1" fill="hold">
                                          <p:stCondLst>
                                            <p:cond delay="3999"/>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196" restart="whenNotActive" fill="hold" evtFilter="cancelBubble" nodeType="interactiveSeq">
                <p:stCondLst>
                  <p:cond evt="onClick" delay="0">
                    <p:tgtEl>
                      <p:spTgt spid="66"/>
                    </p:tgtEl>
                  </p:cond>
                </p:stCondLst>
                <p:endSync evt="end" delay="0">
                  <p:rtn val="all"/>
                </p:endSync>
                <p:childTnLst>
                  <p:par>
                    <p:cTn id="197" fill="hold">
                      <p:stCondLst>
                        <p:cond delay="0"/>
                      </p:stCondLst>
                      <p:childTnLst>
                        <p:par>
                          <p:cTn id="198" fill="hold">
                            <p:stCondLst>
                              <p:cond delay="0"/>
                            </p:stCondLst>
                            <p:childTnLst>
                              <p:par>
                                <p:cTn id="199" presetID="14" presetClass="exit" presetSubtype="10" fill="hold" grpId="0" nodeType="clickEffect">
                                  <p:stCondLst>
                                    <p:cond delay="0"/>
                                  </p:stCondLst>
                                  <p:childTnLst>
                                    <p:animEffect transition="out" filter="randombar(horizontal)">
                                      <p:cBhvr>
                                        <p:cTn id="200" dur="4000"/>
                                        <p:tgtEl>
                                          <p:spTgt spid="66"/>
                                        </p:tgtEl>
                                      </p:cBhvr>
                                    </p:animEffect>
                                    <p:set>
                                      <p:cBhvr>
                                        <p:cTn id="201" dur="1" fill="hold">
                                          <p:stCondLst>
                                            <p:cond delay="3999"/>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childTnLst>
        </p:cTn>
      </p:par>
    </p:tnLst>
    <p:bldLst>
      <p:bldP spid="5" grpId="0" animBg="1"/>
      <p:bldP spid="6" grpId="0" animBg="1"/>
      <p:bldP spid="7" grpId="0" animBg="1"/>
      <p:bldP spid="8" grpId="0" animBg="1"/>
      <p:bldP spid="45" grpId="0" animBg="1"/>
      <p:bldP spid="47" grpId="0" animBg="1"/>
      <p:bldP spid="48" grpId="0" animBg="1"/>
      <p:bldP spid="50" grpId="0" animBg="1"/>
      <p:bldP spid="51" grpId="0" animBg="1"/>
      <p:bldP spid="52" grpId="0" animBg="1"/>
      <p:bldP spid="53" grpId="0" animBg="1"/>
      <p:bldP spid="55" grpId="0" animBg="1"/>
      <p:bldP spid="56" grpId="0" animBg="1"/>
      <p:bldP spid="57" grpId="0" animBg="1"/>
      <p:bldP spid="58" grpId="0" animBg="1"/>
      <p:bldP spid="60" grpId="0" animBg="1"/>
      <p:bldP spid="61" grpId="0" animBg="1"/>
      <p:bldP spid="62" grpId="0" animBg="1"/>
      <p:bldP spid="63" grpId="0" animBg="1"/>
      <p:bldP spid="65" grpId="0" animBg="1"/>
      <p:bldP spid="66" grpId="0" animBg="1"/>
      <p:bldP spid="67" grpId="0" animBg="1"/>
      <p:bldP spid="68" grpId="0" animBg="1"/>
      <p:bldP spid="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Useful sites for learning </a:t>
            </a:r>
            <a:endParaRPr lang="ru-RU" dirty="0"/>
          </a:p>
        </p:txBody>
      </p:sp>
      <p:sp>
        <p:nvSpPr>
          <p:cNvPr id="3" name="Объект 2"/>
          <p:cNvSpPr>
            <a:spLocks noGrp="1"/>
          </p:cNvSpPr>
          <p:nvPr>
            <p:ph idx="1"/>
          </p:nvPr>
        </p:nvSpPr>
        <p:spPr/>
        <p:txBody>
          <a:bodyPr/>
          <a:lstStyle/>
          <a:p>
            <a:r>
              <a:rPr lang="en-US" dirty="0">
                <a:hlinkClick r:id="rId2"/>
              </a:rPr>
              <a:t>https://</a:t>
            </a:r>
            <a:r>
              <a:rPr lang="en-US" dirty="0" smtClean="0">
                <a:hlinkClick r:id="rId2"/>
              </a:rPr>
              <a:t>www.ixl.com/ela/</a:t>
            </a:r>
            <a:endParaRPr lang="en-US" dirty="0" smtClean="0"/>
          </a:p>
          <a:p>
            <a:r>
              <a:rPr lang="en-US" dirty="0" smtClean="0">
                <a:hlinkClick r:id="rId3"/>
              </a:rPr>
              <a:t>https://en.islcollective.com/english-esl-worksheets/search/bingo</a:t>
            </a:r>
            <a:endParaRPr lang="en-US" dirty="0" smtClean="0"/>
          </a:p>
          <a:p>
            <a:r>
              <a:rPr lang="en-US" dirty="0" smtClean="0">
                <a:hlinkClick r:id="rId4"/>
              </a:rPr>
              <a:t>https://www.anglomaniacy.pl/verbs-be-lesson.htm</a:t>
            </a:r>
            <a:endParaRPr lang="en-US" dirty="0" smtClean="0"/>
          </a:p>
          <a:p>
            <a:r>
              <a:rPr lang="en-US" dirty="0" smtClean="0">
                <a:hlinkClick r:id="rId5"/>
              </a:rPr>
              <a:t>https://www.gamestolearnenglish.co</a:t>
            </a:r>
            <a:endParaRPr lang="en-US" dirty="0" smtClean="0"/>
          </a:p>
          <a:p>
            <a:r>
              <a:rPr lang="en-US" dirty="0" smtClean="0">
                <a:hlinkClick r:id="rId3"/>
              </a:rPr>
              <a:t>https://en.islcollective.com/english-esl-worksheets/search/bingo</a:t>
            </a:r>
            <a:endParaRPr lang="ru-RU" dirty="0"/>
          </a:p>
        </p:txBody>
      </p:sp>
    </p:spTree>
    <p:extLst>
      <p:ext uri="{BB962C8B-B14F-4D97-AF65-F5344CB8AC3E}">
        <p14:creationId xmlns:p14="http://schemas.microsoft.com/office/powerpoint/2010/main" val="3298297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3383" y="466673"/>
            <a:ext cx="2883877" cy="769441"/>
          </a:xfrm>
          <a:prstGeom prst="rect">
            <a:avLst/>
          </a:prstGeom>
          <a:noFill/>
        </p:spPr>
        <p:txBody>
          <a:bodyPr wrap="square" rtlCol="0">
            <a:spAutoFit/>
          </a:bodyPr>
          <a:lstStyle/>
          <a:p>
            <a:pPr algn="ctr"/>
            <a:r>
              <a:rPr lang="uk-UA" sz="4400" dirty="0" smtClean="0">
                <a:solidFill>
                  <a:srgbClr val="333399"/>
                </a:solidFill>
              </a:rPr>
              <a:t>  </a:t>
            </a:r>
            <a:r>
              <a:rPr lang="en-US" sz="4400" dirty="0" smtClean="0">
                <a:solidFill>
                  <a:srgbClr val="333399"/>
                </a:solidFill>
              </a:rPr>
              <a:t>Artwork</a:t>
            </a:r>
            <a:endParaRPr lang="uk-UA" sz="4400" dirty="0">
              <a:solidFill>
                <a:srgbClr val="333399"/>
              </a:solidFill>
            </a:endParaRPr>
          </a:p>
        </p:txBody>
      </p:sp>
      <p:sp>
        <p:nvSpPr>
          <p:cNvPr id="3" name="Округлений прямокутник 2"/>
          <p:cNvSpPr/>
          <p:nvPr/>
        </p:nvSpPr>
        <p:spPr>
          <a:xfrm>
            <a:off x="791308" y="1570893"/>
            <a:ext cx="2919047" cy="334107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artwork allows students to relax, repeat / learn lexical structures, have fun, and feel happy in an English lesson.</a:t>
            </a:r>
            <a:endParaRPr lang="uk-UA" sz="2400"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6347" y="1376791"/>
            <a:ext cx="4429125" cy="4429125"/>
          </a:xfrm>
          <a:prstGeom prst="rect">
            <a:avLst/>
          </a:prstGeom>
        </p:spPr>
      </p:pic>
    </p:spTree>
    <p:extLst>
      <p:ext uri="{BB962C8B-B14F-4D97-AF65-F5344CB8AC3E}">
        <p14:creationId xmlns:p14="http://schemas.microsoft.com/office/powerpoint/2010/main" val="20173188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anim calcmode="lin" valueType="num">
                                      <p:cBhvr>
                                        <p:cTn id="8"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2631" y="844063"/>
            <a:ext cx="3283928" cy="5064369"/>
          </a:xfrm>
          <a:prstGeom prst="rect">
            <a:avLst/>
          </a:prstGeom>
        </p:spPr>
      </p:pic>
      <p:sp>
        <p:nvSpPr>
          <p:cNvPr id="3" name="TextBox 2"/>
          <p:cNvSpPr txBox="1"/>
          <p:nvPr/>
        </p:nvSpPr>
        <p:spPr>
          <a:xfrm>
            <a:off x="219807" y="382397"/>
            <a:ext cx="4185139" cy="1754326"/>
          </a:xfrm>
          <a:prstGeom prst="rect">
            <a:avLst/>
          </a:prstGeom>
          <a:noFill/>
        </p:spPr>
        <p:txBody>
          <a:bodyPr wrap="square" rtlCol="0">
            <a:spAutoFit/>
          </a:bodyPr>
          <a:lstStyle/>
          <a:p>
            <a:pPr algn="ctr"/>
            <a:r>
              <a:rPr lang="en-US" sz="5400" b="1" dirty="0">
                <a:solidFill>
                  <a:srgbClr val="3333FF"/>
                </a:solidFill>
                <a:latin typeface="Times New Roman"/>
                <a:ea typeface="Calibri"/>
              </a:rPr>
              <a:t>The </a:t>
            </a:r>
            <a:r>
              <a:rPr lang="en-US" sz="5400" b="1" dirty="0" smtClean="0">
                <a:solidFill>
                  <a:srgbClr val="3333FF"/>
                </a:solidFill>
                <a:latin typeface="Times New Roman"/>
                <a:ea typeface="Calibri"/>
              </a:rPr>
              <a:t>eater game</a:t>
            </a:r>
            <a:endParaRPr lang="uk-UA" sz="5400" dirty="0">
              <a:solidFill>
                <a:srgbClr val="3333FF"/>
              </a:solidFill>
            </a:endParaRPr>
          </a:p>
        </p:txBody>
      </p:sp>
      <p:graphicFrame>
        <p:nvGraphicFramePr>
          <p:cNvPr id="4" name="Схема 3"/>
          <p:cNvGraphicFramePr/>
          <p:nvPr>
            <p:extLst>
              <p:ext uri="{D42A27DB-BD31-4B8C-83A1-F6EECF244321}">
                <p14:modId xmlns:p14="http://schemas.microsoft.com/office/powerpoint/2010/main" val="505340069"/>
              </p:ext>
            </p:extLst>
          </p:nvPr>
        </p:nvGraphicFramePr>
        <p:xfrm>
          <a:off x="1524000" y="1321915"/>
          <a:ext cx="2538046" cy="49382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1322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33 Llamada rectangular redondeada"/>
          <p:cNvSpPr/>
          <p:nvPr/>
        </p:nvSpPr>
        <p:spPr>
          <a:xfrm>
            <a:off x="634190" y="412604"/>
            <a:ext cx="4445487" cy="1368152"/>
          </a:xfrm>
          <a:prstGeom prst="wedgeRoundRectCallout">
            <a:avLst>
              <a:gd name="adj1" fmla="val 62253"/>
              <a:gd name="adj2" fmla="val 35200"/>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dirty="0" err="1" smtClean="0">
                <a:solidFill>
                  <a:schemeClr val="tx1"/>
                </a:solidFill>
              </a:rPr>
              <a:t>I’m</a:t>
            </a:r>
            <a:r>
              <a:rPr lang="es-ES_tradnl" sz="2800" b="1" dirty="0" smtClean="0">
                <a:solidFill>
                  <a:schemeClr val="tx1"/>
                </a:solidFill>
              </a:rPr>
              <a:t> </a:t>
            </a:r>
            <a:r>
              <a:rPr lang="es-ES_tradnl" sz="2800" b="1" dirty="0" err="1" smtClean="0">
                <a:solidFill>
                  <a:schemeClr val="tx1"/>
                </a:solidFill>
              </a:rPr>
              <a:t>angry</a:t>
            </a:r>
            <a:r>
              <a:rPr lang="es-ES_tradnl" sz="2800" b="1" dirty="0" smtClean="0">
                <a:solidFill>
                  <a:schemeClr val="tx1"/>
                </a:solidFill>
              </a:rPr>
              <a:t> </a:t>
            </a:r>
            <a:r>
              <a:rPr lang="es-ES_tradnl" sz="2800" b="1" dirty="0" err="1" smtClean="0">
                <a:solidFill>
                  <a:schemeClr val="tx1"/>
                </a:solidFill>
              </a:rPr>
              <a:t>because</a:t>
            </a:r>
            <a:r>
              <a:rPr lang="es-ES_tradnl" sz="2800" b="1" dirty="0" smtClean="0">
                <a:solidFill>
                  <a:schemeClr val="tx1"/>
                </a:solidFill>
              </a:rPr>
              <a:t> </a:t>
            </a:r>
            <a:r>
              <a:rPr lang="es-ES_tradnl" sz="2800" b="1" dirty="0" err="1" smtClean="0">
                <a:solidFill>
                  <a:schemeClr val="tx1"/>
                </a:solidFill>
              </a:rPr>
              <a:t>someone</a:t>
            </a:r>
            <a:r>
              <a:rPr lang="es-ES_tradnl" sz="2800" b="1" dirty="0" smtClean="0">
                <a:solidFill>
                  <a:schemeClr val="tx1"/>
                </a:solidFill>
              </a:rPr>
              <a:t> </a:t>
            </a:r>
            <a:r>
              <a:rPr lang="es-ES_tradnl" sz="2800" b="1" dirty="0" err="1" smtClean="0">
                <a:solidFill>
                  <a:schemeClr val="tx1"/>
                </a:solidFill>
              </a:rPr>
              <a:t>is</a:t>
            </a:r>
            <a:r>
              <a:rPr lang="es-ES_tradnl" sz="2800" b="1" dirty="0" smtClean="0">
                <a:solidFill>
                  <a:schemeClr val="tx1"/>
                </a:solidFill>
              </a:rPr>
              <a:t> </a:t>
            </a:r>
            <a:r>
              <a:rPr lang="es-ES_tradnl" sz="2800" b="1" dirty="0" err="1" smtClean="0">
                <a:solidFill>
                  <a:schemeClr val="tx1"/>
                </a:solidFill>
              </a:rPr>
              <a:t>eating</a:t>
            </a:r>
            <a:r>
              <a:rPr lang="es-ES_tradnl" sz="2800" b="1" dirty="0" smtClean="0">
                <a:solidFill>
                  <a:schemeClr val="tx1"/>
                </a:solidFill>
              </a:rPr>
              <a:t> </a:t>
            </a:r>
          </a:p>
          <a:p>
            <a:pPr algn="ctr"/>
            <a:r>
              <a:rPr lang="es-ES_tradnl" sz="2800" b="1" dirty="0" smtClean="0">
                <a:solidFill>
                  <a:schemeClr val="tx1"/>
                </a:solidFill>
              </a:rPr>
              <a:t>my food!</a:t>
            </a:r>
            <a:endParaRPr lang="es-ES" sz="2800" b="1" dirty="0">
              <a:solidFill>
                <a:schemeClr val="tx1"/>
              </a:solidFill>
            </a:endParaRPr>
          </a:p>
        </p:txBody>
      </p:sp>
      <p:pic>
        <p:nvPicPr>
          <p:cNvPr id="36" name="Picture 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34811" y="5660792"/>
            <a:ext cx="1162050" cy="79036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79198" y="3472743"/>
            <a:ext cx="1116460" cy="7848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1655307">
            <a:off x="3957916" y="3220574"/>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1611552" y="5373217"/>
            <a:ext cx="981629" cy="116743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1963161">
            <a:off x="5013584" y="2675113"/>
            <a:ext cx="933079" cy="792423"/>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452975" y="5373219"/>
            <a:ext cx="932471" cy="10524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485440" y="4374993"/>
            <a:ext cx="729709" cy="94351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742383" y="4611965"/>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rot="1521350">
            <a:off x="7525730" y="3054082"/>
            <a:ext cx="809770" cy="83732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947061" y="4374992"/>
            <a:ext cx="873411" cy="89250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rot="5890595">
            <a:off x="618153" y="3836827"/>
            <a:ext cx="1477578" cy="12938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15">
            <a:extLst>
              <a:ext uri="{BEBA8EAE-BF5A-486C-A8C5-ECC9F3942E4B}">
                <a14:imgProps xmlns:a14="http://schemas.microsoft.com/office/drawing/2010/main">
                  <a14:imgLayer r:embed="rId16">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5474641" y="1102716"/>
            <a:ext cx="1481018" cy="157703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3275858" y="2204866"/>
            <a:ext cx="958954" cy="62663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9" name="Picture 10"/>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a:off x="2534569" y="3983844"/>
            <a:ext cx="1013914" cy="114065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0" name="Picture 10"/>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1611551" y="2518181"/>
            <a:ext cx="1080123" cy="784225"/>
          </a:xfrm>
          <a:prstGeom prst="rect">
            <a:avLst/>
          </a:prstGeom>
          <a:noFill/>
          <a:ln w="9525">
            <a:noFill/>
            <a:miter lim="800000"/>
            <a:headEnd/>
            <a:tailEnd/>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349887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1371600" y="1285875"/>
            <a:ext cx="7772400" cy="4483100"/>
          </a:xfrm>
        </p:spPr>
        <p:txBody>
          <a:bodyPr>
            <a:normAutofit/>
          </a:bodyPr>
          <a:lstStyle/>
          <a:p>
            <a:r>
              <a:rPr lang="uk-UA" b="1" i="1" dirty="0" smtClean="0">
                <a:solidFill>
                  <a:srgbClr val="002060"/>
                </a:solidFill>
                <a:latin typeface="DS Eraser Cyr" pitchFamily="82" charset="0"/>
              </a:rPr>
              <a:t/>
            </a:r>
            <a:br>
              <a:rPr lang="uk-UA" b="1" i="1" dirty="0" smtClean="0">
                <a:solidFill>
                  <a:srgbClr val="002060"/>
                </a:solidFill>
                <a:latin typeface="DS Eraser Cyr" pitchFamily="82" charset="0"/>
              </a:rPr>
            </a:br>
            <a:r>
              <a:rPr lang="uk-UA" b="1" i="1" dirty="0" smtClean="0">
                <a:solidFill>
                  <a:srgbClr val="002060"/>
                </a:solidFill>
                <a:latin typeface="DS Eraser Cyr" pitchFamily="82" charset="0"/>
              </a:rPr>
              <a:t/>
            </a:r>
            <a:br>
              <a:rPr lang="uk-UA" b="1" i="1" dirty="0" smtClean="0">
                <a:solidFill>
                  <a:srgbClr val="002060"/>
                </a:solidFill>
                <a:latin typeface="DS Eraser Cyr" pitchFamily="82" charset="0"/>
              </a:rPr>
            </a:br>
            <a:r>
              <a:rPr lang="uk-UA" sz="4800" dirty="0" smtClean="0"/>
              <a:t/>
            </a:r>
            <a:br>
              <a:rPr lang="uk-UA" sz="4800" dirty="0" smtClean="0"/>
            </a:br>
            <a:endParaRPr lang="ru-RU" sz="4800" dirty="0">
              <a:solidFill>
                <a:schemeClr val="accent2">
                  <a:lumMod val="75000"/>
                </a:schemeClr>
              </a:solidFill>
              <a:latin typeface="+mn-lt"/>
            </a:endParaRPr>
          </a:p>
        </p:txBody>
      </p:sp>
      <p:sp>
        <p:nvSpPr>
          <p:cNvPr id="6" name="Текст 5"/>
          <p:cNvSpPr>
            <a:spLocks noGrp="1"/>
          </p:cNvSpPr>
          <p:nvPr>
            <p:ph type="body" idx="4294967295"/>
          </p:nvPr>
        </p:nvSpPr>
        <p:spPr>
          <a:xfrm>
            <a:off x="1907704" y="1052735"/>
            <a:ext cx="6664824" cy="3282727"/>
          </a:xfrm>
        </p:spPr>
        <p:txBody>
          <a:bodyPr>
            <a:normAutofit/>
          </a:bodyPr>
          <a:lstStyle/>
          <a:p>
            <a:pPr marL="0" indent="0" algn="ctr">
              <a:buNone/>
            </a:pPr>
            <a:r>
              <a:rPr lang="en-US" sz="2800" dirty="0"/>
              <a:t>Reveal the use of gaming technology in junior English lessons; Organize creative and purposeful </a:t>
            </a:r>
            <a:r>
              <a:rPr lang="en-US" sz="2800" dirty="0" smtClean="0"/>
              <a:t>work </a:t>
            </a:r>
            <a:r>
              <a:rPr lang="en-US" sz="2800" dirty="0"/>
              <a:t>on the theme of master class</a:t>
            </a:r>
            <a:endParaRPr lang="ru-RU" sz="2800" dirty="0"/>
          </a:p>
        </p:txBody>
      </p:sp>
      <p:sp>
        <p:nvSpPr>
          <p:cNvPr id="3" name="Прямокутник 2"/>
          <p:cNvSpPr/>
          <p:nvPr/>
        </p:nvSpPr>
        <p:spPr>
          <a:xfrm>
            <a:off x="1403648" y="620688"/>
            <a:ext cx="1042273" cy="523220"/>
          </a:xfrm>
          <a:prstGeom prst="rect">
            <a:avLst/>
          </a:prstGeom>
        </p:spPr>
        <p:txBody>
          <a:bodyPr wrap="none">
            <a:spAutoFit/>
          </a:bodyPr>
          <a:lstStyle/>
          <a:p>
            <a:r>
              <a:rPr lang="en-US" sz="2800" b="1" dirty="0" smtClean="0">
                <a:ln>
                  <a:solidFill>
                    <a:srgbClr val="9900CC"/>
                  </a:solidFill>
                </a:ln>
                <a:effectLst>
                  <a:outerShdw blurRad="60007" dist="310007" dir="7680000" sy="30000" kx="1300200" algn="ctr" rotWithShape="0">
                    <a:prstClr val="black">
                      <a:alpha val="32000"/>
                    </a:prstClr>
                  </a:outerShdw>
                </a:effectLst>
              </a:rPr>
              <a:t>AIM:</a:t>
            </a:r>
            <a:endParaRPr lang="uk-UA" sz="2800" b="1" dirty="0">
              <a:ln>
                <a:solidFill>
                  <a:srgbClr val="9900CC"/>
                </a:solidFill>
              </a:ln>
              <a:effectLst>
                <a:outerShdw blurRad="60007" dist="310007" dir="7680000" sy="30000" kx="1300200" algn="ctr" rotWithShape="0">
                  <a:prstClr val="black">
                    <a:alpha val="32000"/>
                  </a:prstClr>
                </a:outerShdw>
              </a:effectLst>
            </a:endParaRPr>
          </a:p>
        </p:txBody>
      </p:sp>
      <p:sp>
        <p:nvSpPr>
          <p:cNvPr id="4" name="Прямокутник 3"/>
          <p:cNvSpPr/>
          <p:nvPr/>
        </p:nvSpPr>
        <p:spPr>
          <a:xfrm>
            <a:off x="4421754" y="2476416"/>
            <a:ext cx="1413336" cy="584775"/>
          </a:xfrm>
          <a:prstGeom prst="rect">
            <a:avLst/>
          </a:prstGeom>
        </p:spPr>
        <p:txBody>
          <a:bodyPr wrap="none">
            <a:spAutoFit/>
          </a:bodyPr>
          <a:lstStyle/>
          <a:p>
            <a:r>
              <a:rPr lang="en-US" sz="3200" b="1" dirty="0" smtClean="0">
                <a:ln>
                  <a:solidFill>
                    <a:srgbClr val="9900CC"/>
                  </a:solidFill>
                </a:ln>
                <a:effectLst>
                  <a:outerShdw blurRad="50800" dist="38100" dir="5400000" algn="t" rotWithShape="0">
                    <a:prstClr val="black">
                      <a:alpha val="40000"/>
                    </a:prstClr>
                  </a:outerShdw>
                </a:effectLst>
              </a:rPr>
              <a:t>Tasks:</a:t>
            </a:r>
            <a:r>
              <a:rPr lang="uk-UA" sz="3200" b="1" dirty="0" smtClean="0"/>
              <a:t> </a:t>
            </a:r>
            <a:endParaRPr lang="uk-UA" sz="3200" b="1" dirty="0"/>
          </a:p>
        </p:txBody>
      </p:sp>
      <p:sp>
        <p:nvSpPr>
          <p:cNvPr id="5" name="Прямокутник 4"/>
          <p:cNvSpPr/>
          <p:nvPr/>
        </p:nvSpPr>
        <p:spPr>
          <a:xfrm>
            <a:off x="2965294" y="3061191"/>
            <a:ext cx="5472608" cy="3046988"/>
          </a:xfrm>
          <a:prstGeom prst="rect">
            <a:avLst/>
          </a:prstGeom>
        </p:spPr>
        <p:txBody>
          <a:bodyPr wrap="square">
            <a:spAutoFit/>
          </a:bodyPr>
          <a:lstStyle/>
          <a:p>
            <a:pPr marL="285750" indent="-285750">
              <a:buFont typeface="Wingdings" panose="05000000000000000000" pitchFamily="2" charset="2"/>
              <a:buChar char="v"/>
            </a:pPr>
            <a:r>
              <a:rPr lang="en-US" sz="2400" dirty="0"/>
              <a:t>Define the concept of the game and describe its </a:t>
            </a:r>
            <a:r>
              <a:rPr lang="en-US" sz="2400" dirty="0" smtClean="0"/>
              <a:t>varieties</a:t>
            </a:r>
            <a:r>
              <a:rPr lang="uk-UA" sz="2400" dirty="0" smtClean="0"/>
              <a:t>.</a:t>
            </a:r>
            <a:endParaRPr lang="uk-UA" sz="2400" dirty="0"/>
          </a:p>
          <a:p>
            <a:pPr marL="285750" indent="-285750">
              <a:buFont typeface="Wingdings" panose="05000000000000000000" pitchFamily="2" charset="2"/>
              <a:buChar char="v"/>
            </a:pPr>
            <a:r>
              <a:rPr lang="en-US" sz="2400" dirty="0" smtClean="0"/>
              <a:t>Highlight </a:t>
            </a:r>
            <a:r>
              <a:rPr lang="en-US" sz="2400" dirty="0"/>
              <a:t>features of the use of game methods in teaching English students. Learn the role of playing English lessons in junior </a:t>
            </a:r>
            <a:r>
              <a:rPr lang="en-US" sz="2400" dirty="0" smtClean="0"/>
              <a:t>classes</a:t>
            </a:r>
            <a:r>
              <a:rPr lang="uk-UA" sz="2400" dirty="0" smtClean="0"/>
              <a:t>.</a:t>
            </a:r>
            <a:endParaRPr lang="uk-UA" sz="2400" dirty="0"/>
          </a:p>
          <a:p>
            <a:pPr marL="285750" indent="-285750">
              <a:buFont typeface="Wingdings" panose="05000000000000000000" pitchFamily="2" charset="2"/>
              <a:buChar char="v"/>
            </a:pPr>
            <a:r>
              <a:rPr lang="en-US" sz="2400" dirty="0" smtClean="0"/>
              <a:t>Demonstrate </a:t>
            </a:r>
            <a:r>
              <a:rPr lang="en-US" sz="2400" dirty="0"/>
              <a:t>the practical use of gaming technology in teaching </a:t>
            </a:r>
            <a:r>
              <a:rPr lang="en-US" sz="2400" dirty="0" smtClean="0"/>
              <a:t>English</a:t>
            </a:r>
            <a:r>
              <a:rPr lang="uk-UA" sz="2400" dirty="0" smtClean="0"/>
              <a:t>.</a:t>
            </a:r>
            <a:endParaRPr lang="uk-UA"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33 Llamada rectangular redondeada"/>
          <p:cNvSpPr/>
          <p:nvPr/>
        </p:nvSpPr>
        <p:spPr>
          <a:xfrm>
            <a:off x="753402" y="332656"/>
            <a:ext cx="4248472" cy="1368152"/>
          </a:xfrm>
          <a:prstGeom prst="wedgeRoundRectCallout">
            <a:avLst>
              <a:gd name="adj1" fmla="val 65849"/>
              <a:gd name="adj2" fmla="val 47351"/>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800" b="1" dirty="0" err="1" smtClean="0">
                <a:solidFill>
                  <a:schemeClr val="tx1"/>
                </a:solidFill>
              </a:rPr>
              <a:t>I’m</a:t>
            </a:r>
            <a:r>
              <a:rPr lang="es-ES_tradnl" sz="2800" b="1" dirty="0" smtClean="0">
                <a:solidFill>
                  <a:schemeClr val="tx1"/>
                </a:solidFill>
              </a:rPr>
              <a:t> </a:t>
            </a:r>
            <a:r>
              <a:rPr lang="es-ES_tradnl" sz="2800" b="1" dirty="0" err="1" smtClean="0">
                <a:solidFill>
                  <a:schemeClr val="tx1"/>
                </a:solidFill>
              </a:rPr>
              <a:t>eating</a:t>
            </a:r>
            <a:r>
              <a:rPr lang="es-ES_tradnl" sz="2800" b="1" dirty="0" smtClean="0">
                <a:solidFill>
                  <a:schemeClr val="tx1"/>
                </a:solidFill>
              </a:rPr>
              <a:t> </a:t>
            </a:r>
          </a:p>
          <a:p>
            <a:pPr algn="ctr"/>
            <a:r>
              <a:rPr lang="es-ES_tradnl" sz="2800" b="1" dirty="0" smtClean="0">
                <a:solidFill>
                  <a:schemeClr val="tx1"/>
                </a:solidFill>
              </a:rPr>
              <a:t>the food because </a:t>
            </a:r>
          </a:p>
          <a:p>
            <a:pPr algn="ctr"/>
            <a:r>
              <a:rPr lang="es-ES_tradnl" sz="2800" b="1" dirty="0" err="1" smtClean="0">
                <a:solidFill>
                  <a:schemeClr val="tx1"/>
                </a:solidFill>
              </a:rPr>
              <a:t>I’m</a:t>
            </a:r>
            <a:r>
              <a:rPr lang="es-ES_tradnl" sz="2800" b="1" dirty="0" smtClean="0">
                <a:solidFill>
                  <a:schemeClr val="tx1"/>
                </a:solidFill>
              </a:rPr>
              <a:t> </a:t>
            </a:r>
            <a:r>
              <a:rPr lang="es-ES_tradnl" sz="2800" b="1" dirty="0" err="1" smtClean="0">
                <a:solidFill>
                  <a:schemeClr val="tx1"/>
                </a:solidFill>
              </a:rPr>
              <a:t>hungry</a:t>
            </a:r>
            <a:r>
              <a:rPr lang="es-ES_tradnl" sz="2800" b="1" dirty="0" smtClean="0">
                <a:solidFill>
                  <a:schemeClr val="tx1"/>
                </a:solidFill>
              </a:rPr>
              <a:t>!</a:t>
            </a:r>
            <a:endParaRPr lang="es-ES" sz="2800" b="1" dirty="0">
              <a:solidFill>
                <a:schemeClr val="tx1"/>
              </a:solidFill>
            </a:endParaRPr>
          </a:p>
        </p:txBody>
      </p:sp>
      <p:pic>
        <p:nvPicPr>
          <p:cNvPr id="36" name="Picture 6"/>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34811" y="5668624"/>
            <a:ext cx="1162050" cy="774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979198" y="3662015"/>
            <a:ext cx="795119" cy="59557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1655307">
            <a:off x="3957916" y="3220574"/>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1611552" y="5571297"/>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1963161">
            <a:off x="5292101" y="2803809"/>
            <a:ext cx="882230" cy="722148"/>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452976" y="5580482"/>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166924" y="4611967"/>
            <a:ext cx="667014"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742383" y="4611965"/>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rot="1521350">
            <a:off x="7495541" y="3188282"/>
            <a:ext cx="605751" cy="6504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947062" y="4558596"/>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rot="5890595">
            <a:off x="976632" y="3838676"/>
            <a:ext cx="1120703" cy="9813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2" name="Picture 10"/>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3548484" y="2340706"/>
            <a:ext cx="951509" cy="49079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9" name="Picture 10"/>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a:off x="2534569" y="3983844"/>
            <a:ext cx="1013914" cy="114065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0" name="Picture 10"/>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1907705" y="271518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 name="1 Grupo"/>
          <p:cNvGrpSpPr/>
          <p:nvPr/>
        </p:nvGrpSpPr>
        <p:grpSpPr>
          <a:xfrm>
            <a:off x="5815869" y="1210778"/>
            <a:ext cx="1400696" cy="1498631"/>
            <a:chOff x="323528" y="1026689"/>
            <a:chExt cx="4483327" cy="5210623"/>
          </a:xfrm>
          <a:effectLst/>
        </p:grpSpPr>
        <p:pic>
          <p:nvPicPr>
            <p:cNvPr id="20" name="Picture 2" descr="http://images.clipartpanda.com/aggressor-clipart-monster_mouth.png"/>
            <p:cNvPicPr>
              <a:picLocks noChangeAspect="1" noChangeArrowheads="1"/>
            </p:cNvPicPr>
            <p:nvPr/>
          </p:nvPicPr>
          <p:blipFill>
            <a:blip r:embed="rId18" cstate="print">
              <a:extLst>
                <a:ext uri="{BEBA8EAE-BF5A-486C-A8C5-ECC9F3942E4B}">
                  <a14:imgProps xmlns:a14="http://schemas.microsoft.com/office/drawing/2010/main">
                    <a14:imgLayer r:embed="rId19">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8" y="1026689"/>
              <a:ext cx="4483327" cy="521062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1" name="20 Grupo"/>
            <p:cNvGrpSpPr/>
            <p:nvPr/>
          </p:nvGrpSpPr>
          <p:grpSpPr>
            <a:xfrm>
              <a:off x="1395614" y="2275540"/>
              <a:ext cx="2412754" cy="2679821"/>
              <a:chOff x="2115694" y="2301587"/>
              <a:chExt cx="2412754" cy="2679821"/>
            </a:xfrm>
          </p:grpSpPr>
          <p:sp>
            <p:nvSpPr>
              <p:cNvPr id="22" name="21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Tree>
    <p:extLst>
      <p:ext uri="{BB962C8B-B14F-4D97-AF65-F5344CB8AC3E}">
        <p14:creationId xmlns:p14="http://schemas.microsoft.com/office/powerpoint/2010/main" val="19374100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images.clipartpanda.com/aggressor-clipart-monster_mouth.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9" y="102668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95936" y="404664"/>
            <a:ext cx="4445487"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a:t>
            </a:r>
            <a:r>
              <a:rPr lang="es-ES_tradnl" sz="3600" b="1" dirty="0" err="1" smtClean="0">
                <a:solidFill>
                  <a:schemeClr val="tx1"/>
                </a:solidFill>
              </a:rPr>
              <a:t>want</a:t>
            </a:r>
            <a:r>
              <a:rPr lang="es-ES_tradnl" sz="3600" b="1" dirty="0" smtClean="0">
                <a:solidFill>
                  <a:schemeClr val="tx1"/>
                </a:solidFill>
              </a:rPr>
              <a:t> a </a:t>
            </a:r>
            <a:r>
              <a:rPr lang="es-ES_tradnl" sz="3600" b="1" dirty="0" err="1" smtClean="0">
                <a:solidFill>
                  <a:schemeClr val="tx1"/>
                </a:solidFill>
              </a:rPr>
              <a:t>carrot</a:t>
            </a:r>
            <a:endParaRPr lang="es-ES" sz="3600" b="1" dirty="0">
              <a:solidFill>
                <a:schemeClr val="tx1"/>
              </a:solidFill>
            </a:endParaRPr>
          </a:p>
        </p:txBody>
      </p:sp>
      <p:sp>
        <p:nvSpPr>
          <p:cNvPr id="35" name="34 Llamada rectangular redondeada"/>
          <p:cNvSpPr/>
          <p:nvPr/>
        </p:nvSpPr>
        <p:spPr>
          <a:xfrm>
            <a:off x="3779913" y="434511"/>
            <a:ext cx="2704186" cy="864096"/>
          </a:xfrm>
          <a:prstGeom prst="wedgeRoundRectCallout">
            <a:avLst>
              <a:gd name="adj1" fmla="val -38255"/>
              <a:gd name="adj2" fmla="val 11502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998112" y="5228752"/>
            <a:ext cx="1094838" cy="72989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685304" y="2708921"/>
            <a:ext cx="1007204" cy="6787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862728" y="3418381"/>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2">
            <a:extLst>
              <a:ext uri="{BEBA8EAE-BF5A-486C-A8C5-ECC9F3942E4B}">
                <a14:imgProps xmlns:a14="http://schemas.microsoft.com/office/drawing/2010/main">
                  <a14:imgLayer r:embed="rId13">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792570" y="5589954"/>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rot="1963161">
            <a:off x="5953158" y="2661473"/>
            <a:ext cx="893812" cy="731628"/>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157316" y="5577427"/>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283383" y="4748495"/>
            <a:ext cx="635598"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5728241" y="3727368"/>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rot="1521350">
            <a:off x="7976663" y="3800374"/>
            <a:ext cx="605751" cy="65043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7783955"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rot="5890595">
            <a:off x="4598394" y="3466012"/>
            <a:ext cx="1120703" cy="981350"/>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1">
            <a:extLst>
              <a:ext uri="{BEBA8EAE-BF5A-486C-A8C5-ECC9F3942E4B}">
                <a14:imgProps xmlns:a14="http://schemas.microsoft.com/office/drawing/2010/main">
                  <a14:imgLayer r:embed="rId22">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5132006" y="2275542"/>
            <a:ext cx="812773" cy="627639"/>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sp>
        <p:nvSpPr>
          <p:cNvPr id="4" name="3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1/15</a:t>
            </a:r>
            <a:endParaRPr lang="es-ES" sz="2000" b="1" dirty="0">
              <a:solidFill>
                <a:srgbClr val="00FFFF"/>
              </a:solidFill>
              <a:effectLst>
                <a:outerShdw blurRad="38100" dist="38100" dir="2700000" algn="tl">
                  <a:srgbClr val="000000">
                    <a:alpha val="43137"/>
                  </a:srgbClr>
                </a:outerShdw>
              </a:effectLst>
            </a:endParaRPr>
          </a:p>
        </p:txBody>
      </p:sp>
      <p:pic>
        <p:nvPicPr>
          <p:cNvPr id="59"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3995937" y="4573673"/>
            <a:ext cx="880651" cy="99073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60"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4436103" y="295497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8" name="47 CuadroTexto"/>
          <p:cNvSpPr txBox="1"/>
          <p:nvPr/>
        </p:nvSpPr>
        <p:spPr>
          <a:xfrm>
            <a:off x="467545" y="6228020"/>
            <a:ext cx="2885612" cy="369332"/>
          </a:xfrm>
          <a:prstGeom prst="rect">
            <a:avLst/>
          </a:prstGeom>
          <a:noFill/>
        </p:spPr>
        <p:txBody>
          <a:bodyPr wrap="square" rtlCol="0">
            <a:spAutoFit/>
          </a:bodyPr>
          <a:lstStyle/>
          <a:p>
            <a:r>
              <a:rPr lang="es-ES_tradnl" b="1" dirty="0" err="1" smtClean="0">
                <a:solidFill>
                  <a:srgbClr val="00FFFF"/>
                </a:solidFill>
              </a:rPr>
              <a:t>Click</a:t>
            </a:r>
            <a:r>
              <a:rPr lang="es-ES_tradnl" b="1" dirty="0" smtClean="0">
                <a:solidFill>
                  <a:srgbClr val="00FFFF"/>
                </a:solidFill>
              </a:rPr>
              <a:t> </a:t>
            </a:r>
            <a:r>
              <a:rPr lang="es-ES_tradnl" b="1" dirty="0" err="1" smtClean="0">
                <a:solidFill>
                  <a:srgbClr val="00FFFF"/>
                </a:solidFill>
              </a:rPr>
              <a:t>on</a:t>
            </a:r>
            <a:r>
              <a:rPr lang="es-ES_tradnl" b="1" dirty="0" smtClean="0">
                <a:solidFill>
                  <a:srgbClr val="00FFFF"/>
                </a:solidFill>
              </a:rPr>
              <a:t> </a:t>
            </a:r>
            <a:r>
              <a:rPr lang="es-ES_tradnl" b="1" dirty="0" err="1" smtClean="0">
                <a:solidFill>
                  <a:srgbClr val="00FFFF"/>
                </a:solidFill>
              </a:rPr>
              <a:t>the</a:t>
            </a:r>
            <a:r>
              <a:rPr lang="es-ES_tradnl" b="1" dirty="0" smtClean="0">
                <a:solidFill>
                  <a:srgbClr val="00FFFF"/>
                </a:solidFill>
              </a:rPr>
              <a:t> </a:t>
            </a:r>
            <a:r>
              <a:rPr lang="es-ES_tradnl" b="1" dirty="0" err="1" smtClean="0">
                <a:solidFill>
                  <a:srgbClr val="00FFFF"/>
                </a:solidFill>
              </a:rPr>
              <a:t>right</a:t>
            </a:r>
            <a:r>
              <a:rPr lang="es-ES_tradnl" b="1" dirty="0" smtClean="0">
                <a:solidFill>
                  <a:srgbClr val="00FFFF"/>
                </a:solidFill>
              </a:rPr>
              <a:t> </a:t>
            </a:r>
            <a:r>
              <a:rPr lang="es-ES_tradnl" b="1" dirty="0" err="1" smtClean="0">
                <a:solidFill>
                  <a:srgbClr val="00FFFF"/>
                </a:solidFill>
              </a:rPr>
              <a:t>picture</a:t>
            </a:r>
            <a:endParaRPr lang="es-ES" b="1" dirty="0">
              <a:solidFill>
                <a:srgbClr val="00FFFF"/>
              </a:solidFill>
            </a:endParaRPr>
          </a:p>
        </p:txBody>
      </p:sp>
    </p:spTree>
    <p:extLst>
      <p:ext uri="{BB962C8B-B14F-4D97-AF65-F5344CB8AC3E}">
        <p14:creationId xmlns:p14="http://schemas.microsoft.com/office/powerpoint/2010/main" val="39136770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0.00017 -1.11111E-6 L -0.06615 -0.18773 C -0.08004 -0.22801 -0.10365 -0.25208 -0.12882 -0.25347 C -0.15729 -0.25903 -0.18212 -0.24236 -0.20174 -0.20255 L -0.29167 -0.03819 " pathEditMode="relative" rAng="324006" ptsTypes="FffFF">
                                      <p:cBhvr>
                                        <p:cTn id="12" dur="1000" fill="hold"/>
                                        <p:tgtEl>
                                          <p:spTgt spid="47"/>
                                        </p:tgtEl>
                                        <p:attrNameLst>
                                          <p:attrName>ppt_x</p:attrName>
                                          <p:attrName>ppt_y</p:attrName>
                                        </p:attrNameLst>
                                      </p:cBhvr>
                                      <p:rCtr x="-13750" y="-13704"/>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59"/>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59"/>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9"/>
                  </p:tgtEl>
                </p:cond>
              </p:nextCondLst>
            </p:seq>
            <p:seq concurrent="1" nextAc="seek">
              <p:cTn id="109" restart="whenNotActive" fill="hold" evtFilter="cancelBubble" nodeType="interactiveSeq">
                <p:stCondLst>
                  <p:cond evt="onClick" delay="0">
                    <p:tgtEl>
                      <p:spTgt spid="60"/>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60"/>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60"/>
                  </p:tgtEl>
                </p:cond>
              </p:nextCondLst>
            </p:seq>
          </p:childTnLst>
        </p:cTn>
      </p:par>
    </p:tnLst>
    <p:bldLst>
      <p:bldP spid="34" grpId="0" animBg="1"/>
      <p:bldP spid="34" grpId="1" animBg="1"/>
      <p:bldP spid="35" grpId="0" animBg="1"/>
      <p:bldP spid="5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images.clipartpanda.com/aggressor-clipart-monster_mouth.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9" y="102668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95936" y="404664"/>
            <a:ext cx="4536504"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want a banana</a:t>
            </a:r>
            <a:endParaRPr lang="es-ES" sz="3600" b="1" dirty="0">
              <a:solidFill>
                <a:schemeClr val="tx1"/>
              </a:solidFill>
            </a:endParaRPr>
          </a:p>
        </p:txBody>
      </p:sp>
      <p:sp>
        <p:nvSpPr>
          <p:cNvPr id="35" name="34 Llamada rectangular redondeada"/>
          <p:cNvSpPr/>
          <p:nvPr/>
        </p:nvSpPr>
        <p:spPr>
          <a:xfrm>
            <a:off x="3846011" y="404664"/>
            <a:ext cx="2704186" cy="864096"/>
          </a:xfrm>
          <a:prstGeom prst="wedgeRoundRectCallout">
            <a:avLst>
              <a:gd name="adj1" fmla="val -38255"/>
              <a:gd name="adj2" fmla="val 11502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882539" y="5229201"/>
            <a:ext cx="1094168" cy="7294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737322" y="2792101"/>
            <a:ext cx="795119" cy="59557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862728" y="3418381"/>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2">
            <a:extLst>
              <a:ext uri="{BEBA8EAE-BF5A-486C-A8C5-ECC9F3942E4B}">
                <a14:imgProps xmlns:a14="http://schemas.microsoft.com/office/drawing/2010/main">
                  <a14:imgLayer r:embed="rId13">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814508" y="5589954"/>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rot="1963161">
            <a:off x="5982593" y="2707355"/>
            <a:ext cx="916469" cy="750174"/>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020779" y="5680172"/>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198103" y="4748495"/>
            <a:ext cx="648870"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5728241" y="3717032"/>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rot="5800179">
            <a:off x="4577478" y="3382755"/>
            <a:ext cx="1070092" cy="9370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7783955"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rot="961940">
            <a:off x="8064030" y="3765955"/>
            <a:ext cx="777622" cy="591387"/>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1">
            <a:extLst>
              <a:ext uri="{BEBA8EAE-BF5A-486C-A8C5-ECC9F3942E4B}">
                <a14:imgProps xmlns:a14="http://schemas.microsoft.com/office/drawing/2010/main">
                  <a14:imgLayer r:embed="rId22">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23" cstate="print">
            <a:extLst>
              <a:ext uri="{28A0092B-C50C-407E-A947-70E740481C1C}">
                <a14:useLocalDpi xmlns:a14="http://schemas.microsoft.com/office/drawing/2010/main" val="0"/>
              </a:ext>
            </a:extLst>
          </a:blip>
          <a:stretch>
            <a:fillRect/>
          </a:stretch>
        </p:blipFill>
        <p:spPr bwMode="auto">
          <a:xfrm>
            <a:off x="5112525" y="2275540"/>
            <a:ext cx="747526" cy="62764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pic>
        <p:nvPicPr>
          <p:cNvPr id="26"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3995937" y="4573673"/>
            <a:ext cx="880651" cy="99073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4436103" y="295497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48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2/15</a:t>
            </a:r>
            <a:endParaRPr lang="es-ES" sz="2000" b="1" dirty="0">
              <a:solidFill>
                <a:srgbClr val="00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456764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0.00018 -0.00046 L -0.15122 -0.19884 C -0.18299 -0.2412 -0.23386 -0.26875 -0.28629 -0.27361 C -0.34584 -0.28287 -0.39584 -0.26944 -0.43368 -0.23194 L -0.60764 -0.07824 " pathEditMode="relative" rAng="324006" ptsTypes="FffFF">
                                      <p:cBhvr>
                                        <p:cTn id="12" dur="1000" fill="hold"/>
                                        <p:tgtEl>
                                          <p:spTgt spid="47"/>
                                        </p:tgtEl>
                                        <p:attrNameLst>
                                          <p:attrName>ppt_x</p:attrName>
                                          <p:attrName>ppt_y</p:attrName>
                                        </p:attrNameLst>
                                      </p:cBhvr>
                                      <p:rCtr x="-29549" y="-15671"/>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26"/>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26"/>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48"/>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48"/>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8"/>
                  </p:tgtEl>
                </p:cond>
              </p:nextCondLst>
            </p:seq>
          </p:childTnLst>
        </p:cTn>
      </p:par>
    </p:tnLst>
    <p:bldLst>
      <p:bldP spid="34" grpId="0" animBg="1"/>
      <p:bldP spid="34" grpId="1" animBg="1"/>
      <p:bldP spid="35" grpId="0" animBg="1"/>
      <p:bldP spid="5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images.clipartpanda.com/aggressor-clipart-monster_mouth.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9" y="102668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95936" y="404664"/>
            <a:ext cx="4445487"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want a sandwich</a:t>
            </a:r>
            <a:endParaRPr lang="es-ES" sz="3600" b="1" dirty="0">
              <a:solidFill>
                <a:schemeClr val="tx1"/>
              </a:solidFill>
            </a:endParaRPr>
          </a:p>
        </p:txBody>
      </p:sp>
      <p:sp>
        <p:nvSpPr>
          <p:cNvPr id="35" name="34 Llamada rectangular redondeada"/>
          <p:cNvSpPr/>
          <p:nvPr/>
        </p:nvSpPr>
        <p:spPr>
          <a:xfrm>
            <a:off x="3953229" y="439777"/>
            <a:ext cx="2704186" cy="864096"/>
          </a:xfrm>
          <a:prstGeom prst="wedgeRoundRectCallout">
            <a:avLst>
              <a:gd name="adj1" fmla="val -44403"/>
              <a:gd name="adj2" fmla="val 11983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rot="829692">
            <a:off x="8035936" y="3776376"/>
            <a:ext cx="589315" cy="63278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737322" y="2589361"/>
            <a:ext cx="955011" cy="79831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6928654" y="3418381"/>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2">
            <a:extLst>
              <a:ext uri="{BEBA8EAE-BF5A-486C-A8C5-ECC9F3942E4B}">
                <a14:imgProps xmlns:a14="http://schemas.microsoft.com/office/drawing/2010/main">
                  <a14:imgLayer r:embed="rId13">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814508" y="5555987"/>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rot="1963161">
            <a:off x="6036695" y="2699286"/>
            <a:ext cx="894804" cy="732440"/>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7020779" y="5589240"/>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5112525" y="4810689"/>
            <a:ext cx="662441"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5709831" y="3727368"/>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18" cstate="print">
            <a:extLst>
              <a:ext uri="{28A0092B-C50C-407E-A947-70E740481C1C}">
                <a14:useLocalDpi xmlns:a14="http://schemas.microsoft.com/office/drawing/2010/main" val="0"/>
              </a:ext>
            </a:extLst>
          </a:blip>
          <a:stretch>
            <a:fillRect/>
          </a:stretch>
        </p:blipFill>
        <p:spPr bwMode="auto">
          <a:xfrm rot="5800179">
            <a:off x="4577478" y="3382755"/>
            <a:ext cx="1070092" cy="9370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19" cstate="print">
            <a:extLst>
              <a:ext uri="{28A0092B-C50C-407E-A947-70E740481C1C}">
                <a14:useLocalDpi xmlns:a14="http://schemas.microsoft.com/office/drawing/2010/main" val="0"/>
              </a:ext>
            </a:extLst>
          </a:blip>
          <a:stretch>
            <a:fillRect/>
          </a:stretch>
        </p:blipFill>
        <p:spPr bwMode="auto">
          <a:xfrm>
            <a:off x="7783955"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a:off x="5980660" y="5229201"/>
            <a:ext cx="1039613" cy="693075"/>
          </a:xfrm>
          <a:prstGeom prst="rect">
            <a:avLst/>
          </a:prstGeom>
          <a:blipFill>
            <a:blip r:embed="rId21"/>
            <a:tile tx="0" ty="0" sx="100000" sy="100000" flip="none" algn="tl"/>
          </a:blip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2">
            <a:extLst>
              <a:ext uri="{BEBA8EAE-BF5A-486C-A8C5-ECC9F3942E4B}">
                <a14:imgProps xmlns:a14="http://schemas.microsoft.com/office/drawing/2010/main">
                  <a14:imgLayer r:embed="rId23">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5112525" y="2275540"/>
            <a:ext cx="827628" cy="62764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pic>
        <p:nvPicPr>
          <p:cNvPr id="26"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3995937" y="4573673"/>
            <a:ext cx="880651" cy="99073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26" cstate="print">
            <a:extLst>
              <a:ext uri="{28A0092B-C50C-407E-A947-70E740481C1C}">
                <a14:useLocalDpi xmlns:a14="http://schemas.microsoft.com/office/drawing/2010/main" val="0"/>
              </a:ext>
            </a:extLst>
          </a:blip>
          <a:stretch>
            <a:fillRect/>
          </a:stretch>
        </p:blipFill>
        <p:spPr bwMode="auto">
          <a:xfrm>
            <a:off x="4436103" y="295497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48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3/15</a:t>
            </a:r>
            <a:endParaRPr lang="es-ES" sz="2000" b="1" dirty="0">
              <a:solidFill>
                <a:srgbClr val="00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488606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1.94444E-6 -2.59259E-6 L -0.06893 -0.19745 C -0.08386 -0.23865 -0.11511 -0.27592 -0.15139 -0.29768 C -0.19271 -0.32291 -0.23143 -0.33194 -0.26597 -0.31759 L -0.42084 -0.26273 " pathEditMode="relative" rAng="1502244" ptsTypes="FffFF">
                                      <p:cBhvr>
                                        <p:cTn id="12" dur="1000" fill="hold"/>
                                        <p:tgtEl>
                                          <p:spTgt spid="47"/>
                                        </p:tgtEl>
                                        <p:attrNameLst>
                                          <p:attrName>ppt_x</p:attrName>
                                          <p:attrName>ppt_y</p:attrName>
                                        </p:attrNameLst>
                                      </p:cBhvr>
                                      <p:rCtr x="-18125" y="-21481"/>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26"/>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26"/>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48"/>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48"/>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8"/>
                  </p:tgtEl>
                </p:cond>
              </p:nextCondLst>
            </p:seq>
          </p:childTnLst>
        </p:cTn>
      </p:par>
    </p:tnLst>
    <p:bldLst>
      <p:bldP spid="34" grpId="0" animBg="1"/>
      <p:bldP spid="34" grpId="1" animBg="1"/>
      <p:bldP spid="35" grpId="0" animBg="1"/>
      <p:bldP spid="5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images.clipartpanda.com/aggressor-clipart-monster_mouth.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9" y="102668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112525" y="2275540"/>
            <a:ext cx="827628" cy="62764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rot="484344">
            <a:off x="6151794" y="2857343"/>
            <a:ext cx="601177" cy="492092"/>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95936" y="404664"/>
            <a:ext cx="4445487"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want a cake</a:t>
            </a:r>
            <a:endParaRPr lang="es-ES" sz="3600" b="1" dirty="0">
              <a:solidFill>
                <a:schemeClr val="tx1"/>
              </a:solidFill>
            </a:endParaRPr>
          </a:p>
        </p:txBody>
      </p:sp>
      <p:sp>
        <p:nvSpPr>
          <p:cNvPr id="35" name="34 Llamada rectangular redondeada"/>
          <p:cNvSpPr/>
          <p:nvPr/>
        </p:nvSpPr>
        <p:spPr>
          <a:xfrm>
            <a:off x="3838377" y="552349"/>
            <a:ext cx="2704186" cy="864096"/>
          </a:xfrm>
          <a:prstGeom prst="wedgeRoundRectCallout">
            <a:avLst>
              <a:gd name="adj1" fmla="val -44403"/>
              <a:gd name="adj2" fmla="val 11983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rot="829692">
            <a:off x="8035936" y="3776376"/>
            <a:ext cx="589315" cy="63278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737322" y="2792101"/>
            <a:ext cx="795119" cy="595571"/>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6928654" y="3418381"/>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4">
            <a:extLst>
              <a:ext uri="{BEBA8EAE-BF5A-486C-A8C5-ECC9F3942E4B}">
                <a14:imgProps xmlns:a14="http://schemas.microsoft.com/office/drawing/2010/main">
                  <a14:imgLayer r:embed="rId15">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814508" y="5555987"/>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rot="794892">
            <a:off x="6173073" y="5250284"/>
            <a:ext cx="785063" cy="724456"/>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7020779" y="5589240"/>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190469" y="4810689"/>
            <a:ext cx="584496"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5709831" y="3727368"/>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rot="5800179">
            <a:off x="4577478" y="3382755"/>
            <a:ext cx="1070092" cy="9370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7783955"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2">
            <a:extLst>
              <a:ext uri="{BEBA8EAE-BF5A-486C-A8C5-ECC9F3942E4B}">
                <a14:imgProps xmlns:a14="http://schemas.microsoft.com/office/drawing/2010/main">
                  <a14:imgLayer r:embed="rId23">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pic>
        <p:nvPicPr>
          <p:cNvPr id="26"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a:off x="3995937" y="4573673"/>
            <a:ext cx="880651" cy="99073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4436103" y="295497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48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4/15</a:t>
            </a:r>
            <a:endParaRPr lang="es-ES" sz="2000" b="1" dirty="0">
              <a:solidFill>
                <a:srgbClr val="00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719268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0.00243 3.7037E-6 L -0.13455 -0.11667 C -0.1625 -0.14051 -0.20157 -0.14954 -0.23889 -0.1419 C -0.28143 -0.13334 -0.31563 -0.11297 -0.33733 -0.07616 L -0.43785 0.08125 " pathEditMode="relative" rAng="-483500" ptsTypes="FffFF">
                                      <p:cBhvr>
                                        <p:cTn id="12" dur="1000" fill="hold"/>
                                        <p:tgtEl>
                                          <p:spTgt spid="47"/>
                                        </p:tgtEl>
                                        <p:attrNameLst>
                                          <p:attrName>ppt_x</p:attrName>
                                          <p:attrName>ppt_y</p:attrName>
                                        </p:attrNameLst>
                                      </p:cBhvr>
                                      <p:rCtr x="-22743" y="-5069"/>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26"/>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26"/>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48"/>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48"/>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8"/>
                  </p:tgtEl>
                </p:cond>
              </p:nextCondLst>
            </p:seq>
          </p:childTnLst>
        </p:cTn>
      </p:par>
    </p:tnLst>
    <p:bldLst>
      <p:bldP spid="34" grpId="0" animBg="1"/>
      <p:bldP spid="34" grpId="1" animBg="1"/>
      <p:bldP spid="35" grpId="0" animBg="1"/>
      <p:bldP spid="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http://images.clipartpanda.com/aggressor-clipart-monster_mouth.png"/>
          <p:cNvPicPr>
            <a:picLocks noChangeAspect="1" noChangeArrowheads="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8" y="101013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196642" y="2132858"/>
            <a:ext cx="887528" cy="77032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rot="21448820">
            <a:off x="3983690" y="4451363"/>
            <a:ext cx="834105" cy="93836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95936" y="404664"/>
            <a:ext cx="4445487"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want some chips</a:t>
            </a:r>
            <a:endParaRPr lang="es-ES" sz="3600" b="1" dirty="0">
              <a:solidFill>
                <a:schemeClr val="tx1"/>
              </a:solidFill>
            </a:endParaRPr>
          </a:p>
        </p:txBody>
      </p:sp>
      <p:sp>
        <p:nvSpPr>
          <p:cNvPr id="35" name="34 Llamada rectangular redondeada"/>
          <p:cNvSpPr/>
          <p:nvPr/>
        </p:nvSpPr>
        <p:spPr>
          <a:xfrm>
            <a:off x="3844548" y="694062"/>
            <a:ext cx="2704186" cy="864096"/>
          </a:xfrm>
          <a:prstGeom prst="wedgeRoundRectCallout">
            <a:avLst>
              <a:gd name="adj1" fmla="val -44403"/>
              <a:gd name="adj2" fmla="val 11983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rot="829692">
            <a:off x="8035936" y="3776376"/>
            <a:ext cx="589315" cy="63278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11" cstate="print">
            <a:extLst>
              <a:ext uri="{28A0092B-C50C-407E-A947-70E740481C1C}">
                <a14:useLocalDpi xmlns:a14="http://schemas.microsoft.com/office/drawing/2010/main" val="0"/>
              </a:ext>
            </a:extLst>
          </a:blip>
          <a:stretch>
            <a:fillRect/>
          </a:stretch>
        </p:blipFill>
        <p:spPr bwMode="auto">
          <a:xfrm>
            <a:off x="7809330" y="2591795"/>
            <a:ext cx="795119" cy="79587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a:off x="7000663" y="3418381"/>
            <a:ext cx="883706" cy="77324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4">
            <a:extLst>
              <a:ext uri="{BEBA8EAE-BF5A-486C-A8C5-ECC9F3942E4B}">
                <a14:imgProps xmlns:a14="http://schemas.microsoft.com/office/drawing/2010/main">
                  <a14:imgLayer r:embed="rId15">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814508" y="5627995"/>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6" cstate="print">
            <a:extLst>
              <a:ext uri="{28A0092B-C50C-407E-A947-70E740481C1C}">
                <a14:useLocalDpi xmlns:a14="http://schemas.microsoft.com/office/drawing/2010/main" val="0"/>
              </a:ext>
            </a:extLst>
          </a:blip>
          <a:stretch>
            <a:fillRect/>
          </a:stretch>
        </p:blipFill>
        <p:spPr bwMode="auto">
          <a:xfrm rot="794892">
            <a:off x="5947743" y="5277051"/>
            <a:ext cx="1007284" cy="671522"/>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7020779" y="5589240"/>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5076057" y="4673519"/>
            <a:ext cx="698909" cy="84371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5709831" y="3727368"/>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20" cstate="print">
            <a:extLst>
              <a:ext uri="{28A0092B-C50C-407E-A947-70E740481C1C}">
                <a14:useLocalDpi xmlns:a14="http://schemas.microsoft.com/office/drawing/2010/main" val="0"/>
              </a:ext>
            </a:extLst>
          </a:blip>
          <a:stretch>
            <a:fillRect/>
          </a:stretch>
        </p:blipFill>
        <p:spPr bwMode="auto">
          <a:xfrm rot="5800179">
            <a:off x="4661594" y="3330301"/>
            <a:ext cx="1070092" cy="9370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a:off x="7814891"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2">
            <a:extLst>
              <a:ext uri="{BEBA8EAE-BF5A-486C-A8C5-ECC9F3942E4B}">
                <a14:imgProps xmlns:a14="http://schemas.microsoft.com/office/drawing/2010/main">
                  <a14:imgLayer r:embed="rId23">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pic>
        <p:nvPicPr>
          <p:cNvPr id="26" name="Picture 10"/>
          <p:cNvPicPr>
            <a:picLocks noChangeAspect="1" noChangeArrowheads="1"/>
          </p:cNvPicPr>
          <p:nvPr/>
        </p:nvPicPr>
        <p:blipFill>
          <a:blip r:embed="rId24" cstate="print">
            <a:extLst>
              <a:ext uri="{28A0092B-C50C-407E-A947-70E740481C1C}">
                <a14:useLocalDpi xmlns:a14="http://schemas.microsoft.com/office/drawing/2010/main" val="0"/>
              </a:ext>
            </a:extLst>
          </a:blip>
          <a:stretch>
            <a:fillRect/>
          </a:stretch>
        </p:blipFill>
        <p:spPr bwMode="auto">
          <a:xfrm rot="467035">
            <a:off x="6299669" y="2644976"/>
            <a:ext cx="831641" cy="68073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4436103" y="2792101"/>
            <a:ext cx="783970" cy="75009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48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5/15</a:t>
            </a:r>
            <a:endParaRPr lang="es-ES" sz="2000" b="1" dirty="0">
              <a:solidFill>
                <a:srgbClr val="00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479126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0.00017 -0.00047 L 0.01997 -0.2081 C 0.02396 -0.25139 0.01389 -0.28635 -0.00521 -0.30348 C -0.02708 -0.32292 -0.05312 -0.32547 -0.08402 -0.30209 L -0.22031 -0.20764 " pathEditMode="relative" rAng="2101345" ptsTypes="FffFF">
                                      <p:cBhvr>
                                        <p:cTn id="12" dur="1000" fill="hold"/>
                                        <p:tgtEl>
                                          <p:spTgt spid="47"/>
                                        </p:tgtEl>
                                        <p:attrNameLst>
                                          <p:attrName>ppt_x</p:attrName>
                                          <p:attrName>ppt_y</p:attrName>
                                        </p:attrNameLst>
                                      </p:cBhvr>
                                      <p:rCtr x="-5764" y="-20347"/>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26"/>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26"/>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48"/>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48"/>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8"/>
                  </p:tgtEl>
                </p:cond>
              </p:nextCondLst>
            </p:seq>
          </p:childTnLst>
        </p:cTn>
      </p:par>
    </p:tnLst>
    <p:bldLst>
      <p:bldP spid="34" grpId="0" animBg="1"/>
      <p:bldP spid="34" grpId="1" animBg="1"/>
      <p:bldP spid="35" grpId="0" animBg="1"/>
      <p:bldP spid="5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10"/>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467035">
            <a:off x="6036440" y="2702959"/>
            <a:ext cx="754137" cy="79290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7" name="Picture 2" descr="http://images.clipartpanda.com/aggressor-clipart-monster_mouth.png"/>
          <p:cNvPicPr>
            <a:picLocks noChangeAspect="1" noChangeArrowheads="1"/>
          </p:cNvPicPr>
          <p:nvPr/>
        </p:nvPicPr>
        <p:blipFill>
          <a:blip r:embed="rId7">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23529" y="1026689"/>
            <a:ext cx="4483327" cy="5210623"/>
          </a:xfrm>
          <a:prstGeom prst="rect">
            <a:avLst/>
          </a:prstGeom>
          <a:noFill/>
          <a:effectLst>
            <a:outerShdw blurRad="76200" dist="241300" dir="1674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52" name="Picture 10"/>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4932042" y="2132857"/>
            <a:ext cx="1063282" cy="791156"/>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6864135" y="3226203"/>
            <a:ext cx="865603" cy="757402"/>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28" name="27 Grupo"/>
          <p:cNvGrpSpPr/>
          <p:nvPr/>
        </p:nvGrpSpPr>
        <p:grpSpPr>
          <a:xfrm>
            <a:off x="1395615" y="2275540"/>
            <a:ext cx="2412754" cy="2679821"/>
            <a:chOff x="2115694" y="2301587"/>
            <a:chExt cx="2412754" cy="2679821"/>
          </a:xfrm>
        </p:grpSpPr>
        <p:sp>
          <p:nvSpPr>
            <p:cNvPr id="29" name="28 Forma libre"/>
            <p:cNvSpPr/>
            <p:nvPr/>
          </p:nvSpPr>
          <p:spPr>
            <a:xfrm>
              <a:off x="2115694" y="2301587"/>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 name="29 Forma libre"/>
            <p:cNvSpPr/>
            <p:nvPr/>
          </p:nvSpPr>
          <p:spPr>
            <a:xfrm>
              <a:off x="2543668" y="3394129"/>
              <a:ext cx="1529568"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34" name="33 Llamada rectangular redondeada"/>
          <p:cNvSpPr/>
          <p:nvPr/>
        </p:nvSpPr>
        <p:spPr>
          <a:xfrm>
            <a:off x="3979516" y="404664"/>
            <a:ext cx="4445487" cy="864096"/>
          </a:xfrm>
          <a:prstGeom prst="wedgeRoundRectCallout">
            <a:avLst>
              <a:gd name="adj1" fmla="val -46827"/>
              <a:gd name="adj2" fmla="val 123046"/>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I want a salad</a:t>
            </a:r>
            <a:endParaRPr lang="es-ES" sz="3600" b="1" dirty="0">
              <a:solidFill>
                <a:schemeClr val="tx1"/>
              </a:solidFill>
            </a:endParaRPr>
          </a:p>
        </p:txBody>
      </p:sp>
      <p:sp>
        <p:nvSpPr>
          <p:cNvPr id="35" name="34 Llamada rectangular redondeada"/>
          <p:cNvSpPr/>
          <p:nvPr/>
        </p:nvSpPr>
        <p:spPr>
          <a:xfrm>
            <a:off x="4009646" y="620688"/>
            <a:ext cx="2704186" cy="864096"/>
          </a:xfrm>
          <a:prstGeom prst="wedgeRoundRectCallout">
            <a:avLst>
              <a:gd name="adj1" fmla="val -44403"/>
              <a:gd name="adj2" fmla="val 119839"/>
              <a:gd name="adj3" fmla="val 16667"/>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3600" b="1" dirty="0" smtClean="0">
                <a:solidFill>
                  <a:schemeClr val="tx1"/>
                </a:solidFill>
              </a:rPr>
              <a:t>YUMMY!</a:t>
            </a:r>
            <a:endParaRPr lang="es-ES" sz="3600" b="1" dirty="0">
              <a:solidFill>
                <a:schemeClr val="tx1"/>
              </a:solidFill>
            </a:endParaRPr>
          </a:p>
        </p:txBody>
      </p:sp>
      <p:pic>
        <p:nvPicPr>
          <p:cNvPr id="36" name="Picture 6"/>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rot="829692">
            <a:off x="7958654" y="3753670"/>
            <a:ext cx="797115" cy="73752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7" name="Picture 7"/>
          <p:cNvPicPr>
            <a:picLocks noChangeAspect="1" noChangeArrowheads="1"/>
          </p:cNvPicPr>
          <p:nvPr/>
        </p:nvPicPr>
        <p:blipFill>
          <a:blip r:embed="rId12" cstate="print">
            <a:extLst>
              <a:ext uri="{28A0092B-C50C-407E-A947-70E740481C1C}">
                <a14:useLocalDpi xmlns:a14="http://schemas.microsoft.com/office/drawing/2010/main" val="0"/>
              </a:ext>
            </a:extLst>
          </a:blip>
          <a:stretch>
            <a:fillRect/>
          </a:stretch>
        </p:blipFill>
        <p:spPr bwMode="auto">
          <a:xfrm>
            <a:off x="7737322" y="2558003"/>
            <a:ext cx="1011143" cy="82966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8" name="Picture 8"/>
          <p:cNvPicPr>
            <a:picLocks noChangeAspect="1" noChangeArrowheads="1"/>
          </p:cNvPicPr>
          <p:nvPr/>
        </p:nvPicPr>
        <p:blipFill>
          <a:blip r:embed="rId13" cstate="print">
            <a:extLst>
              <a:ext uri="{28A0092B-C50C-407E-A947-70E740481C1C}">
                <a14:useLocalDpi xmlns:a14="http://schemas.microsoft.com/office/drawing/2010/main" val="0"/>
              </a:ext>
            </a:extLst>
          </a:blip>
          <a:stretch>
            <a:fillRect/>
          </a:stretch>
        </p:blipFill>
        <p:spPr bwMode="auto">
          <a:xfrm rot="4801824">
            <a:off x="6752463" y="4294341"/>
            <a:ext cx="809706" cy="115952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9"/>
          <p:cNvPicPr>
            <a:picLocks noChangeAspect="1" noChangeArrowheads="1"/>
          </p:cNvPicPr>
          <p:nvPr/>
        </p:nvPicPr>
        <p:blipFill>
          <a:blip r:embed="rId14" cstate="print">
            <a:extLst>
              <a:ext uri="{28A0092B-C50C-407E-A947-70E740481C1C}">
                <a14:useLocalDpi xmlns:a14="http://schemas.microsoft.com/office/drawing/2010/main" val="0"/>
              </a:ext>
            </a:extLst>
          </a:blip>
          <a:stretch>
            <a:fillRect/>
          </a:stretch>
        </p:blipFill>
        <p:spPr bwMode="auto">
          <a:xfrm>
            <a:off x="4083986" y="4419154"/>
            <a:ext cx="848055" cy="95406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15">
            <a:extLst>
              <a:ext uri="{BEBA8EAE-BF5A-486C-A8C5-ECC9F3942E4B}">
                <a14:imgProps xmlns:a14="http://schemas.microsoft.com/office/drawing/2010/main">
                  <a14:imgLayer r:embed="rId16">
                    <a14:imgEffect>
                      <a14:sharpenSoften amount="25000"/>
                    </a14:imgEffect>
                    <a14:imgEffect>
                      <a14:saturation sat="400000"/>
                    </a14:imgEffect>
                  </a14:imgLayer>
                </a14:imgProps>
              </a:ext>
              <a:ext uri="{28A0092B-C50C-407E-A947-70E740481C1C}">
                <a14:useLocalDpi xmlns:a14="http://schemas.microsoft.com/office/drawing/2010/main" val="0"/>
              </a:ext>
            </a:extLst>
          </a:blip>
          <a:stretch>
            <a:fillRect/>
          </a:stretch>
        </p:blipFill>
        <p:spPr bwMode="auto">
          <a:xfrm>
            <a:off x="4814508" y="5555987"/>
            <a:ext cx="981629" cy="969359"/>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1"/>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rot="794892">
            <a:off x="5947743" y="5277051"/>
            <a:ext cx="1007284" cy="671522"/>
          </a:xfrm>
          <a:prstGeom prst="rect">
            <a:avLst/>
          </a:prstGeom>
          <a:noFill/>
          <a:ln>
            <a:noFill/>
          </a:ln>
          <a:effectLst>
            <a:outerShdw dist="38100" dir="2700000" algn="tl" rotWithShape="0">
              <a:srgbClr val="00000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3"/>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7036299" y="5572606"/>
            <a:ext cx="642682" cy="84517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3" name="Picture 14"/>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5149287" y="4810689"/>
            <a:ext cx="625678" cy="70654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4" name="Picture 15"/>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5709831" y="3727368"/>
            <a:ext cx="984856" cy="94615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5" name="Picture 16"/>
          <p:cNvPicPr>
            <a:picLocks noChangeAspect="1" noChangeArrowheads="1"/>
          </p:cNvPicPr>
          <p:nvPr/>
        </p:nvPicPr>
        <p:blipFill>
          <a:blip r:embed="rId21" cstate="print">
            <a:extLst>
              <a:ext uri="{28A0092B-C50C-407E-A947-70E740481C1C}">
                <a14:useLocalDpi xmlns:a14="http://schemas.microsoft.com/office/drawing/2010/main" val="0"/>
              </a:ext>
            </a:extLst>
          </a:blip>
          <a:stretch>
            <a:fillRect/>
          </a:stretch>
        </p:blipFill>
        <p:spPr bwMode="auto">
          <a:xfrm rot="5800179">
            <a:off x="4614241" y="3365910"/>
            <a:ext cx="1070092" cy="937032"/>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20"/>
          <p:cNvPicPr>
            <a:picLocks noChangeAspect="1" noChangeArrowheads="1"/>
          </p:cNvPicPr>
          <p:nvPr/>
        </p:nvPicPr>
        <p:blipFill>
          <a:blip r:embed="rId22" cstate="print">
            <a:extLst>
              <a:ext uri="{28A0092B-C50C-407E-A947-70E740481C1C}">
                <a14:useLocalDpi xmlns:a14="http://schemas.microsoft.com/office/drawing/2010/main" val="0"/>
              </a:ext>
            </a:extLst>
          </a:blip>
          <a:stretch>
            <a:fillRect/>
          </a:stretch>
        </p:blipFill>
        <p:spPr bwMode="auto">
          <a:xfrm>
            <a:off x="7783955" y="4874305"/>
            <a:ext cx="717550" cy="708899"/>
          </a:xfrm>
          <a:prstGeom prst="rect">
            <a:avLst/>
          </a:prstGeom>
          <a:noFill/>
          <a:ln w="9525">
            <a:noFill/>
            <a:miter lim="800000"/>
            <a:headEnd/>
            <a:tailEnd/>
          </a:ln>
          <a:effectLst>
            <a:outerShdw blurRad="50800" dist="38100" dir="2700000" algn="tl" rotWithShape="0">
              <a:prstClr val="black">
                <a:alpha val="40000"/>
              </a:prstClr>
            </a:outerShdw>
          </a:effectLst>
        </p:spPr>
      </p:pic>
      <p:grpSp>
        <p:nvGrpSpPr>
          <p:cNvPr id="31" name="30 Grupo"/>
          <p:cNvGrpSpPr/>
          <p:nvPr/>
        </p:nvGrpSpPr>
        <p:grpSpPr>
          <a:xfrm>
            <a:off x="1449601" y="2275540"/>
            <a:ext cx="2412754" cy="2679821"/>
            <a:chOff x="2187702" y="2229579"/>
            <a:chExt cx="2412754" cy="2679821"/>
          </a:xfrm>
        </p:grpSpPr>
        <p:sp>
          <p:nvSpPr>
            <p:cNvPr id="32" name="31 Forma libre"/>
            <p:cNvSpPr/>
            <p:nvPr/>
          </p:nvSpPr>
          <p:spPr>
            <a:xfrm>
              <a:off x="2187702" y="2229579"/>
              <a:ext cx="2412754" cy="2679821"/>
            </a:xfrm>
            <a:custGeom>
              <a:avLst/>
              <a:gdLst>
                <a:gd name="connsiteX0" fmla="*/ 2109942 w 2412754"/>
                <a:gd name="connsiteY0" fmla="*/ 206086 h 2679821"/>
                <a:gd name="connsiteX1" fmla="*/ 1805142 w 2412754"/>
                <a:gd name="connsiteY1" fmla="*/ 358486 h 2679821"/>
                <a:gd name="connsiteX2" fmla="*/ 1486488 w 2412754"/>
                <a:gd name="connsiteY2" fmla="*/ 524740 h 2679821"/>
                <a:gd name="connsiteX3" fmla="*/ 1181688 w 2412754"/>
                <a:gd name="connsiteY3" fmla="*/ 483177 h 2679821"/>
                <a:gd name="connsiteX4" fmla="*/ 987724 w 2412754"/>
                <a:gd name="connsiteY4" fmla="*/ 372340 h 2679821"/>
                <a:gd name="connsiteX5" fmla="*/ 696779 w 2412754"/>
                <a:gd name="connsiteY5" fmla="*/ 206086 h 2679821"/>
                <a:gd name="connsiteX6" fmla="*/ 475106 w 2412754"/>
                <a:gd name="connsiteY6" fmla="*/ 25977 h 2679821"/>
                <a:gd name="connsiteX7" fmla="*/ 322706 w 2412754"/>
                <a:gd name="connsiteY7" fmla="*/ 53686 h 2679821"/>
                <a:gd name="connsiteX8" fmla="*/ 114888 w 2412754"/>
                <a:gd name="connsiteY8" fmla="*/ 510886 h 2679821"/>
                <a:gd name="connsiteX9" fmla="*/ 4051 w 2412754"/>
                <a:gd name="connsiteY9" fmla="*/ 1356013 h 2679821"/>
                <a:gd name="connsiteX10" fmla="*/ 253433 w 2412754"/>
                <a:gd name="connsiteY10" fmla="*/ 2201140 h 2679821"/>
                <a:gd name="connsiteX11" fmla="*/ 849179 w 2412754"/>
                <a:gd name="connsiteY11" fmla="*/ 2658340 h 2679821"/>
                <a:gd name="connsiteX12" fmla="*/ 1472633 w 2412754"/>
                <a:gd name="connsiteY12" fmla="*/ 2533649 h 2679821"/>
                <a:gd name="connsiteX13" fmla="*/ 1999106 w 2412754"/>
                <a:gd name="connsiteY13" fmla="*/ 1910195 h 2679821"/>
                <a:gd name="connsiteX14" fmla="*/ 2262342 w 2412754"/>
                <a:gd name="connsiteY14" fmla="*/ 1328304 h 2679821"/>
                <a:gd name="connsiteX15" fmla="*/ 2387033 w 2412754"/>
                <a:gd name="connsiteY15" fmla="*/ 760268 h 2679821"/>
                <a:gd name="connsiteX16" fmla="*/ 2400888 w 2412754"/>
                <a:gd name="connsiteY16" fmla="*/ 400049 h 2679821"/>
                <a:gd name="connsiteX17" fmla="*/ 2248488 w 2412754"/>
                <a:gd name="connsiteY17" fmla="*/ 289213 h 2679821"/>
                <a:gd name="connsiteX18" fmla="*/ 2109942 w 2412754"/>
                <a:gd name="connsiteY18" fmla="*/ 206086 h 267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12754" h="2679821">
                  <a:moveTo>
                    <a:pt x="2109942" y="206086"/>
                  </a:moveTo>
                  <a:cubicBezTo>
                    <a:pt x="2036051" y="217631"/>
                    <a:pt x="1909051" y="305377"/>
                    <a:pt x="1805142" y="358486"/>
                  </a:cubicBezTo>
                  <a:cubicBezTo>
                    <a:pt x="1701233" y="411595"/>
                    <a:pt x="1590397" y="503958"/>
                    <a:pt x="1486488" y="524740"/>
                  </a:cubicBezTo>
                  <a:cubicBezTo>
                    <a:pt x="1382579" y="545522"/>
                    <a:pt x="1264815" y="508577"/>
                    <a:pt x="1181688" y="483177"/>
                  </a:cubicBezTo>
                  <a:cubicBezTo>
                    <a:pt x="1098561" y="457777"/>
                    <a:pt x="987724" y="372340"/>
                    <a:pt x="987724" y="372340"/>
                  </a:cubicBezTo>
                  <a:cubicBezTo>
                    <a:pt x="906906" y="326158"/>
                    <a:pt x="782215" y="263813"/>
                    <a:pt x="696779" y="206086"/>
                  </a:cubicBezTo>
                  <a:cubicBezTo>
                    <a:pt x="611343" y="148359"/>
                    <a:pt x="537451" y="51377"/>
                    <a:pt x="475106" y="25977"/>
                  </a:cubicBezTo>
                  <a:cubicBezTo>
                    <a:pt x="412761" y="577"/>
                    <a:pt x="382742" y="-27132"/>
                    <a:pt x="322706" y="53686"/>
                  </a:cubicBezTo>
                  <a:cubicBezTo>
                    <a:pt x="262670" y="134504"/>
                    <a:pt x="167997" y="293832"/>
                    <a:pt x="114888" y="510886"/>
                  </a:cubicBezTo>
                  <a:cubicBezTo>
                    <a:pt x="61779" y="727940"/>
                    <a:pt x="-19040" y="1074304"/>
                    <a:pt x="4051" y="1356013"/>
                  </a:cubicBezTo>
                  <a:cubicBezTo>
                    <a:pt x="27142" y="1637722"/>
                    <a:pt x="112578" y="1984086"/>
                    <a:pt x="253433" y="2201140"/>
                  </a:cubicBezTo>
                  <a:cubicBezTo>
                    <a:pt x="394288" y="2418194"/>
                    <a:pt x="645979" y="2602922"/>
                    <a:pt x="849179" y="2658340"/>
                  </a:cubicBezTo>
                  <a:cubicBezTo>
                    <a:pt x="1052379" y="2713758"/>
                    <a:pt x="1280978" y="2658340"/>
                    <a:pt x="1472633" y="2533649"/>
                  </a:cubicBezTo>
                  <a:cubicBezTo>
                    <a:pt x="1664288" y="2408958"/>
                    <a:pt x="1867488" y="2111086"/>
                    <a:pt x="1999106" y="1910195"/>
                  </a:cubicBezTo>
                  <a:cubicBezTo>
                    <a:pt x="2130724" y="1709304"/>
                    <a:pt x="2197688" y="1519958"/>
                    <a:pt x="2262342" y="1328304"/>
                  </a:cubicBezTo>
                  <a:cubicBezTo>
                    <a:pt x="2326996" y="1136650"/>
                    <a:pt x="2363942" y="914977"/>
                    <a:pt x="2387033" y="760268"/>
                  </a:cubicBezTo>
                  <a:cubicBezTo>
                    <a:pt x="2410124" y="605559"/>
                    <a:pt x="2423979" y="478558"/>
                    <a:pt x="2400888" y="400049"/>
                  </a:cubicBezTo>
                  <a:cubicBezTo>
                    <a:pt x="2377797" y="321540"/>
                    <a:pt x="2303906" y="321540"/>
                    <a:pt x="2248488" y="289213"/>
                  </a:cubicBezTo>
                  <a:cubicBezTo>
                    <a:pt x="2193070" y="256886"/>
                    <a:pt x="2183833" y="194541"/>
                    <a:pt x="2109942" y="206086"/>
                  </a:cubicBezTo>
                  <a:close/>
                </a:path>
              </a:pathLst>
            </a:custGeom>
            <a:solidFill>
              <a:srgbClr val="F45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a:off x="2749779" y="3325224"/>
              <a:ext cx="1165454" cy="527009"/>
            </a:xfrm>
            <a:custGeom>
              <a:avLst/>
              <a:gdLst>
                <a:gd name="connsiteX0" fmla="*/ 5568 w 1529568"/>
                <a:gd name="connsiteY0" fmla="*/ 235 h 527009"/>
                <a:gd name="connsiteX1" fmla="*/ 476623 w 1529568"/>
                <a:gd name="connsiteY1" fmla="*/ 318889 h 527009"/>
                <a:gd name="connsiteX2" fmla="*/ 1030805 w 1529568"/>
                <a:gd name="connsiteY2" fmla="*/ 374307 h 527009"/>
                <a:gd name="connsiteX3" fmla="*/ 1529568 w 1529568"/>
                <a:gd name="connsiteY3" fmla="*/ 41798 h 527009"/>
                <a:gd name="connsiteX4" fmla="*/ 1529568 w 1529568"/>
                <a:gd name="connsiteY4" fmla="*/ 41798 h 527009"/>
                <a:gd name="connsiteX5" fmla="*/ 1169350 w 1529568"/>
                <a:gd name="connsiteY5" fmla="*/ 402016 h 527009"/>
                <a:gd name="connsiteX6" fmla="*/ 615168 w 1529568"/>
                <a:gd name="connsiteY6" fmla="*/ 526707 h 527009"/>
                <a:gd name="connsiteX7" fmla="*/ 241096 w 1529568"/>
                <a:gd name="connsiteY7" fmla="*/ 374307 h 527009"/>
                <a:gd name="connsiteX8" fmla="*/ 5568 w 1529568"/>
                <a:gd name="connsiteY8" fmla="*/ 235 h 527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68" h="527009">
                  <a:moveTo>
                    <a:pt x="5568" y="235"/>
                  </a:moveTo>
                  <a:cubicBezTo>
                    <a:pt x="44823" y="-9001"/>
                    <a:pt x="305750" y="256544"/>
                    <a:pt x="476623" y="318889"/>
                  </a:cubicBezTo>
                  <a:cubicBezTo>
                    <a:pt x="647496" y="381234"/>
                    <a:pt x="855314" y="420489"/>
                    <a:pt x="1030805" y="374307"/>
                  </a:cubicBezTo>
                  <a:cubicBezTo>
                    <a:pt x="1206296" y="328125"/>
                    <a:pt x="1529568" y="41798"/>
                    <a:pt x="1529568" y="41798"/>
                  </a:cubicBezTo>
                  <a:lnTo>
                    <a:pt x="1529568" y="41798"/>
                  </a:lnTo>
                  <a:cubicBezTo>
                    <a:pt x="1469532" y="101834"/>
                    <a:pt x="1321750" y="321198"/>
                    <a:pt x="1169350" y="402016"/>
                  </a:cubicBezTo>
                  <a:cubicBezTo>
                    <a:pt x="1016950" y="482834"/>
                    <a:pt x="769877" y="531325"/>
                    <a:pt x="615168" y="526707"/>
                  </a:cubicBezTo>
                  <a:cubicBezTo>
                    <a:pt x="460459" y="522089"/>
                    <a:pt x="338078" y="462052"/>
                    <a:pt x="241096" y="374307"/>
                  </a:cubicBezTo>
                  <a:cubicBezTo>
                    <a:pt x="144114" y="286562"/>
                    <a:pt x="-33687" y="9471"/>
                    <a:pt x="5568" y="23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3316" name="Picture 4" descr="http://images.clipartof.com/thumbnails/218795-Royalty-Free-RF-Clipart-Illustration-Of-A-Plump-Farmer-Waving-A-Pitchfork-In-Anger.jpg"/>
          <p:cNvPicPr>
            <a:picLocks noChangeAspect="1" noChangeArrowheads="1"/>
          </p:cNvPicPr>
          <p:nvPr/>
        </p:nvPicPr>
        <p:blipFill rotWithShape="1">
          <a:blip r:embed="rId23">
            <a:extLst>
              <a:ext uri="{BEBA8EAE-BF5A-486C-A8C5-ECC9F3942E4B}">
                <a14:imgProps xmlns:a14="http://schemas.microsoft.com/office/drawing/2010/main">
                  <a14:imgLayer r:embed="rId24">
                    <a14:imgEffect>
                      <a14:backgroundRemoval t="0" b="100000" l="0" r="100000">
                        <a14:foregroundMark x1="37342" y1="29333" x2="29747" y2="51333"/>
                        <a14:foregroundMark x1="49367" y1="26000" x2="43671" y2="60000"/>
                        <a14:foregroundMark x1="55063" y1="29333" x2="60759" y2="52000"/>
                        <a14:foregroundMark x1="62025" y1="30667" x2="68354" y2="38000"/>
                        <a14:foregroundMark x1="44937" y1="15333" x2="57595" y2="17333"/>
                        <a14:foregroundMark x1="21519" y1="6667" x2="19620" y2="12000"/>
                        <a14:foregroundMark x1="20886" y1="29333" x2="10759" y2="54000"/>
                        <a14:foregroundMark x1="7595" y1="58000" x2="3165" y2="71333"/>
                        <a14:foregroundMark x1="82911" y1="44667" x2="80380" y2="49333"/>
                        <a14:foregroundMark x1="75316" y1="68000" x2="75316" y2="70000"/>
                        <a14:foregroundMark x1="43038" y1="6000" x2="50000" y2="6000"/>
                        <a14:foregroundMark x1="68354" y1="22000" x2="60759" y2="22000"/>
                        <a14:foregroundMark x1="25316" y1="17333" x2="30380" y2="19333"/>
                        <a14:foregroundMark x1="30380" y1="3333" x2="24684" y2="13333"/>
                        <a14:foregroundMark x1="34177" y1="9333" x2="31646" y2="14667"/>
                        <a14:foregroundMark x1="11392" y1="54667" x2="2532" y2="73333"/>
                        <a14:foregroundMark x1="62025" y1="28667" x2="70886" y2="35333"/>
                        <a14:backgroundMark x1="25316" y1="22667" x2="25316" y2="22667"/>
                      </a14:backgroundRemoval>
                    </a14:imgEffect>
                    <a14:imgEffect>
                      <a14:sharpenSoften amount="50000"/>
                    </a14:imgEffect>
                    <a14:imgEffect>
                      <a14:saturation sat="400000"/>
                    </a14:imgEffect>
                  </a14:imgLayer>
                </a14:imgProps>
              </a:ext>
              <a:ext uri="{28A0092B-C50C-407E-A947-70E740481C1C}">
                <a14:useLocalDpi xmlns:a14="http://schemas.microsoft.com/office/drawing/2010/main" val="0"/>
              </a:ext>
            </a:extLst>
          </a:blip>
          <a:srcRect r="10843"/>
          <a:stretch/>
        </p:blipFill>
        <p:spPr bwMode="auto">
          <a:xfrm>
            <a:off x="6484098" y="1416445"/>
            <a:ext cx="1072056" cy="1141556"/>
          </a:xfrm>
          <a:prstGeom prst="rect">
            <a:avLst/>
          </a:prstGeom>
          <a:noFill/>
          <a:extLst>
            <a:ext uri="{909E8E84-426E-40DD-AFC4-6F175D3DCCD1}">
              <a14:hiddenFill xmlns:a14="http://schemas.microsoft.com/office/drawing/2010/main">
                <a:solidFill>
                  <a:srgbClr val="FFFFFF"/>
                </a:solidFill>
              </a14:hiddenFill>
            </a:ext>
          </a:extLst>
        </p:spPr>
      </p:pic>
      <p:sp>
        <p:nvSpPr>
          <p:cNvPr id="53" name="52 Flecha derecha">
            <a:hlinkClick r:id="" action="ppaction://hlinkshowjump?jump=nextslide"/>
          </p:cNvPr>
          <p:cNvSpPr/>
          <p:nvPr/>
        </p:nvSpPr>
        <p:spPr>
          <a:xfrm>
            <a:off x="7962677" y="5991599"/>
            <a:ext cx="1073820" cy="720080"/>
          </a:xfrm>
          <a:prstGeom prst="rightArrow">
            <a:avLst/>
          </a:prstGeom>
          <a:solidFill>
            <a:srgbClr val="00B0F0"/>
          </a:solidFill>
        </p:spPr>
        <p:style>
          <a:lnRef idx="3">
            <a:schemeClr val="lt1"/>
          </a:lnRef>
          <a:fillRef idx="1">
            <a:schemeClr val="accent5"/>
          </a:fillRef>
          <a:effectRef idx="1">
            <a:schemeClr val="accent5"/>
          </a:effectRef>
          <a:fontRef idx="minor">
            <a:schemeClr val="lt1"/>
          </a:fontRef>
        </p:style>
        <p:txBody>
          <a:bodyPr rtlCol="0" anchor="ctr"/>
          <a:lstStyle/>
          <a:p>
            <a:pPr algn="ctr"/>
            <a:r>
              <a:rPr lang="es-ES_tradnl" b="1" dirty="0" smtClean="0">
                <a:effectLst>
                  <a:outerShdw blurRad="38100" dist="38100" dir="2700000" algn="tl">
                    <a:srgbClr val="000000">
                      <a:alpha val="43137"/>
                    </a:srgbClr>
                  </a:outerShdw>
                </a:effectLst>
              </a:rPr>
              <a:t>NEXT</a:t>
            </a:r>
            <a:endParaRPr lang="es-ES" b="1" dirty="0">
              <a:effectLst>
                <a:outerShdw blurRad="38100" dist="38100" dir="2700000" algn="tl">
                  <a:srgbClr val="000000">
                    <a:alpha val="43137"/>
                  </a:srgbClr>
                </a:outerShdw>
              </a:effectLst>
            </a:endParaRPr>
          </a:p>
        </p:txBody>
      </p:sp>
      <p:pic>
        <p:nvPicPr>
          <p:cNvPr id="48" name="Picture 10"/>
          <p:cNvPicPr>
            <a:picLocks noChangeAspect="1" noChangeArrowheads="1"/>
          </p:cNvPicPr>
          <p:nvPr/>
        </p:nvPicPr>
        <p:blipFill>
          <a:blip r:embed="rId25" cstate="print">
            <a:extLst>
              <a:ext uri="{28A0092B-C50C-407E-A947-70E740481C1C}">
                <a14:useLocalDpi xmlns:a14="http://schemas.microsoft.com/office/drawing/2010/main" val="0"/>
              </a:ext>
            </a:extLst>
          </a:blip>
          <a:stretch>
            <a:fillRect/>
          </a:stretch>
        </p:blipFill>
        <p:spPr bwMode="auto">
          <a:xfrm>
            <a:off x="4436103" y="2954974"/>
            <a:ext cx="783970" cy="58722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9" name="48 Rectángulo redondeado"/>
          <p:cNvSpPr/>
          <p:nvPr/>
        </p:nvSpPr>
        <p:spPr>
          <a:xfrm>
            <a:off x="179513" y="188640"/>
            <a:ext cx="792088" cy="432048"/>
          </a:xfrm>
          <a:prstGeom prst="roundRect">
            <a:avLst/>
          </a:prstGeom>
          <a:noFill/>
          <a:ln>
            <a:solidFill>
              <a:srgbClr val="00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_tradnl" sz="2000" b="1" dirty="0" smtClean="0">
                <a:solidFill>
                  <a:srgbClr val="00FFFF"/>
                </a:solidFill>
                <a:effectLst>
                  <a:outerShdw blurRad="38100" dist="38100" dir="2700000" algn="tl">
                    <a:srgbClr val="000000">
                      <a:alpha val="43137"/>
                    </a:srgbClr>
                  </a:outerShdw>
                </a:effectLst>
              </a:rPr>
              <a:t>6/15</a:t>
            </a:r>
            <a:endParaRPr lang="es-ES" sz="2000" b="1" dirty="0">
              <a:solidFill>
                <a:srgbClr val="00FF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198011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7"/>
                    </p:tgtEl>
                  </p:cond>
                </p:stCondLst>
                <p:endSync evt="end" delay="0">
                  <p:rtn val="all"/>
                </p:endSync>
                <p:childTnLst>
                  <p:par>
                    <p:cTn id="9" fill="hold">
                      <p:stCondLst>
                        <p:cond delay="0"/>
                      </p:stCondLst>
                      <p:childTnLst>
                        <p:par>
                          <p:cTn id="10" fill="hold">
                            <p:stCondLst>
                              <p:cond delay="0"/>
                            </p:stCondLst>
                            <p:childTnLst>
                              <p:par>
                                <p:cTn id="11" presetID="44" presetClass="path" presetSubtype="0" accel="50000" decel="50000" fill="hold" nodeType="clickEffect">
                                  <p:stCondLst>
                                    <p:cond delay="0"/>
                                  </p:stCondLst>
                                  <p:childTnLst>
                                    <p:animMotion origin="layout" path="M -0.00591 0.00023 L -0.14549 -0.17731 C -0.17518 -0.21412 -0.21806 -0.23287 -0.26059 -0.22963 C -0.30816 -0.22639 -0.34879 -0.20625 -0.37518 -0.16227 L -0.49827 0.02685 " pathEditMode="relative" rAng="-143836" ptsTypes="FffFF">
                                      <p:cBhvr>
                                        <p:cTn id="12" dur="1000" fill="hold"/>
                                        <p:tgtEl>
                                          <p:spTgt spid="47"/>
                                        </p:tgtEl>
                                        <p:attrNameLst>
                                          <p:attrName>ppt_x</p:attrName>
                                          <p:attrName>ppt_y</p:attrName>
                                        </p:attrNameLst>
                                      </p:cBhvr>
                                      <p:rCtr x="-25017" y="-10833"/>
                                    </p:animMotion>
                                  </p:childTnLst>
                                  <p:subTnLst>
                                    <p:audio>
                                      <p:cMediaNode>
                                        <p:cTn display="0" masterRel="sameClick">
                                          <p:stCondLst>
                                            <p:cond evt="begin" delay="0">
                                              <p:tn val="11"/>
                                            </p:cond>
                                          </p:stCondLst>
                                          <p:endCondLst>
                                            <p:cond evt="onStopAudio" delay="0">
                                              <p:tgtEl>
                                                <p:sldTgt/>
                                              </p:tgtEl>
                                            </p:cond>
                                          </p:endCondLst>
                                        </p:cTn>
                                        <p:tgtEl>
                                          <p:sndTgt r:embed="rId2" name="boing 1.wav"/>
                                        </p:tgtEl>
                                      </p:cMediaNode>
                                    </p:audio>
                                  </p:subTnLst>
                                </p:cTn>
                              </p:par>
                              <p:par>
                                <p:cTn id="13" presetID="16" presetClass="exit" presetSubtype="42" fill="hold" nodeType="withEffect">
                                  <p:stCondLst>
                                    <p:cond delay="0"/>
                                  </p:stCondLst>
                                  <p:childTnLst>
                                    <p:animEffect transition="out" filter="barn(outHorizontal)">
                                      <p:cBhvr>
                                        <p:cTn id="14" dur="500"/>
                                        <p:tgtEl>
                                          <p:spTgt spid="28"/>
                                        </p:tgtEl>
                                      </p:cBhvr>
                                    </p:animEffect>
                                    <p:set>
                                      <p:cBhvr>
                                        <p:cTn id="15" dur="1" fill="hold">
                                          <p:stCondLst>
                                            <p:cond delay="499"/>
                                          </p:stCondLst>
                                        </p:cTn>
                                        <p:tgtEl>
                                          <p:spTgt spid="28"/>
                                        </p:tgtEl>
                                        <p:attrNameLst>
                                          <p:attrName>style.visibility</p:attrName>
                                        </p:attrNameLst>
                                      </p:cBhvr>
                                      <p:to>
                                        <p:strVal val="hidden"/>
                                      </p:to>
                                    </p:set>
                                  </p:childTnLst>
                                </p:cTn>
                              </p:par>
                              <p:par>
                                <p:cTn id="16" presetID="16" presetClass="entr" presetSubtype="26" fill="hold" nodeType="withEffect">
                                  <p:stCondLst>
                                    <p:cond delay="1000"/>
                                  </p:stCondLst>
                                  <p:childTnLst>
                                    <p:set>
                                      <p:cBhvr>
                                        <p:cTn id="17" dur="1" fill="hold">
                                          <p:stCondLst>
                                            <p:cond delay="0"/>
                                          </p:stCondLst>
                                        </p:cTn>
                                        <p:tgtEl>
                                          <p:spTgt spid="31"/>
                                        </p:tgtEl>
                                        <p:attrNameLst>
                                          <p:attrName>style.visibility</p:attrName>
                                        </p:attrNameLst>
                                      </p:cBhvr>
                                      <p:to>
                                        <p:strVal val="visible"/>
                                      </p:to>
                                    </p:set>
                                    <p:animEffect transition="in" filter="barn(inHorizontal)">
                                      <p:cBhvr>
                                        <p:cTn id="18" dur="250"/>
                                        <p:tgtEl>
                                          <p:spTgt spid="31"/>
                                        </p:tgtEl>
                                      </p:cBhvr>
                                    </p:animEffect>
                                  </p:childTnLst>
                                </p:cTn>
                              </p:par>
                              <p:par>
                                <p:cTn id="19" presetID="10" presetClass="exit" presetSubtype="0" fill="hold" grpId="1" nodeType="withEffect">
                                  <p:stCondLst>
                                    <p:cond delay="0"/>
                                  </p:stCondLst>
                                  <p:childTnLst>
                                    <p:animEffect transition="out" filter="fade">
                                      <p:cBhvr>
                                        <p:cTn id="20" dur="500"/>
                                        <p:tgtEl>
                                          <p:spTgt spid="34"/>
                                        </p:tgtEl>
                                      </p:cBhvr>
                                    </p:animEffect>
                                    <p:set>
                                      <p:cBhvr>
                                        <p:cTn id="21" dur="1" fill="hold">
                                          <p:stCondLst>
                                            <p:cond delay="499"/>
                                          </p:stCondLst>
                                        </p:cTn>
                                        <p:tgtEl>
                                          <p:spTgt spid="34"/>
                                        </p:tgtEl>
                                        <p:attrNameLst>
                                          <p:attrName>style.visibility</p:attrName>
                                        </p:attrNameLst>
                                      </p:cBhvr>
                                      <p:to>
                                        <p:strVal val="hidden"/>
                                      </p:to>
                                    </p:set>
                                  </p:childTnLst>
                                </p:cTn>
                              </p:par>
                            </p:childTnLst>
                          </p:cTn>
                        </p:par>
                        <p:par>
                          <p:cTn id="22" fill="hold">
                            <p:stCondLst>
                              <p:cond delay="125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1000"/>
                                        <p:tgtEl>
                                          <p:spTgt spid="35"/>
                                        </p:tgtEl>
                                      </p:cBhvr>
                                    </p:animEffect>
                                  </p:childTnLst>
                                  <p:subTnLst>
                                    <p:audio>
                                      <p:cMediaNode>
                                        <p:cTn display="0" masterRel="sameClick">
                                          <p:stCondLst>
                                            <p:cond evt="begin" delay="0">
                                              <p:tn val="23"/>
                                            </p:cond>
                                          </p:stCondLst>
                                          <p:endCondLst>
                                            <p:cond evt="onStopAudio" delay="0">
                                              <p:tgtEl>
                                                <p:sldTgt/>
                                              </p:tgtEl>
                                            </p:cond>
                                          </p:endCondLst>
                                        </p:cTn>
                                        <p:tgtEl>
                                          <p:sndTgt r:embed="rId3" name="yummy.wav"/>
                                        </p:tgtEl>
                                      </p:cMediaNode>
                                    </p:audio>
                                  </p:subTnLst>
                                </p:cTn>
                              </p:par>
                            </p:childTnLst>
                          </p:cTn>
                        </p:par>
                        <p:par>
                          <p:cTn id="26" fill="hold">
                            <p:stCondLst>
                              <p:cond delay="2250"/>
                            </p:stCondLst>
                            <p:childTnLst>
                              <p:par>
                                <p:cTn id="27" presetID="42" presetClass="entr" presetSubtype="0" fill="hold" nodeType="afterEffect">
                                  <p:stCondLst>
                                    <p:cond delay="0"/>
                                  </p:stCondLst>
                                  <p:childTnLst>
                                    <p:set>
                                      <p:cBhvr>
                                        <p:cTn id="28" dur="1" fill="hold">
                                          <p:stCondLst>
                                            <p:cond delay="0"/>
                                          </p:stCondLst>
                                        </p:cTn>
                                        <p:tgtEl>
                                          <p:spTgt spid="13316"/>
                                        </p:tgtEl>
                                        <p:attrNameLst>
                                          <p:attrName>style.visibility</p:attrName>
                                        </p:attrNameLst>
                                      </p:cBhvr>
                                      <p:to>
                                        <p:strVal val="visible"/>
                                      </p:to>
                                    </p:set>
                                    <p:animEffect transition="in" filter="fade">
                                      <p:cBhvr>
                                        <p:cTn id="29" dur="250"/>
                                        <p:tgtEl>
                                          <p:spTgt spid="13316"/>
                                        </p:tgtEl>
                                      </p:cBhvr>
                                    </p:animEffect>
                                    <p:anim calcmode="lin" valueType="num">
                                      <p:cBhvr>
                                        <p:cTn id="30" dur="250" fill="hold"/>
                                        <p:tgtEl>
                                          <p:spTgt spid="13316"/>
                                        </p:tgtEl>
                                        <p:attrNameLst>
                                          <p:attrName>ppt_x</p:attrName>
                                        </p:attrNameLst>
                                      </p:cBhvr>
                                      <p:tavLst>
                                        <p:tav tm="0">
                                          <p:val>
                                            <p:strVal val="#ppt_x"/>
                                          </p:val>
                                        </p:tav>
                                        <p:tav tm="100000">
                                          <p:val>
                                            <p:strVal val="#ppt_x"/>
                                          </p:val>
                                        </p:tav>
                                      </p:tavLst>
                                    </p:anim>
                                    <p:anim calcmode="lin" valueType="num">
                                      <p:cBhvr>
                                        <p:cTn id="31" dur="250" fill="hold"/>
                                        <p:tgtEl>
                                          <p:spTgt spid="13316"/>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OHNO.WAV"/>
                                        </p:tgtEl>
                                      </p:cMediaNode>
                                    </p:audio>
                                  </p:subTnLst>
                                </p:cTn>
                              </p:par>
                            </p:childTnLst>
                          </p:cTn>
                        </p:par>
                        <p:par>
                          <p:cTn id="32" fill="hold">
                            <p:stCondLst>
                              <p:cond delay="2500"/>
                            </p:stCondLst>
                            <p:childTnLst>
                              <p:par>
                                <p:cTn id="33" presetID="32" presetClass="emph" presetSubtype="0" fill="hold" nodeType="afterEffect">
                                  <p:stCondLst>
                                    <p:cond delay="0"/>
                                  </p:stCondLst>
                                  <p:childTnLst>
                                    <p:animRot by="120000">
                                      <p:cBhvr>
                                        <p:cTn id="34" dur="100" fill="hold">
                                          <p:stCondLst>
                                            <p:cond delay="0"/>
                                          </p:stCondLst>
                                        </p:cTn>
                                        <p:tgtEl>
                                          <p:spTgt spid="13316"/>
                                        </p:tgtEl>
                                        <p:attrNameLst>
                                          <p:attrName>r</p:attrName>
                                        </p:attrNameLst>
                                      </p:cBhvr>
                                    </p:animRot>
                                    <p:animRot by="-240000">
                                      <p:cBhvr>
                                        <p:cTn id="35" dur="200" fill="hold">
                                          <p:stCondLst>
                                            <p:cond delay="200"/>
                                          </p:stCondLst>
                                        </p:cTn>
                                        <p:tgtEl>
                                          <p:spTgt spid="13316"/>
                                        </p:tgtEl>
                                        <p:attrNameLst>
                                          <p:attrName>r</p:attrName>
                                        </p:attrNameLst>
                                      </p:cBhvr>
                                    </p:animRot>
                                    <p:animRot by="240000">
                                      <p:cBhvr>
                                        <p:cTn id="36" dur="200" fill="hold">
                                          <p:stCondLst>
                                            <p:cond delay="400"/>
                                          </p:stCondLst>
                                        </p:cTn>
                                        <p:tgtEl>
                                          <p:spTgt spid="13316"/>
                                        </p:tgtEl>
                                        <p:attrNameLst>
                                          <p:attrName>r</p:attrName>
                                        </p:attrNameLst>
                                      </p:cBhvr>
                                    </p:animRot>
                                    <p:animRot by="-240000">
                                      <p:cBhvr>
                                        <p:cTn id="37" dur="200" fill="hold">
                                          <p:stCondLst>
                                            <p:cond delay="600"/>
                                          </p:stCondLst>
                                        </p:cTn>
                                        <p:tgtEl>
                                          <p:spTgt spid="13316"/>
                                        </p:tgtEl>
                                        <p:attrNameLst>
                                          <p:attrName>r</p:attrName>
                                        </p:attrNameLst>
                                      </p:cBhvr>
                                    </p:animRot>
                                    <p:animRot by="120000">
                                      <p:cBhvr>
                                        <p:cTn id="38" dur="200" fill="hold">
                                          <p:stCondLst>
                                            <p:cond delay="800"/>
                                          </p:stCondLst>
                                        </p:cTn>
                                        <p:tgtEl>
                                          <p:spTgt spid="13316"/>
                                        </p:tgtEl>
                                        <p:attrNameLst>
                                          <p:attrName>r</p:attrName>
                                        </p:attrNameLst>
                                      </p:cBhvr>
                                    </p:animRot>
                                  </p:childTnLst>
                                </p:cTn>
                              </p:par>
                              <p:par>
                                <p:cTn id="39" presetID="53" presetClass="entr" presetSubtype="16"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childTnLst>
                    </p:cTn>
                  </p:par>
                </p:childTnLst>
              </p:cTn>
              <p:nextCondLst>
                <p:cond evt="onClick" delay="0">
                  <p:tgtEl>
                    <p:spTgt spid="47"/>
                  </p:tgtEl>
                </p:cond>
              </p:nextCondLst>
            </p:seq>
            <p:seq concurrent="1" nextAc="seek">
              <p:cTn id="44" restart="whenNotActive" fill="hold" evtFilter="cancelBubble" nodeType="interactiveSeq">
                <p:stCondLst>
                  <p:cond evt="onClick" delay="0">
                    <p:tgtEl>
                      <p:spTgt spid="43"/>
                    </p:tgtEl>
                  </p:cond>
                </p:stCondLst>
                <p:endSync evt="end" delay="0">
                  <p:rtn val="all"/>
                </p:endSync>
                <p:childTnLst>
                  <p:par>
                    <p:cTn id="45" fill="hold">
                      <p:stCondLst>
                        <p:cond delay="0"/>
                      </p:stCondLst>
                      <p:childTnLst>
                        <p:par>
                          <p:cTn id="46" fill="hold">
                            <p:stCondLst>
                              <p:cond delay="0"/>
                            </p:stCondLst>
                            <p:childTnLst>
                              <p:par>
                                <p:cTn id="47" presetID="8" presetClass="emph" presetSubtype="0" fill="hold" nodeType="clickEffect">
                                  <p:stCondLst>
                                    <p:cond delay="0"/>
                                  </p:stCondLst>
                                  <p:childTnLst>
                                    <p:animRot by="21600000">
                                      <p:cBhvr>
                                        <p:cTn id="48" dur="500" fill="hold"/>
                                        <p:tgtEl>
                                          <p:spTgt spid="43"/>
                                        </p:tgtEl>
                                        <p:attrNameLst>
                                          <p:attrName>r</p:attrName>
                                        </p:attrNameLst>
                                      </p:cBhvr>
                                    </p:animRot>
                                  </p:childTnLst>
                                  <p:subTnLst>
                                    <p:audio>
                                      <p:cMediaNode>
                                        <p:cTn display="0" masterRel="sameClick">
                                          <p:stCondLst>
                                            <p:cond evt="begin" delay="0">
                                              <p:tn val="4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3"/>
                  </p:tgtEl>
                </p:cond>
              </p:nextCondLst>
            </p:seq>
            <p:seq concurrent="1" nextAc="seek">
              <p:cTn id="49" restart="whenNotActive" fill="hold" evtFilter="cancelBubble" nodeType="interactiveSeq">
                <p:stCondLst>
                  <p:cond evt="onClick" delay="0">
                    <p:tgtEl>
                      <p:spTgt spid="44"/>
                    </p:tgtEl>
                  </p:cond>
                </p:stCondLst>
                <p:endSync evt="end" delay="0">
                  <p:rtn val="all"/>
                </p:endSync>
                <p:childTnLst>
                  <p:par>
                    <p:cTn id="50" fill="hold">
                      <p:stCondLst>
                        <p:cond delay="0"/>
                      </p:stCondLst>
                      <p:childTnLst>
                        <p:par>
                          <p:cTn id="51" fill="hold">
                            <p:stCondLst>
                              <p:cond delay="0"/>
                            </p:stCondLst>
                            <p:childTnLst>
                              <p:par>
                                <p:cTn id="52" presetID="8" presetClass="emph" presetSubtype="0" fill="hold" nodeType="clickEffect">
                                  <p:stCondLst>
                                    <p:cond delay="0"/>
                                  </p:stCondLst>
                                  <p:childTnLst>
                                    <p:animRot by="21600000">
                                      <p:cBhvr>
                                        <p:cTn id="53" dur="500" fill="hold"/>
                                        <p:tgtEl>
                                          <p:spTgt spid="44"/>
                                        </p:tgtEl>
                                        <p:attrNameLst>
                                          <p:attrName>r</p:attrName>
                                        </p:attrNameLst>
                                      </p:cBhvr>
                                    </p:animRot>
                                  </p:childTnLst>
                                  <p:subTnLst>
                                    <p:audio>
                                      <p:cMediaNode>
                                        <p:cTn display="0" masterRel="sameClick">
                                          <p:stCondLst>
                                            <p:cond evt="begin" delay="0">
                                              <p:tn val="5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4"/>
                  </p:tgtEl>
                </p:cond>
              </p:nextCondLst>
            </p:seq>
            <p:seq concurrent="1" nextAc="seek">
              <p:cTn id="54" restart="whenNotActive" fill="hold" evtFilter="cancelBubble" nodeType="interactiveSeq">
                <p:stCondLst>
                  <p:cond evt="onClick" delay="0">
                    <p:tgtEl>
                      <p:spTgt spid="40"/>
                    </p:tgtEl>
                  </p:cond>
                </p:stCondLst>
                <p:endSync evt="end" delay="0">
                  <p:rtn val="all"/>
                </p:endSync>
                <p:childTnLst>
                  <p:par>
                    <p:cTn id="55" fill="hold">
                      <p:stCondLst>
                        <p:cond delay="0"/>
                      </p:stCondLst>
                      <p:childTnLst>
                        <p:par>
                          <p:cTn id="56" fill="hold">
                            <p:stCondLst>
                              <p:cond delay="0"/>
                            </p:stCondLst>
                            <p:childTnLst>
                              <p:par>
                                <p:cTn id="57" presetID="8" presetClass="emph" presetSubtype="0" fill="hold" nodeType="clickEffect">
                                  <p:stCondLst>
                                    <p:cond delay="0"/>
                                  </p:stCondLst>
                                  <p:childTnLst>
                                    <p:animRot by="21600000">
                                      <p:cBhvr>
                                        <p:cTn id="58" dur="500" fill="hold"/>
                                        <p:tgtEl>
                                          <p:spTgt spid="40"/>
                                        </p:tgtEl>
                                        <p:attrNameLst>
                                          <p:attrName>r</p:attrName>
                                        </p:attrNameLst>
                                      </p:cBhvr>
                                    </p:animRot>
                                  </p:childTnLst>
                                  <p:subTnLst>
                                    <p:audio>
                                      <p:cMediaNode>
                                        <p:cTn display="0" masterRel="sameClick">
                                          <p:stCondLst>
                                            <p:cond evt="begin" delay="0">
                                              <p:tn val="5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0"/>
                  </p:tgtEl>
                </p:cond>
              </p:nextCondLst>
            </p:seq>
            <p:seq concurrent="1" nextAc="seek">
              <p:cTn id="59" restart="whenNotActive" fill="hold" evtFilter="cancelBubble" nodeType="interactiveSeq">
                <p:stCondLst>
                  <p:cond evt="onClick" delay="0">
                    <p:tgtEl>
                      <p:spTgt spid="39"/>
                    </p:tgtEl>
                  </p:cond>
                </p:stCondLst>
                <p:endSync evt="end" delay="0">
                  <p:rtn val="all"/>
                </p:endSync>
                <p:childTnLst>
                  <p:par>
                    <p:cTn id="60" fill="hold">
                      <p:stCondLst>
                        <p:cond delay="0"/>
                      </p:stCondLst>
                      <p:childTnLst>
                        <p:par>
                          <p:cTn id="61" fill="hold">
                            <p:stCondLst>
                              <p:cond delay="0"/>
                            </p:stCondLst>
                            <p:childTnLst>
                              <p:par>
                                <p:cTn id="62" presetID="8" presetClass="emph" presetSubtype="0" fill="hold" nodeType="clickEffect">
                                  <p:stCondLst>
                                    <p:cond delay="0"/>
                                  </p:stCondLst>
                                  <p:childTnLst>
                                    <p:animRot by="21600000">
                                      <p:cBhvr>
                                        <p:cTn id="63" dur="500" fill="hold"/>
                                        <p:tgtEl>
                                          <p:spTgt spid="39"/>
                                        </p:tgtEl>
                                        <p:attrNameLst>
                                          <p:attrName>r</p:attrName>
                                        </p:attrNameLst>
                                      </p:cBhvr>
                                    </p:animRot>
                                  </p:childTnLst>
                                  <p:subTnLst>
                                    <p:audio>
                                      <p:cMediaNode>
                                        <p:cTn display="0" masterRel="sameClick">
                                          <p:stCondLst>
                                            <p:cond evt="begin" delay="0">
                                              <p:tn val="6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9"/>
                  </p:tgtEl>
                </p:cond>
              </p:nextCondLst>
            </p:seq>
            <p:seq concurrent="1" nextAc="seek">
              <p:cTn id="64" restart="whenNotActive" fill="hold" evtFilter="cancelBubble" nodeType="interactiveSeq">
                <p:stCondLst>
                  <p:cond evt="onClick" delay="0">
                    <p:tgtEl>
                      <p:spTgt spid="41"/>
                    </p:tgtEl>
                  </p:cond>
                </p:stCondLst>
                <p:endSync evt="end" delay="0">
                  <p:rtn val="all"/>
                </p:endSync>
                <p:childTnLst>
                  <p:par>
                    <p:cTn id="65" fill="hold">
                      <p:stCondLst>
                        <p:cond delay="0"/>
                      </p:stCondLst>
                      <p:childTnLst>
                        <p:par>
                          <p:cTn id="66" fill="hold">
                            <p:stCondLst>
                              <p:cond delay="0"/>
                            </p:stCondLst>
                            <p:childTnLst>
                              <p:par>
                                <p:cTn id="67" presetID="8" presetClass="emph" presetSubtype="0" fill="hold" nodeType="clickEffect">
                                  <p:stCondLst>
                                    <p:cond delay="0"/>
                                  </p:stCondLst>
                                  <p:childTnLst>
                                    <p:animRot by="21600000">
                                      <p:cBhvr>
                                        <p:cTn id="68" dur="500" fill="hold"/>
                                        <p:tgtEl>
                                          <p:spTgt spid="41"/>
                                        </p:tgtEl>
                                        <p:attrNameLst>
                                          <p:attrName>r</p:attrName>
                                        </p:attrNameLst>
                                      </p:cBhvr>
                                    </p:animRot>
                                  </p:childTnLst>
                                  <p:subTnLst>
                                    <p:audio>
                                      <p:cMediaNode>
                                        <p:cTn display="0" masterRel="sameClick">
                                          <p:stCondLst>
                                            <p:cond evt="begin" delay="0">
                                              <p:tn val="6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1"/>
                  </p:tgtEl>
                </p:cond>
              </p:nextCondLst>
            </p:seq>
            <p:seq concurrent="1" nextAc="seek">
              <p:cTn id="69" restart="whenNotActive" fill="hold" evtFilter="cancelBubble" nodeType="interactiveSeq">
                <p:stCondLst>
                  <p:cond evt="onClick" delay="0">
                    <p:tgtEl>
                      <p:spTgt spid="38"/>
                    </p:tgtEl>
                  </p:cond>
                </p:stCondLst>
                <p:endSync evt="end" delay="0">
                  <p:rtn val="all"/>
                </p:endSync>
                <p:childTnLst>
                  <p:par>
                    <p:cTn id="70" fill="hold">
                      <p:stCondLst>
                        <p:cond delay="0"/>
                      </p:stCondLst>
                      <p:childTnLst>
                        <p:par>
                          <p:cTn id="71" fill="hold">
                            <p:stCondLst>
                              <p:cond delay="0"/>
                            </p:stCondLst>
                            <p:childTnLst>
                              <p:par>
                                <p:cTn id="72" presetID="8" presetClass="emph" presetSubtype="0" fill="hold" nodeType="clickEffect">
                                  <p:stCondLst>
                                    <p:cond delay="0"/>
                                  </p:stCondLst>
                                  <p:childTnLst>
                                    <p:animRot by="21600000">
                                      <p:cBhvr>
                                        <p:cTn id="73" dur="500" fill="hold"/>
                                        <p:tgtEl>
                                          <p:spTgt spid="38"/>
                                        </p:tgtEl>
                                        <p:attrNameLst>
                                          <p:attrName>r</p:attrName>
                                        </p:attrNameLst>
                                      </p:cBhvr>
                                    </p:animRot>
                                  </p:childTnLst>
                                  <p:subTnLst>
                                    <p:audio>
                                      <p:cMediaNode>
                                        <p:cTn display="0" masterRel="sameClick">
                                          <p:stCondLst>
                                            <p:cond evt="begin" delay="0">
                                              <p:tn val="7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8"/>
                  </p:tgtEl>
                </p:cond>
              </p:nextCondLst>
            </p:seq>
            <p:seq concurrent="1" nextAc="seek">
              <p:cTn id="74" restart="whenNotActive" fill="hold" evtFilter="cancelBubble" nodeType="interactiveSeq">
                <p:stCondLst>
                  <p:cond evt="onClick" delay="0">
                    <p:tgtEl>
                      <p:spTgt spid="37"/>
                    </p:tgtEl>
                  </p:cond>
                </p:stCondLst>
                <p:endSync evt="end" delay="0">
                  <p:rtn val="all"/>
                </p:endSync>
                <p:childTnLst>
                  <p:par>
                    <p:cTn id="75" fill="hold">
                      <p:stCondLst>
                        <p:cond delay="0"/>
                      </p:stCondLst>
                      <p:childTnLst>
                        <p:par>
                          <p:cTn id="76" fill="hold">
                            <p:stCondLst>
                              <p:cond delay="0"/>
                            </p:stCondLst>
                            <p:childTnLst>
                              <p:par>
                                <p:cTn id="77" presetID="8" presetClass="emph" presetSubtype="0" fill="hold" nodeType="clickEffect">
                                  <p:stCondLst>
                                    <p:cond delay="0"/>
                                  </p:stCondLst>
                                  <p:childTnLst>
                                    <p:animRot by="21600000">
                                      <p:cBhvr>
                                        <p:cTn id="78" dur="500" fill="hold"/>
                                        <p:tgtEl>
                                          <p:spTgt spid="37"/>
                                        </p:tgtEl>
                                        <p:attrNameLst>
                                          <p:attrName>r</p:attrName>
                                        </p:attrNameLst>
                                      </p:cBhvr>
                                    </p:animRot>
                                  </p:childTnLst>
                                  <p:subTnLst>
                                    <p:audio>
                                      <p:cMediaNode>
                                        <p:cTn display="0" masterRel="sameClick">
                                          <p:stCondLst>
                                            <p:cond evt="begin" delay="0">
                                              <p:tn val="7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7"/>
                  </p:tgtEl>
                </p:cond>
              </p:nextCondLst>
            </p:seq>
            <p:seq concurrent="1" nextAc="seek">
              <p:cTn id="79" restart="whenNotActive" fill="hold" evtFilter="cancelBubble" nodeType="interactiveSeq">
                <p:stCondLst>
                  <p:cond evt="onClick" delay="0">
                    <p:tgtEl>
                      <p:spTgt spid="45"/>
                    </p:tgtEl>
                  </p:cond>
                </p:stCondLst>
                <p:endSync evt="end" delay="0">
                  <p:rtn val="all"/>
                </p:endSync>
                <p:childTnLst>
                  <p:par>
                    <p:cTn id="80" fill="hold">
                      <p:stCondLst>
                        <p:cond delay="0"/>
                      </p:stCondLst>
                      <p:childTnLst>
                        <p:par>
                          <p:cTn id="81" fill="hold">
                            <p:stCondLst>
                              <p:cond delay="0"/>
                            </p:stCondLst>
                            <p:childTnLst>
                              <p:par>
                                <p:cTn id="82" presetID="8" presetClass="emph" presetSubtype="0" fill="hold" nodeType="clickEffect">
                                  <p:stCondLst>
                                    <p:cond delay="0"/>
                                  </p:stCondLst>
                                  <p:childTnLst>
                                    <p:animRot by="21600000">
                                      <p:cBhvr>
                                        <p:cTn id="83" dur="500" fill="hold"/>
                                        <p:tgtEl>
                                          <p:spTgt spid="45"/>
                                        </p:tgtEl>
                                        <p:attrNameLst>
                                          <p:attrName>r</p:attrName>
                                        </p:attrNameLst>
                                      </p:cBhvr>
                                    </p:animRot>
                                  </p:childTnLst>
                                  <p:subTnLst>
                                    <p:audio>
                                      <p:cMediaNode>
                                        <p:cTn display="0" masterRel="sameClick">
                                          <p:stCondLst>
                                            <p:cond evt="begin" delay="0">
                                              <p:tn val="8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5"/>
                  </p:tgtEl>
                </p:cond>
              </p:nextCondLst>
            </p:seq>
            <p:seq concurrent="1" nextAc="seek">
              <p:cTn id="84" restart="whenNotActive" fill="hold" evtFilter="cancelBubble" nodeType="interactiveSeq">
                <p:stCondLst>
                  <p:cond evt="onClick" delay="0">
                    <p:tgtEl>
                      <p:spTgt spid="42"/>
                    </p:tgtEl>
                  </p:cond>
                </p:stCondLst>
                <p:endSync evt="end" delay="0">
                  <p:rtn val="all"/>
                </p:endSync>
                <p:childTnLst>
                  <p:par>
                    <p:cTn id="85" fill="hold">
                      <p:stCondLst>
                        <p:cond delay="0"/>
                      </p:stCondLst>
                      <p:childTnLst>
                        <p:par>
                          <p:cTn id="86" fill="hold">
                            <p:stCondLst>
                              <p:cond delay="0"/>
                            </p:stCondLst>
                            <p:childTnLst>
                              <p:par>
                                <p:cTn id="87" presetID="8" presetClass="emph" presetSubtype="0" fill="hold" nodeType="clickEffect">
                                  <p:stCondLst>
                                    <p:cond delay="0"/>
                                  </p:stCondLst>
                                  <p:childTnLst>
                                    <p:animRot by="21600000">
                                      <p:cBhvr>
                                        <p:cTn id="88" dur="500" fill="hold"/>
                                        <p:tgtEl>
                                          <p:spTgt spid="42"/>
                                        </p:tgtEl>
                                        <p:attrNameLst>
                                          <p:attrName>r</p:attrName>
                                        </p:attrNameLst>
                                      </p:cBhvr>
                                    </p:animRot>
                                  </p:childTnLst>
                                  <p:subTnLst>
                                    <p:audio>
                                      <p:cMediaNode>
                                        <p:cTn display="0" masterRel="sameClick">
                                          <p:stCondLst>
                                            <p:cond evt="begin" delay="0">
                                              <p:tn val="8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2"/>
                  </p:tgtEl>
                </p:cond>
              </p:nextCondLst>
            </p:seq>
            <p:seq concurrent="1" nextAc="seek">
              <p:cTn id="89" restart="whenNotActive" fill="hold" evtFilter="cancelBubble" nodeType="interactiveSeq">
                <p:stCondLst>
                  <p:cond evt="onClick" delay="0">
                    <p:tgtEl>
                      <p:spTgt spid="36"/>
                    </p:tgtEl>
                  </p:cond>
                </p:stCondLst>
                <p:endSync evt="end" delay="0">
                  <p:rtn val="all"/>
                </p:endSync>
                <p:childTnLst>
                  <p:par>
                    <p:cTn id="90" fill="hold">
                      <p:stCondLst>
                        <p:cond delay="0"/>
                      </p:stCondLst>
                      <p:childTnLst>
                        <p:par>
                          <p:cTn id="91" fill="hold">
                            <p:stCondLst>
                              <p:cond delay="0"/>
                            </p:stCondLst>
                            <p:childTnLst>
                              <p:par>
                                <p:cTn id="92" presetID="8" presetClass="emph" presetSubtype="0" fill="hold" nodeType="clickEffect">
                                  <p:stCondLst>
                                    <p:cond delay="0"/>
                                  </p:stCondLst>
                                  <p:childTnLst>
                                    <p:animRot by="21600000">
                                      <p:cBhvr>
                                        <p:cTn id="93" dur="500" fill="hold"/>
                                        <p:tgtEl>
                                          <p:spTgt spid="36"/>
                                        </p:tgtEl>
                                        <p:attrNameLst>
                                          <p:attrName>r</p:attrName>
                                        </p:attrNameLst>
                                      </p:cBhvr>
                                    </p:animRot>
                                  </p:childTnLst>
                                  <p:subTnLst>
                                    <p:audio>
                                      <p:cMediaNode>
                                        <p:cTn display="0" masterRel="sameClick">
                                          <p:stCondLst>
                                            <p:cond evt="begin" delay="0">
                                              <p:tn val="9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36"/>
                  </p:tgtEl>
                </p:cond>
              </p:nextCondLst>
            </p:seq>
            <p:seq concurrent="1" nextAc="seek">
              <p:cTn id="94" restart="whenNotActive" fill="hold" evtFilter="cancelBubble" nodeType="interactiveSeq">
                <p:stCondLst>
                  <p:cond evt="onClick" delay="0">
                    <p:tgtEl>
                      <p:spTgt spid="46"/>
                    </p:tgtEl>
                  </p:cond>
                </p:stCondLst>
                <p:endSync evt="end" delay="0">
                  <p:rtn val="all"/>
                </p:endSync>
                <p:childTnLst>
                  <p:par>
                    <p:cTn id="95" fill="hold">
                      <p:stCondLst>
                        <p:cond delay="0"/>
                      </p:stCondLst>
                      <p:childTnLst>
                        <p:par>
                          <p:cTn id="96" fill="hold">
                            <p:stCondLst>
                              <p:cond delay="0"/>
                            </p:stCondLst>
                            <p:childTnLst>
                              <p:par>
                                <p:cTn id="97" presetID="8" presetClass="emph" presetSubtype="0" fill="hold" nodeType="clickEffect">
                                  <p:stCondLst>
                                    <p:cond delay="0"/>
                                  </p:stCondLst>
                                  <p:childTnLst>
                                    <p:animRot by="21600000">
                                      <p:cBhvr>
                                        <p:cTn id="98" dur="500" fill="hold"/>
                                        <p:tgtEl>
                                          <p:spTgt spid="46"/>
                                        </p:tgtEl>
                                        <p:attrNameLst>
                                          <p:attrName>r</p:attrName>
                                        </p:attrNameLst>
                                      </p:cBhvr>
                                    </p:animRot>
                                  </p:childTnLst>
                                  <p:subTnLst>
                                    <p:audio>
                                      <p:cMediaNode>
                                        <p:cTn display="0" masterRel="sameClick">
                                          <p:stCondLst>
                                            <p:cond evt="begin" delay="0">
                                              <p:tn val="9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6"/>
                  </p:tgtEl>
                </p:cond>
              </p:nextCondLst>
            </p:seq>
            <p:seq concurrent="1" nextAc="seek">
              <p:cTn id="99" restart="whenNotActive" fill="hold" evtFilter="cancelBubble" nodeType="interactiveSeq">
                <p:stCondLst>
                  <p:cond evt="onClick" delay="0">
                    <p:tgtEl>
                      <p:spTgt spid="52"/>
                    </p:tgtEl>
                  </p:cond>
                </p:stCondLst>
                <p:endSync evt="end" delay="0">
                  <p:rtn val="all"/>
                </p:endSync>
                <p:childTnLst>
                  <p:par>
                    <p:cTn id="100" fill="hold">
                      <p:stCondLst>
                        <p:cond delay="0"/>
                      </p:stCondLst>
                      <p:childTnLst>
                        <p:par>
                          <p:cTn id="101" fill="hold">
                            <p:stCondLst>
                              <p:cond delay="0"/>
                            </p:stCondLst>
                            <p:childTnLst>
                              <p:par>
                                <p:cTn id="102" presetID="8" presetClass="emph" presetSubtype="0" fill="hold" nodeType="clickEffect">
                                  <p:stCondLst>
                                    <p:cond delay="0"/>
                                  </p:stCondLst>
                                  <p:childTnLst>
                                    <p:animRot by="21600000">
                                      <p:cBhvr>
                                        <p:cTn id="103" dur="500" fill="hold"/>
                                        <p:tgtEl>
                                          <p:spTgt spid="52"/>
                                        </p:tgtEl>
                                        <p:attrNameLst>
                                          <p:attrName>r</p:attrName>
                                        </p:attrNameLst>
                                      </p:cBhvr>
                                    </p:animRot>
                                  </p:childTnLst>
                                  <p:subTnLst>
                                    <p:audio>
                                      <p:cMediaNode>
                                        <p:cTn display="0" masterRel="sameClick">
                                          <p:stCondLst>
                                            <p:cond evt="begin" delay="0">
                                              <p:tn val="10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52"/>
                  </p:tgtEl>
                </p:cond>
              </p:nextCondLst>
            </p:seq>
            <p:seq concurrent="1" nextAc="seek">
              <p:cTn id="104" restart="whenNotActive" fill="hold" evtFilter="cancelBubble" nodeType="interactiveSeq">
                <p:stCondLst>
                  <p:cond evt="onClick" delay="0">
                    <p:tgtEl>
                      <p:spTgt spid="26"/>
                    </p:tgtEl>
                  </p:cond>
                </p:stCondLst>
                <p:endSync evt="end" delay="0">
                  <p:rtn val="all"/>
                </p:endSync>
                <p:childTnLst>
                  <p:par>
                    <p:cTn id="105" fill="hold">
                      <p:stCondLst>
                        <p:cond delay="0"/>
                      </p:stCondLst>
                      <p:childTnLst>
                        <p:par>
                          <p:cTn id="106" fill="hold">
                            <p:stCondLst>
                              <p:cond delay="0"/>
                            </p:stCondLst>
                            <p:childTnLst>
                              <p:par>
                                <p:cTn id="107" presetID="8" presetClass="emph" presetSubtype="0" fill="hold" nodeType="clickEffect">
                                  <p:stCondLst>
                                    <p:cond delay="0"/>
                                  </p:stCondLst>
                                  <p:childTnLst>
                                    <p:animRot by="21600000">
                                      <p:cBhvr>
                                        <p:cTn id="108" dur="500" fill="hold"/>
                                        <p:tgtEl>
                                          <p:spTgt spid="26"/>
                                        </p:tgtEl>
                                        <p:attrNameLst>
                                          <p:attrName>r</p:attrName>
                                        </p:attrNameLst>
                                      </p:cBhvr>
                                    </p:animRot>
                                  </p:childTnLst>
                                  <p:subTnLst>
                                    <p:audio>
                                      <p:cMediaNode>
                                        <p:cTn display="0" masterRel="sameClick">
                                          <p:stCondLst>
                                            <p:cond evt="begin" delay="0">
                                              <p:tn val="107"/>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26"/>
                  </p:tgtEl>
                </p:cond>
              </p:nextCondLst>
            </p:seq>
            <p:seq concurrent="1" nextAc="seek">
              <p:cTn id="109" restart="whenNotActive" fill="hold" evtFilter="cancelBubble" nodeType="interactiveSeq">
                <p:stCondLst>
                  <p:cond evt="onClick" delay="0">
                    <p:tgtEl>
                      <p:spTgt spid="48"/>
                    </p:tgtEl>
                  </p:cond>
                </p:stCondLst>
                <p:endSync evt="end" delay="0">
                  <p:rtn val="all"/>
                </p:endSync>
                <p:childTnLst>
                  <p:par>
                    <p:cTn id="110" fill="hold">
                      <p:stCondLst>
                        <p:cond delay="0"/>
                      </p:stCondLst>
                      <p:childTnLst>
                        <p:par>
                          <p:cTn id="111" fill="hold">
                            <p:stCondLst>
                              <p:cond delay="0"/>
                            </p:stCondLst>
                            <p:childTnLst>
                              <p:par>
                                <p:cTn id="112" presetID="8" presetClass="emph" presetSubtype="0" fill="hold" nodeType="clickEffect">
                                  <p:stCondLst>
                                    <p:cond delay="0"/>
                                  </p:stCondLst>
                                  <p:childTnLst>
                                    <p:animRot by="21600000">
                                      <p:cBhvr>
                                        <p:cTn id="113" dur="500" fill="hold"/>
                                        <p:tgtEl>
                                          <p:spTgt spid="48"/>
                                        </p:tgtEl>
                                        <p:attrNameLst>
                                          <p:attrName>r</p:attrName>
                                        </p:attrNameLst>
                                      </p:cBhvr>
                                    </p:animRot>
                                  </p:childTnLst>
                                  <p:subTnLst>
                                    <p:audio>
                                      <p:cMediaNode>
                                        <p:cTn display="0" masterRel="sameClick">
                                          <p:stCondLst>
                                            <p:cond evt="begin" delay="0">
                                              <p:tn val="112"/>
                                            </p:cond>
                                          </p:stCondLst>
                                          <p:endCondLst>
                                            <p:cond evt="onStopAudio" delay="0">
                                              <p:tgtEl>
                                                <p:sldTgt/>
                                              </p:tgtEl>
                                            </p:cond>
                                          </p:endCondLst>
                                        </p:cTn>
                                        <p:tgtEl>
                                          <p:sndTgt r:embed="rId5" name="buzzer_wrong.wav"/>
                                        </p:tgtEl>
                                      </p:cMediaNode>
                                    </p:audio>
                                  </p:subTnLst>
                                </p:cTn>
                              </p:par>
                            </p:childTnLst>
                          </p:cTn>
                        </p:par>
                      </p:childTnLst>
                    </p:cTn>
                  </p:par>
                </p:childTnLst>
              </p:cTn>
              <p:nextCondLst>
                <p:cond evt="onClick" delay="0">
                  <p:tgtEl>
                    <p:spTgt spid="48"/>
                  </p:tgtEl>
                </p:cond>
              </p:nextCondLst>
            </p:seq>
          </p:childTnLst>
        </p:cTn>
      </p:par>
    </p:tnLst>
    <p:bldLst>
      <p:bldP spid="34" grpId="0" animBg="1"/>
      <p:bldP spid="34" grpId="1" animBg="1"/>
      <p:bldP spid="35" grpId="0" animBg="1"/>
      <p:bldP spid="5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duotone>
              <a:prstClr val="black"/>
              <a:srgbClr val="FF0000">
                <a:tint val="45000"/>
                <a:satMod val="400000"/>
              </a:srgbClr>
            </a:duotone>
          </a:blip>
          <a:stretch>
            <a:fillRect/>
          </a:stretch>
        </p:blipFill>
        <p:spPr>
          <a:xfrm>
            <a:off x="143022" y="0"/>
            <a:ext cx="4165209" cy="6377354"/>
          </a:xfrm>
          <a:prstGeom prst="rect">
            <a:avLst/>
          </a:prstGeom>
        </p:spPr>
      </p:pic>
      <p:sp>
        <p:nvSpPr>
          <p:cNvPr id="3" name="TextBox 2"/>
          <p:cNvSpPr txBox="1"/>
          <p:nvPr/>
        </p:nvSpPr>
        <p:spPr>
          <a:xfrm>
            <a:off x="338071" y="480647"/>
            <a:ext cx="4049291" cy="6740307"/>
          </a:xfrm>
          <a:prstGeom prst="rect">
            <a:avLst/>
          </a:prstGeom>
          <a:noFill/>
        </p:spPr>
        <p:txBody>
          <a:bodyPr wrap="square" rtlCol="0">
            <a:spAutoFit/>
          </a:bodyPr>
          <a:lstStyle/>
          <a:p>
            <a:pPr marL="450215" lvl="0"/>
            <a:r>
              <a:rPr lang="en-US" sz="2400" b="1" u="sng" dirty="0" smtClean="0"/>
              <a:t>Roleplaying </a:t>
            </a:r>
            <a:r>
              <a:rPr lang="en-US" sz="2400" b="1" u="sng" dirty="0"/>
              <a:t>activities</a:t>
            </a:r>
            <a:r>
              <a:rPr lang="en-US" sz="2400" dirty="0"/>
              <a:t> can prepare your students for </a:t>
            </a:r>
            <a:r>
              <a:rPr lang="en-US" sz="2400" u="sng" dirty="0"/>
              <a:t>real-life situations</a:t>
            </a:r>
            <a:r>
              <a:rPr lang="en-US" sz="2400" dirty="0"/>
              <a:t> where they can apply their English language skills. Besides, the roleplay activities can liven up the classroom atmosphere and get your students to know each other better. </a:t>
            </a:r>
            <a:r>
              <a:rPr lang="en-US" sz="2400" dirty="0" smtClean="0"/>
              <a:t> </a:t>
            </a:r>
            <a:r>
              <a:rPr lang="en-US" sz="2400" dirty="0" err="1" smtClean="0"/>
              <a:t>F.e</a:t>
            </a:r>
            <a:r>
              <a:rPr lang="en-US" sz="2400" dirty="0" smtClean="0"/>
              <a:t>.</a:t>
            </a:r>
            <a:r>
              <a:rPr lang="uk-UA" sz="2400" dirty="0" smtClean="0">
                <a:latin typeface="Times New Roman" panose="02020603050405020304" pitchFamily="18" charset="0"/>
                <a:cs typeface="Times New Roman" panose="02020603050405020304" pitchFamily="18" charset="0"/>
              </a:rPr>
              <a:t>:</a:t>
            </a:r>
            <a:endParaRPr lang="uk-UA" sz="24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400" dirty="0"/>
              <a:t>Debate</a:t>
            </a:r>
          </a:p>
          <a:p>
            <a:pPr marL="342900" indent="-342900">
              <a:buFont typeface="Arial" panose="020B0604020202020204" pitchFamily="34" charset="0"/>
              <a:buChar char="•"/>
            </a:pPr>
            <a:r>
              <a:rPr lang="en-US" sz="2400" dirty="0"/>
              <a:t>Telephone Conversation</a:t>
            </a:r>
          </a:p>
          <a:p>
            <a:pPr marL="342900" indent="-342900">
              <a:buFont typeface="Arial" panose="020B0604020202020204" pitchFamily="34" charset="0"/>
              <a:buChar char="•"/>
            </a:pPr>
            <a:r>
              <a:rPr lang="en-US" sz="2400" dirty="0"/>
              <a:t>Job interview</a:t>
            </a:r>
          </a:p>
          <a:p>
            <a:pPr marL="342900" indent="-342900">
              <a:buFont typeface="Arial" panose="020B0604020202020204" pitchFamily="34" charset="0"/>
              <a:buChar char="•"/>
            </a:pPr>
            <a:r>
              <a:rPr lang="en-US" sz="2400" dirty="0"/>
              <a:t>Arguments</a:t>
            </a:r>
          </a:p>
          <a:p>
            <a:pPr marL="342900" indent="-342900">
              <a:buFont typeface="Arial" panose="020B0604020202020204" pitchFamily="34" charset="0"/>
              <a:buChar char="•"/>
            </a:pPr>
            <a:r>
              <a:rPr lang="en-US" sz="2400" dirty="0"/>
              <a:t>Emergency Services </a:t>
            </a:r>
            <a:r>
              <a:rPr lang="en-US" sz="2400" dirty="0" smtClean="0"/>
              <a:t>Role </a:t>
            </a:r>
            <a:r>
              <a:rPr lang="en-US" sz="2400" dirty="0"/>
              <a:t>Playing Exercise</a:t>
            </a:r>
          </a:p>
          <a:p>
            <a:pPr marL="342900" indent="-342900">
              <a:buFont typeface="Arial" panose="020B0604020202020204" pitchFamily="34" charset="0"/>
              <a:buChar char="•"/>
            </a:pPr>
            <a:r>
              <a:rPr lang="en-US" sz="2400" dirty="0"/>
              <a:t>Doctor’s </a:t>
            </a:r>
            <a:r>
              <a:rPr lang="en-US" sz="2400" dirty="0" smtClean="0"/>
              <a:t>Appointment</a:t>
            </a:r>
            <a:endParaRPr lang="en-US" sz="2400"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6396" y="1488065"/>
            <a:ext cx="4433222" cy="3329842"/>
          </a:xfrm>
          <a:prstGeom prst="rect">
            <a:avLst/>
          </a:prstGeom>
        </p:spPr>
      </p:pic>
    </p:spTree>
    <p:extLst>
      <p:ext uri="{BB962C8B-B14F-4D97-AF65-F5344CB8AC3E}">
        <p14:creationId xmlns:p14="http://schemas.microsoft.com/office/powerpoint/2010/main" val="3646337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2"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anim calcmode="lin" valueType="num">
                                      <p:cBhvr>
                                        <p:cTn id="1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2"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fade">
                                      <p:cBhvr>
                                        <p:cTn id="40" dur="1000"/>
                                        <p:tgtEl>
                                          <p:spTgt spid="3">
                                            <p:txEl>
                                              <p:pRg st="6" end="6"/>
                                            </p:txEl>
                                          </p:spTgt>
                                        </p:tgtEl>
                                      </p:cBhvr>
                                    </p:animEffect>
                                    <p:anim calcmode="lin" valueType="num">
                                      <p:cBhvr>
                                        <p:cTn id="4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descr="sherlock and watson ile ilgili görsel sonucu"/>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144" y="401712"/>
            <a:ext cx="4967662" cy="3240360"/>
          </a:xfrm>
          <a:prstGeom prst="round2DiagRect">
            <a:avLst>
              <a:gd name="adj1" fmla="val 16667"/>
              <a:gd name="adj2" fmla="val 0"/>
            </a:avLst>
          </a:prstGeom>
          <a:ln w="3175" cap="sq">
            <a:solidFill>
              <a:schemeClr val="tx1"/>
            </a:solidFill>
            <a:miter lim="800000"/>
          </a:ln>
          <a:effectLst/>
        </p:spPr>
      </p:pic>
      <p:sp>
        <p:nvSpPr>
          <p:cNvPr id="7" name="Yuvarlatılmış Dikdörtgen 6"/>
          <p:cNvSpPr/>
          <p:nvPr/>
        </p:nvSpPr>
        <p:spPr>
          <a:xfrm>
            <a:off x="683569" y="3884552"/>
            <a:ext cx="7632848" cy="2064728"/>
          </a:xfrm>
          <a:prstGeom prst="round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2400" dirty="0">
                <a:solidFill>
                  <a:schemeClr val="tx2"/>
                </a:solidFill>
                <a:effectLst/>
                <a:latin typeface="Comic Sans MS"/>
                <a:ea typeface="Calibri"/>
                <a:cs typeface="Times New Roman"/>
              </a:rPr>
              <a:t>Sherlock Holmes and James Watson are great detectives and they can catch </a:t>
            </a:r>
            <a:r>
              <a:rPr lang="en-US" sz="2400" dirty="0" smtClean="0">
                <a:solidFill>
                  <a:schemeClr val="tx2"/>
                </a:solidFill>
                <a:effectLst/>
                <a:latin typeface="Comic Sans MS"/>
                <a:ea typeface="Calibri"/>
                <a:cs typeface="Times New Roman"/>
              </a:rPr>
              <a:t>suspects easily. </a:t>
            </a:r>
            <a:r>
              <a:rPr lang="en-US" sz="2400" dirty="0">
                <a:solidFill>
                  <a:schemeClr val="tx2"/>
                </a:solidFill>
                <a:latin typeface="Comic Sans MS"/>
                <a:ea typeface="Calibri"/>
                <a:cs typeface="Times New Roman"/>
              </a:rPr>
              <a:t>You are Sherlock Holmes and your partner is James Watson. Let’s </a:t>
            </a:r>
            <a:r>
              <a:rPr lang="en-US" sz="2400" dirty="0" smtClean="0">
                <a:solidFill>
                  <a:schemeClr val="tx2"/>
                </a:solidFill>
                <a:effectLst/>
                <a:latin typeface="Comic Sans MS"/>
                <a:ea typeface="Calibri"/>
                <a:cs typeface="Times New Roman"/>
              </a:rPr>
              <a:t>find two </a:t>
            </a:r>
            <a:r>
              <a:rPr lang="en-US" sz="2400" dirty="0">
                <a:solidFill>
                  <a:schemeClr val="tx2"/>
                </a:solidFill>
                <a:effectLst/>
                <a:latin typeface="Comic Sans MS"/>
                <a:ea typeface="Calibri"/>
                <a:cs typeface="Times New Roman"/>
              </a:rPr>
              <a:t>suspects.</a:t>
            </a:r>
            <a:endParaRPr lang="tr-TR" sz="2400" dirty="0">
              <a:solidFill>
                <a:schemeClr val="tx2"/>
              </a:solidFill>
              <a:effectLst/>
              <a:ea typeface="Calibri"/>
              <a:cs typeface="Times New Roman"/>
            </a:endParaRPr>
          </a:p>
        </p:txBody>
      </p:sp>
      <p:sp>
        <p:nvSpPr>
          <p:cNvPr id="2" name="TextBox 1"/>
          <p:cNvSpPr txBox="1"/>
          <p:nvPr/>
        </p:nvSpPr>
        <p:spPr>
          <a:xfrm>
            <a:off x="5797806" y="1387954"/>
            <a:ext cx="2625225" cy="830997"/>
          </a:xfrm>
          <a:prstGeom prst="rect">
            <a:avLst/>
          </a:prstGeom>
          <a:solidFill>
            <a:srgbClr val="F8F8F8"/>
          </a:solidFill>
          <a:ln>
            <a:solidFill>
              <a:srgbClr val="FF0000"/>
            </a:solidFill>
          </a:ln>
        </p:spPr>
        <p:txBody>
          <a:bodyPr wrap="square" rtlCol="0">
            <a:spAutoFit/>
          </a:bodyPr>
          <a:lstStyle/>
          <a:p>
            <a:pPr algn="ctr"/>
            <a:r>
              <a:rPr lang="en-US" sz="4800" dirty="0">
                <a:ln>
                  <a:solidFill>
                    <a:schemeClr val="bg2">
                      <a:lumMod val="25000"/>
                    </a:schemeClr>
                  </a:solidFill>
                </a:ln>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rPr>
              <a:t>Situation</a:t>
            </a:r>
            <a:r>
              <a:rPr lang="ru-RU" sz="4800" dirty="0">
                <a:ln>
                  <a:solidFill>
                    <a:schemeClr val="bg2">
                      <a:lumMod val="25000"/>
                    </a:schemeClr>
                  </a:solidFill>
                </a:ln>
                <a:solidFill>
                  <a:schemeClr val="tx2">
                    <a:lumMod val="75000"/>
                  </a:schemeClr>
                </a:solidFill>
                <a:latin typeface="Calibri" panose="020F0502020204030204" pitchFamily="34" charset="0"/>
                <a:ea typeface="Calibri" panose="020F0502020204030204" pitchFamily="34" charset="0"/>
                <a:cs typeface="Times New Roman" panose="02020603050405020304" pitchFamily="18" charset="0"/>
              </a:rPr>
              <a:t>:</a:t>
            </a:r>
            <a:endParaRPr lang="uk-UA" sz="4800" dirty="0">
              <a:ln>
                <a:solidFill>
                  <a:schemeClr val="bg2">
                    <a:lumMod val="25000"/>
                  </a:schemeClr>
                </a:solidFill>
              </a:ln>
              <a:solidFill>
                <a:schemeClr val="tx2">
                  <a:lumMod val="75000"/>
                </a:schemeClr>
              </a:solidFill>
            </a:endParaRPr>
          </a:p>
        </p:txBody>
      </p:sp>
    </p:spTree>
    <p:extLst>
      <p:ext uri="{BB962C8B-B14F-4D97-AF65-F5344CB8AC3E}">
        <p14:creationId xmlns:p14="http://schemas.microsoft.com/office/powerpoint/2010/main" val="3340427671"/>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Yuvarlatılmış Dikdörtgen 3"/>
          <p:cNvSpPr/>
          <p:nvPr/>
        </p:nvSpPr>
        <p:spPr>
          <a:xfrm>
            <a:off x="323528" y="697826"/>
            <a:ext cx="7992888" cy="1002982"/>
          </a:xfrm>
          <a:prstGeom prst="round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2400" dirty="0">
                <a:solidFill>
                  <a:srgbClr val="002060"/>
                </a:solidFill>
                <a:effectLst/>
                <a:latin typeface="Arial"/>
                <a:ea typeface="Calibri"/>
                <a:cs typeface="Times New Roman"/>
              </a:rPr>
              <a:t>Somebody robbed Mr. Carter’s house last night. The burglar was tall and slim. </a:t>
            </a:r>
            <a:r>
              <a:rPr lang="en-US" sz="2400" dirty="0" smtClean="0">
                <a:solidFill>
                  <a:srgbClr val="002060"/>
                </a:solidFill>
                <a:effectLst/>
                <a:latin typeface="Arial"/>
                <a:ea typeface="Calibri"/>
                <a:cs typeface="Times New Roman"/>
              </a:rPr>
              <a:t>He </a:t>
            </a:r>
            <a:r>
              <a:rPr lang="en-US" sz="2400" dirty="0">
                <a:solidFill>
                  <a:srgbClr val="002060"/>
                </a:solidFill>
                <a:effectLst/>
                <a:latin typeface="Arial"/>
                <a:ea typeface="Calibri"/>
                <a:cs typeface="Times New Roman"/>
              </a:rPr>
              <a:t>had long hair. He was wearing glasses</a:t>
            </a:r>
            <a:r>
              <a:rPr lang="en-US" sz="2000" dirty="0">
                <a:solidFill>
                  <a:srgbClr val="002060"/>
                </a:solidFill>
                <a:effectLst/>
                <a:latin typeface="Arial"/>
                <a:ea typeface="Calibri"/>
                <a:cs typeface="Times New Roman"/>
              </a:rPr>
              <a:t>.</a:t>
            </a:r>
            <a:endParaRPr lang="tr-TR" sz="2000" dirty="0">
              <a:solidFill>
                <a:srgbClr val="002060"/>
              </a:solidFill>
              <a:effectLst/>
              <a:ea typeface="Calibri"/>
              <a:cs typeface="Times New Roman"/>
            </a:endParaRPr>
          </a:p>
        </p:txBody>
      </p:sp>
      <p:pic>
        <p:nvPicPr>
          <p:cNvPr id="8" name="Resim 7" descr="fat short man with moustache ile ilgili görsel sonucu"/>
          <p:cNvPicPr/>
          <p:nvPr/>
        </p:nvPicPr>
        <p:blipFill rotWithShape="1">
          <a:blip r:embed="rId3" cstate="print">
            <a:extLst>
              <a:ext uri="{28A0092B-C50C-407E-A947-70E740481C1C}">
                <a14:useLocalDpi xmlns:a14="http://schemas.microsoft.com/office/drawing/2010/main" val="0"/>
              </a:ext>
            </a:extLst>
          </a:blip>
          <a:srcRect l="13836" r="15094"/>
          <a:stretch/>
        </p:blipFill>
        <p:spPr bwMode="auto">
          <a:xfrm>
            <a:off x="2406557" y="3140968"/>
            <a:ext cx="1373355" cy="1375436"/>
          </a:xfrm>
          <a:prstGeom prst="rect">
            <a:avLst/>
          </a:prstGeom>
          <a:noFill/>
          <a:ln>
            <a:noFill/>
          </a:ln>
          <a:extLst>
            <a:ext uri="{53640926-AAD7-44D8-BBD7-CCE9431645EC}">
              <a14:shadowObscured xmlns:a14="http://schemas.microsoft.com/office/drawing/2010/main"/>
            </a:ext>
          </a:extLst>
        </p:spPr>
      </p:pic>
      <p:pic>
        <p:nvPicPr>
          <p:cNvPr id="9" name="Resim 8" descr="short hair glasses girl ile ilgili görsel sonucu"/>
          <p:cNvPicPr/>
          <p:nvPr/>
        </p:nvPicPr>
        <p:blipFill rotWithShape="1">
          <a:blip r:embed="rId4" cstate="print">
            <a:extLst>
              <a:ext uri="{28A0092B-C50C-407E-A947-70E740481C1C}">
                <a14:useLocalDpi xmlns:a14="http://schemas.microsoft.com/office/drawing/2010/main" val="0"/>
              </a:ext>
            </a:extLst>
          </a:blip>
          <a:srcRect l="13001" t="4809" b="8218"/>
          <a:stretch/>
        </p:blipFill>
        <p:spPr bwMode="auto">
          <a:xfrm>
            <a:off x="378514" y="3068960"/>
            <a:ext cx="1529190" cy="1440160"/>
          </a:xfrm>
          <a:prstGeom prst="rect">
            <a:avLst/>
          </a:prstGeom>
          <a:noFill/>
          <a:ln>
            <a:noFill/>
          </a:ln>
          <a:extLst>
            <a:ext uri="{53640926-AAD7-44D8-BBD7-CCE9431645EC}">
              <a14:shadowObscured xmlns:a14="http://schemas.microsoft.com/office/drawing/2010/main"/>
            </a:ext>
          </a:extLst>
        </p:spPr>
      </p:pic>
      <p:pic>
        <p:nvPicPr>
          <p:cNvPr id="10" name="Resim 9" descr="no beard man ile ilgili görsel sonucu"/>
          <p:cNvPicPr/>
          <p:nvPr/>
        </p:nvPicPr>
        <p:blipFill rotWithShape="1">
          <a:blip r:embed="rId5" cstate="print">
            <a:extLst>
              <a:ext uri="{28A0092B-C50C-407E-A947-70E740481C1C}">
                <a14:useLocalDpi xmlns:a14="http://schemas.microsoft.com/office/drawing/2010/main" val="0"/>
              </a:ext>
            </a:extLst>
          </a:blip>
          <a:srcRect b="10625"/>
          <a:stretch/>
        </p:blipFill>
        <p:spPr bwMode="auto">
          <a:xfrm>
            <a:off x="536420" y="4837225"/>
            <a:ext cx="1309049" cy="1400089"/>
          </a:xfrm>
          <a:prstGeom prst="rect">
            <a:avLst/>
          </a:prstGeom>
          <a:noFill/>
          <a:ln>
            <a:noFill/>
          </a:ln>
          <a:extLst>
            <a:ext uri="{53640926-AAD7-44D8-BBD7-CCE9431645EC}">
              <a14:shadowObscured xmlns:a14="http://schemas.microsoft.com/office/drawing/2010/main"/>
            </a:ext>
          </a:extLst>
        </p:spPr>
      </p:pic>
      <p:pic>
        <p:nvPicPr>
          <p:cNvPr id="11" name="Resim 10" descr="man with long hair and glasses ile ilgili görsel sonucu"/>
          <p:cNvPicPr/>
          <p:nvPr/>
        </p:nvPicPr>
        <p:blipFill rotWithShape="1">
          <a:blip r:embed="rId6" cstate="print">
            <a:extLst>
              <a:ext uri="{28A0092B-C50C-407E-A947-70E740481C1C}">
                <a14:useLocalDpi xmlns:a14="http://schemas.microsoft.com/office/drawing/2010/main" val="0"/>
              </a:ext>
            </a:extLst>
          </a:blip>
          <a:srcRect l="22917"/>
          <a:stretch/>
        </p:blipFill>
        <p:spPr bwMode="auto">
          <a:xfrm>
            <a:off x="2406556" y="4837225"/>
            <a:ext cx="1229340" cy="1400089"/>
          </a:xfrm>
          <a:prstGeom prst="rect">
            <a:avLst/>
          </a:prstGeom>
          <a:noFill/>
          <a:ln>
            <a:noFill/>
          </a:ln>
          <a:extLst>
            <a:ext uri="{53640926-AAD7-44D8-BBD7-CCE9431645EC}">
              <a14:shadowObscured xmlns:a14="http://schemas.microsoft.com/office/drawing/2010/main"/>
            </a:ext>
          </a:extLst>
        </p:spPr>
      </p:pic>
      <p:pic>
        <p:nvPicPr>
          <p:cNvPr id="12" name="Resim 11" descr="dark curly hair ile ilgili görsel sonucu"/>
          <p:cNvPicPr/>
          <p:nvPr/>
        </p:nvPicPr>
        <p:blipFill rotWithShape="1">
          <a:blip r:embed="rId7" cstate="print">
            <a:extLst>
              <a:ext uri="{28A0092B-C50C-407E-A947-70E740481C1C}">
                <a14:useLocalDpi xmlns:a14="http://schemas.microsoft.com/office/drawing/2010/main" val="0"/>
              </a:ext>
            </a:extLst>
          </a:blip>
          <a:srcRect b="23178"/>
          <a:stretch/>
        </p:blipFill>
        <p:spPr bwMode="auto">
          <a:xfrm>
            <a:off x="6131044" y="3140968"/>
            <a:ext cx="1249269" cy="1296144"/>
          </a:xfrm>
          <a:prstGeom prst="rect">
            <a:avLst/>
          </a:prstGeom>
          <a:noFill/>
          <a:ln>
            <a:noFill/>
          </a:ln>
          <a:extLst>
            <a:ext uri="{53640926-AAD7-44D8-BBD7-CCE9431645EC}">
              <a14:shadowObscured xmlns:a14="http://schemas.microsoft.com/office/drawing/2010/main"/>
            </a:ext>
          </a:extLst>
        </p:spPr>
      </p:pic>
      <p:pic>
        <p:nvPicPr>
          <p:cNvPr id="13" name="Resim 12" descr="short hair with glasses man ile ilgili görsel sonucu"/>
          <p:cNvPicPr/>
          <p:nvPr/>
        </p:nvPicPr>
        <p:blipFill rotWithShape="1">
          <a:blip r:embed="rId8" cstate="print">
            <a:extLst>
              <a:ext uri="{28A0092B-C50C-407E-A947-70E740481C1C}">
                <a14:useLocalDpi xmlns:a14="http://schemas.microsoft.com/office/drawing/2010/main" val="0"/>
              </a:ext>
            </a:extLst>
          </a:blip>
          <a:srcRect b="25234"/>
          <a:stretch/>
        </p:blipFill>
        <p:spPr bwMode="auto">
          <a:xfrm>
            <a:off x="4319972" y="3140968"/>
            <a:ext cx="1296144" cy="1368152"/>
          </a:xfrm>
          <a:prstGeom prst="rect">
            <a:avLst/>
          </a:prstGeom>
          <a:noFill/>
          <a:ln>
            <a:noFill/>
          </a:ln>
          <a:extLst>
            <a:ext uri="{53640926-AAD7-44D8-BBD7-CCE9431645EC}">
              <a14:shadowObscured xmlns:a14="http://schemas.microsoft.com/office/drawing/2010/main"/>
            </a:ext>
          </a:extLst>
        </p:spPr>
      </p:pic>
      <p:pic>
        <p:nvPicPr>
          <p:cNvPr id="15" name="Resim 14" descr="short hair woman ile ilgili görsel sonucu"/>
          <p:cNvPicPr/>
          <p:nvPr/>
        </p:nvPicPr>
        <p:blipFill rotWithShape="1">
          <a:blip r:embed="rId9" cstate="print">
            <a:extLst>
              <a:ext uri="{28A0092B-C50C-407E-A947-70E740481C1C}">
                <a14:useLocalDpi xmlns:a14="http://schemas.microsoft.com/office/drawing/2010/main" val="0"/>
              </a:ext>
            </a:extLst>
          </a:blip>
          <a:srcRect t="3144" b="10689"/>
          <a:stretch/>
        </p:blipFill>
        <p:spPr bwMode="auto">
          <a:xfrm>
            <a:off x="4319972" y="4837223"/>
            <a:ext cx="1296144" cy="1400090"/>
          </a:xfrm>
          <a:prstGeom prst="rect">
            <a:avLst/>
          </a:prstGeom>
          <a:noFill/>
          <a:ln>
            <a:noFill/>
          </a:ln>
          <a:extLst>
            <a:ext uri="{53640926-AAD7-44D8-BBD7-CCE9431645EC}">
              <a14:shadowObscured xmlns:a14="http://schemas.microsoft.com/office/drawing/2010/main"/>
            </a:ext>
          </a:extLst>
        </p:spPr>
      </p:pic>
      <p:pic>
        <p:nvPicPr>
          <p:cNvPr id="16" name="Resim 15" descr="long straight hair girl ile ilgili görsel sonucu"/>
          <p:cNvPicPr/>
          <p:nvPr/>
        </p:nvPicPr>
        <p:blipFill rotWithShape="1">
          <a:blip r:embed="rId10" cstate="print">
            <a:extLst>
              <a:ext uri="{28A0092B-C50C-407E-A947-70E740481C1C}">
                <a14:useLocalDpi xmlns:a14="http://schemas.microsoft.com/office/drawing/2010/main" val="0"/>
              </a:ext>
            </a:extLst>
          </a:blip>
          <a:srcRect l="21770" r="12446" b="16071"/>
          <a:stretch/>
        </p:blipFill>
        <p:spPr bwMode="auto">
          <a:xfrm>
            <a:off x="6332107" y="4837224"/>
            <a:ext cx="1336238" cy="1400089"/>
          </a:xfrm>
          <a:prstGeom prst="rect">
            <a:avLst/>
          </a:prstGeom>
          <a:noFill/>
          <a:ln>
            <a:noFill/>
          </a:ln>
          <a:extLst>
            <a:ext uri="{53640926-AAD7-44D8-BBD7-CCE9431645EC}">
              <a14:shadowObscured xmlns:a14="http://schemas.microsoft.com/office/drawing/2010/main"/>
            </a:ext>
          </a:extLst>
        </p:spPr>
      </p:pic>
      <p:sp>
        <p:nvSpPr>
          <p:cNvPr id="17" name="Metin kutusu 16"/>
          <p:cNvSpPr txBox="1"/>
          <p:nvPr/>
        </p:nvSpPr>
        <p:spPr>
          <a:xfrm>
            <a:off x="191228" y="2413922"/>
            <a:ext cx="3105262" cy="400110"/>
          </a:xfrm>
          <a:prstGeom prst="rect">
            <a:avLst/>
          </a:prstGeom>
          <a:noFill/>
        </p:spPr>
        <p:txBody>
          <a:bodyPr wrap="square" rtlCol="0">
            <a:spAutoFit/>
          </a:bodyPr>
          <a:lstStyle/>
          <a:p>
            <a:r>
              <a:rPr lang="tr-TR" sz="2000" b="1" i="1" dirty="0" smtClean="0">
                <a:solidFill>
                  <a:schemeClr val="tx2"/>
                </a:solidFill>
                <a:latin typeface="Arial" pitchFamily="34" charset="0"/>
                <a:cs typeface="Arial" pitchFamily="34" charset="0"/>
              </a:rPr>
              <a:t>The suspect is ……..</a:t>
            </a:r>
            <a:endParaRPr lang="tr-TR" sz="2000" b="1" dirty="0">
              <a:solidFill>
                <a:schemeClr val="tx2"/>
              </a:solidFill>
              <a:latin typeface="Arial" pitchFamily="34" charset="0"/>
              <a:cs typeface="Arial" pitchFamily="34" charset="0"/>
            </a:endParaRPr>
          </a:p>
        </p:txBody>
      </p:sp>
      <p:sp>
        <p:nvSpPr>
          <p:cNvPr id="18" name="Metin kutusu 17"/>
          <p:cNvSpPr txBox="1"/>
          <p:nvPr/>
        </p:nvSpPr>
        <p:spPr>
          <a:xfrm>
            <a:off x="797262" y="439704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Mel</a:t>
            </a:r>
            <a:endParaRPr lang="tr-TR" sz="2000" b="1" dirty="0">
              <a:solidFill>
                <a:schemeClr val="tx2"/>
              </a:solidFill>
              <a:latin typeface="Arial" pitchFamily="34" charset="0"/>
              <a:cs typeface="Arial" pitchFamily="34" charset="0"/>
            </a:endParaRPr>
          </a:p>
        </p:txBody>
      </p:sp>
      <p:sp>
        <p:nvSpPr>
          <p:cNvPr id="19" name="Metin kutusu 18"/>
          <p:cNvSpPr txBox="1"/>
          <p:nvPr/>
        </p:nvSpPr>
        <p:spPr>
          <a:xfrm>
            <a:off x="2731706" y="443711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Oliver</a:t>
            </a:r>
            <a:endParaRPr lang="tr-TR" sz="2000" b="1" dirty="0">
              <a:solidFill>
                <a:schemeClr val="tx2"/>
              </a:solidFill>
              <a:latin typeface="Arial" pitchFamily="34" charset="0"/>
              <a:cs typeface="Arial" pitchFamily="34" charset="0"/>
            </a:endParaRPr>
          </a:p>
        </p:txBody>
      </p:sp>
      <p:sp>
        <p:nvSpPr>
          <p:cNvPr id="20" name="Metin kutusu 19"/>
          <p:cNvSpPr txBox="1"/>
          <p:nvPr/>
        </p:nvSpPr>
        <p:spPr>
          <a:xfrm>
            <a:off x="4572000" y="4397042"/>
            <a:ext cx="1048206"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Terry</a:t>
            </a:r>
            <a:endParaRPr lang="tr-TR" sz="2000" b="1" dirty="0">
              <a:solidFill>
                <a:schemeClr val="tx2"/>
              </a:solidFill>
              <a:latin typeface="Arial" pitchFamily="34" charset="0"/>
              <a:cs typeface="Arial" pitchFamily="34" charset="0"/>
            </a:endParaRPr>
          </a:p>
        </p:txBody>
      </p:sp>
      <p:sp>
        <p:nvSpPr>
          <p:cNvPr id="21" name="Metin kutusu 20"/>
          <p:cNvSpPr txBox="1"/>
          <p:nvPr/>
        </p:nvSpPr>
        <p:spPr>
          <a:xfrm>
            <a:off x="6332106" y="4365104"/>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Linda</a:t>
            </a:r>
            <a:endParaRPr lang="tr-TR" sz="2000" b="1" dirty="0">
              <a:solidFill>
                <a:schemeClr val="tx2"/>
              </a:solidFill>
              <a:latin typeface="Arial" pitchFamily="34" charset="0"/>
              <a:cs typeface="Arial" pitchFamily="34" charset="0"/>
            </a:endParaRPr>
          </a:p>
        </p:txBody>
      </p:sp>
      <p:sp>
        <p:nvSpPr>
          <p:cNvPr id="22" name="Metin kutusu 21"/>
          <p:cNvSpPr txBox="1"/>
          <p:nvPr/>
        </p:nvSpPr>
        <p:spPr>
          <a:xfrm>
            <a:off x="859498" y="6181273"/>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Sam</a:t>
            </a:r>
            <a:endParaRPr lang="tr-TR" sz="2000" b="1" dirty="0">
              <a:solidFill>
                <a:schemeClr val="tx2"/>
              </a:solidFill>
              <a:latin typeface="Arial" pitchFamily="34" charset="0"/>
              <a:cs typeface="Arial" pitchFamily="34" charset="0"/>
            </a:endParaRPr>
          </a:p>
        </p:txBody>
      </p:sp>
      <p:sp>
        <p:nvSpPr>
          <p:cNvPr id="23" name="Metin kutusu 22"/>
          <p:cNvSpPr txBox="1"/>
          <p:nvPr/>
        </p:nvSpPr>
        <p:spPr>
          <a:xfrm>
            <a:off x="2605135" y="6165304"/>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Mike</a:t>
            </a:r>
            <a:endParaRPr lang="tr-TR" sz="2000" b="1" dirty="0">
              <a:solidFill>
                <a:schemeClr val="tx2"/>
              </a:solidFill>
              <a:latin typeface="Arial" pitchFamily="34" charset="0"/>
              <a:cs typeface="Arial" pitchFamily="34" charset="0"/>
            </a:endParaRPr>
          </a:p>
        </p:txBody>
      </p:sp>
      <p:sp>
        <p:nvSpPr>
          <p:cNvPr id="24" name="Metin kutusu 23"/>
          <p:cNvSpPr txBox="1"/>
          <p:nvPr/>
        </p:nvSpPr>
        <p:spPr>
          <a:xfrm>
            <a:off x="4500438" y="6165304"/>
            <a:ext cx="1119769"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Sandra</a:t>
            </a:r>
            <a:endParaRPr lang="tr-TR" sz="2000" b="1" dirty="0">
              <a:solidFill>
                <a:schemeClr val="tx2"/>
              </a:solidFill>
              <a:latin typeface="Arial" pitchFamily="34" charset="0"/>
              <a:cs typeface="Arial" pitchFamily="34" charset="0"/>
            </a:endParaRPr>
          </a:p>
        </p:txBody>
      </p:sp>
      <p:sp>
        <p:nvSpPr>
          <p:cNvPr id="25" name="Metin kutusu 24"/>
          <p:cNvSpPr txBox="1"/>
          <p:nvPr/>
        </p:nvSpPr>
        <p:spPr>
          <a:xfrm>
            <a:off x="6476122" y="6150700"/>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Pam</a:t>
            </a:r>
            <a:endParaRPr lang="tr-TR" sz="2000" b="1" dirty="0">
              <a:solidFill>
                <a:schemeClr val="tx2"/>
              </a:solidFill>
              <a:latin typeface="Arial" pitchFamily="34" charset="0"/>
              <a:cs typeface="Arial" pitchFamily="34" charset="0"/>
            </a:endParaRPr>
          </a:p>
        </p:txBody>
      </p:sp>
      <p:cxnSp>
        <p:nvCxnSpPr>
          <p:cNvPr id="27" name="Düz Bağlayıcı 26"/>
          <p:cNvCxnSpPr/>
          <p:nvPr/>
        </p:nvCxnSpPr>
        <p:spPr>
          <a:xfrm>
            <a:off x="323528" y="4797152"/>
            <a:ext cx="77048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2189044" y="2412772"/>
            <a:ext cx="1066765" cy="461665"/>
          </a:xfrm>
          <a:prstGeom prst="rect">
            <a:avLst/>
          </a:prstGeom>
          <a:solidFill>
            <a:schemeClr val="bg1"/>
          </a:solidFill>
        </p:spPr>
        <p:txBody>
          <a:bodyPr wrap="square" rtlCol="0">
            <a:spAutoFit/>
          </a:bodyPr>
          <a:lstStyle/>
          <a:p>
            <a:r>
              <a:rPr lang="tr-TR" sz="2400" b="1" dirty="0" smtClean="0">
                <a:solidFill>
                  <a:srgbClr val="FF0000"/>
                </a:solidFill>
                <a:latin typeface="Arial" pitchFamily="34" charset="0"/>
                <a:cs typeface="Arial" pitchFamily="34" charset="0"/>
              </a:rPr>
              <a:t>Mike</a:t>
            </a:r>
            <a:endParaRPr lang="tr-TR" sz="2400" b="1" dirty="0">
              <a:solidFill>
                <a:srgbClr val="FF0000"/>
              </a:solidFill>
              <a:latin typeface="Arial" pitchFamily="34" charset="0"/>
              <a:cs typeface="Arial" pitchFamily="34" charset="0"/>
            </a:endParaRPr>
          </a:p>
        </p:txBody>
      </p:sp>
      <p:pic>
        <p:nvPicPr>
          <p:cNvPr id="29" name="Resim 28" descr="man with long hair and glasses ile ilgili görsel sonucu"/>
          <p:cNvPicPr/>
          <p:nvPr/>
        </p:nvPicPr>
        <p:blipFill rotWithShape="1">
          <a:blip r:embed="rId6" cstate="print">
            <a:extLst>
              <a:ext uri="{28A0092B-C50C-407E-A947-70E740481C1C}">
                <a14:useLocalDpi xmlns:a14="http://schemas.microsoft.com/office/drawing/2010/main" val="0"/>
              </a:ext>
            </a:extLst>
          </a:blip>
          <a:srcRect l="22917"/>
          <a:stretch/>
        </p:blipFill>
        <p:spPr bwMode="auto">
          <a:xfrm>
            <a:off x="3393232" y="1801854"/>
            <a:ext cx="1085324" cy="1224136"/>
          </a:xfrm>
          <a:prstGeom prst="rect">
            <a:avLst/>
          </a:prstGeom>
          <a:noFill/>
          <a:ln>
            <a:noFill/>
          </a:ln>
          <a:extLst>
            <a:ext uri="{53640926-AAD7-44D8-BBD7-CCE9431645EC}">
              <a14:shadowObscured xmlns:a14="http://schemas.microsoft.com/office/drawing/2010/main"/>
            </a:ext>
          </a:extLst>
        </p:spPr>
      </p:pic>
      <p:cxnSp>
        <p:nvCxnSpPr>
          <p:cNvPr id="33" name="Düz Ok Bağlayıcısı 32"/>
          <p:cNvCxnSpPr/>
          <p:nvPr/>
        </p:nvCxnSpPr>
        <p:spPr>
          <a:xfrm>
            <a:off x="2687755" y="1751043"/>
            <a:ext cx="948141" cy="862935"/>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4" name="Düz Ok Bağlayıcısı 33"/>
          <p:cNvCxnSpPr/>
          <p:nvPr/>
        </p:nvCxnSpPr>
        <p:spPr>
          <a:xfrm flipH="1">
            <a:off x="3935893" y="1628801"/>
            <a:ext cx="753482" cy="553709"/>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8" name="Düz Bağlayıcı 37"/>
          <p:cNvCxnSpPr/>
          <p:nvPr/>
        </p:nvCxnSpPr>
        <p:spPr>
          <a:xfrm>
            <a:off x="1764492" y="1628800"/>
            <a:ext cx="986675"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9" name="Düz Bağlayıcı 38"/>
          <p:cNvCxnSpPr/>
          <p:nvPr/>
        </p:nvCxnSpPr>
        <p:spPr>
          <a:xfrm>
            <a:off x="3514385" y="1622340"/>
            <a:ext cx="1849703"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sp>
        <p:nvSpPr>
          <p:cNvPr id="5" name="TextBox 4"/>
          <p:cNvSpPr txBox="1"/>
          <p:nvPr/>
        </p:nvSpPr>
        <p:spPr>
          <a:xfrm>
            <a:off x="384915" y="1941948"/>
            <a:ext cx="2129109" cy="369332"/>
          </a:xfrm>
          <a:prstGeom prst="rect">
            <a:avLst/>
          </a:prstGeom>
          <a:noFill/>
        </p:spPr>
        <p:txBody>
          <a:bodyPr wrap="none" rtlCol="0">
            <a:spAutoFit/>
          </a:bodyPr>
          <a:lstStyle/>
          <a:p>
            <a:r>
              <a:rPr lang="en-US" b="1" dirty="0">
                <a:solidFill>
                  <a:srgbClr val="FF0000"/>
                </a:solidFill>
                <a:latin typeface="Comic Sans MS"/>
                <a:ea typeface="Calibri"/>
                <a:cs typeface="Times New Roman"/>
              </a:rPr>
              <a:t>Sherlock Holmes</a:t>
            </a:r>
            <a:r>
              <a:rPr lang="en-US" b="1" dirty="0" smtClean="0">
                <a:solidFill>
                  <a:srgbClr val="FF0000"/>
                </a:solidFill>
                <a:latin typeface="Comic Sans MS"/>
                <a:ea typeface="Calibri"/>
                <a:cs typeface="Times New Roman"/>
              </a:rPr>
              <a:t>:</a:t>
            </a:r>
            <a:endParaRPr lang="uk-UA" b="1" dirty="0">
              <a:solidFill>
                <a:srgbClr val="FF0000"/>
              </a:solidFill>
            </a:endParaRPr>
          </a:p>
        </p:txBody>
      </p:sp>
      <p:sp>
        <p:nvSpPr>
          <p:cNvPr id="7" name="TextBox 6"/>
          <p:cNvSpPr txBox="1"/>
          <p:nvPr/>
        </p:nvSpPr>
        <p:spPr>
          <a:xfrm>
            <a:off x="466081" y="110589"/>
            <a:ext cx="1492716" cy="646331"/>
          </a:xfrm>
          <a:prstGeom prst="rect">
            <a:avLst/>
          </a:prstGeom>
          <a:noFill/>
        </p:spPr>
        <p:txBody>
          <a:bodyPr wrap="none" rtlCol="0">
            <a:spAutoFit/>
          </a:bodyPr>
          <a:lstStyle/>
          <a:p>
            <a:r>
              <a:rPr lang="en-US" b="1" dirty="0" err="1" smtClean="0">
                <a:solidFill>
                  <a:srgbClr val="CE1CC1"/>
                </a:solidFill>
                <a:latin typeface="Comic Sans MS"/>
                <a:ea typeface="Calibri"/>
                <a:cs typeface="Times New Roman"/>
              </a:rPr>
              <a:t>Dr</a:t>
            </a:r>
            <a:r>
              <a:rPr lang="en-US" b="1" dirty="0" smtClean="0">
                <a:solidFill>
                  <a:srgbClr val="CE1CC1"/>
                </a:solidFill>
                <a:latin typeface="Comic Sans MS"/>
                <a:ea typeface="Calibri"/>
                <a:cs typeface="Times New Roman"/>
              </a:rPr>
              <a:t> Watson:</a:t>
            </a:r>
            <a:endParaRPr lang="uk-UA" b="1" dirty="0">
              <a:solidFill>
                <a:srgbClr val="CE1CC1"/>
              </a:solidFill>
            </a:endParaRPr>
          </a:p>
          <a:p>
            <a:endParaRPr lang="uk-UA" dirty="0"/>
          </a:p>
        </p:txBody>
      </p:sp>
    </p:spTree>
    <p:extLst>
      <p:ext uri="{BB962C8B-B14F-4D97-AF65-F5344CB8AC3E}">
        <p14:creationId xmlns:p14="http://schemas.microsoft.com/office/powerpoint/2010/main" val="4522986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subTnLst>
                                    <p:audio>
                                      <p:cMediaNode>
                                        <p:cTn display="0" masterRel="sameClick">
                                          <p:stCondLst>
                                            <p:cond evt="begin" delay="0">
                                              <p:tn val="10"/>
                                            </p:cond>
                                          </p:stCondLst>
                                          <p:endCondLst>
                                            <p:cond evt="onStopAudio" delay="0">
                                              <p:tgtEl>
                                                <p:sldTgt/>
                                              </p:tgtEl>
                                            </p:cond>
                                          </p:endCondLst>
                                        </p:cTn>
                                        <p:tgtEl>
                                          <p:sndTgt r:embed="rId2" name="mike_Pronunciation_in_English.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down)">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620688"/>
            <a:ext cx="7092280"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1024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Resim 29" descr="fat short man with moustache ile ilgili görsel sonucu"/>
          <p:cNvPicPr/>
          <p:nvPr/>
        </p:nvPicPr>
        <p:blipFill rotWithShape="1">
          <a:blip r:embed="rId3" cstate="print">
            <a:extLst>
              <a:ext uri="{28A0092B-C50C-407E-A947-70E740481C1C}">
                <a14:useLocalDpi xmlns:a14="http://schemas.microsoft.com/office/drawing/2010/main" val="0"/>
              </a:ext>
            </a:extLst>
          </a:blip>
          <a:srcRect l="13836" r="15094"/>
          <a:stretch/>
        </p:blipFill>
        <p:spPr bwMode="auto">
          <a:xfrm>
            <a:off x="3437318" y="1726204"/>
            <a:ext cx="1373355" cy="1375436"/>
          </a:xfrm>
          <a:prstGeom prst="rect">
            <a:avLst/>
          </a:prstGeom>
          <a:noFill/>
          <a:ln>
            <a:noFill/>
          </a:ln>
          <a:extLst>
            <a:ext uri="{53640926-AAD7-44D8-BBD7-CCE9431645EC}">
              <a14:shadowObscured xmlns:a14="http://schemas.microsoft.com/office/drawing/2010/main"/>
            </a:ext>
          </a:extLst>
        </p:spPr>
      </p:pic>
      <p:sp>
        <p:nvSpPr>
          <p:cNvPr id="4" name="Yuvarlatılmış Dikdörtgen 3"/>
          <p:cNvSpPr/>
          <p:nvPr/>
        </p:nvSpPr>
        <p:spPr>
          <a:xfrm>
            <a:off x="298635" y="567264"/>
            <a:ext cx="7992888" cy="1055076"/>
          </a:xfrm>
          <a:prstGeom prst="round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2400" dirty="0">
                <a:solidFill>
                  <a:srgbClr val="002060"/>
                </a:solidFill>
                <a:latin typeface="Arial" pitchFamily="34" charset="0"/>
                <a:cs typeface="Arial" pitchFamily="34" charset="0"/>
              </a:rPr>
              <a:t>A man robbed the City Bank yesterday. He was fat and short. </a:t>
            </a:r>
            <a:endParaRPr lang="en-US" sz="2400" dirty="0" smtClean="0">
              <a:solidFill>
                <a:srgbClr val="002060"/>
              </a:solidFill>
              <a:latin typeface="Arial" pitchFamily="34" charset="0"/>
              <a:cs typeface="Arial" pitchFamily="34" charset="0"/>
            </a:endParaRPr>
          </a:p>
          <a:p>
            <a:pPr>
              <a:lnSpc>
                <a:spcPct val="115000"/>
              </a:lnSpc>
              <a:spcAft>
                <a:spcPts val="1000"/>
              </a:spcAft>
            </a:pPr>
            <a:r>
              <a:rPr lang="en-US" sz="2400" dirty="0" smtClean="0">
                <a:solidFill>
                  <a:srgbClr val="002060"/>
                </a:solidFill>
                <a:latin typeface="Arial" pitchFamily="34" charset="0"/>
                <a:cs typeface="Arial" pitchFamily="34" charset="0"/>
              </a:rPr>
              <a:t>He </a:t>
            </a:r>
            <a:r>
              <a:rPr lang="en-US" sz="2400" dirty="0">
                <a:solidFill>
                  <a:srgbClr val="002060"/>
                </a:solidFill>
                <a:latin typeface="Arial" pitchFamily="34" charset="0"/>
                <a:cs typeface="Arial" pitchFamily="34" charset="0"/>
              </a:rPr>
              <a:t>had dark hair and a moustache.</a:t>
            </a:r>
            <a:endParaRPr lang="tr-TR" sz="2400" dirty="0">
              <a:solidFill>
                <a:srgbClr val="002060"/>
              </a:solidFill>
              <a:latin typeface="Arial" pitchFamily="34" charset="0"/>
              <a:cs typeface="Arial" pitchFamily="34" charset="0"/>
            </a:endParaRPr>
          </a:p>
          <a:p>
            <a:pPr>
              <a:lnSpc>
                <a:spcPct val="115000"/>
              </a:lnSpc>
              <a:spcAft>
                <a:spcPts val="1000"/>
              </a:spcAft>
            </a:pPr>
            <a:endParaRPr lang="tr-TR" sz="2000" dirty="0">
              <a:effectLst/>
              <a:ea typeface="Calibri"/>
              <a:cs typeface="Times New Roman"/>
            </a:endParaRPr>
          </a:p>
        </p:txBody>
      </p:sp>
      <p:pic>
        <p:nvPicPr>
          <p:cNvPr id="8" name="Resim 7" descr="fat short man with moustache ile ilgili görsel sonucu"/>
          <p:cNvPicPr/>
          <p:nvPr/>
        </p:nvPicPr>
        <p:blipFill rotWithShape="1">
          <a:blip r:embed="rId3" cstate="print">
            <a:extLst>
              <a:ext uri="{28A0092B-C50C-407E-A947-70E740481C1C}">
                <a14:useLocalDpi xmlns:a14="http://schemas.microsoft.com/office/drawing/2010/main" val="0"/>
              </a:ext>
            </a:extLst>
          </a:blip>
          <a:srcRect l="13836" r="15094"/>
          <a:stretch/>
        </p:blipFill>
        <p:spPr bwMode="auto">
          <a:xfrm>
            <a:off x="2406557" y="3140968"/>
            <a:ext cx="1373355" cy="1375436"/>
          </a:xfrm>
          <a:prstGeom prst="rect">
            <a:avLst/>
          </a:prstGeom>
          <a:noFill/>
          <a:ln>
            <a:noFill/>
          </a:ln>
          <a:extLst>
            <a:ext uri="{53640926-AAD7-44D8-BBD7-CCE9431645EC}">
              <a14:shadowObscured xmlns:a14="http://schemas.microsoft.com/office/drawing/2010/main"/>
            </a:ext>
          </a:extLst>
        </p:spPr>
      </p:pic>
      <p:pic>
        <p:nvPicPr>
          <p:cNvPr id="9" name="Resim 8" descr="short hair glasses girl ile ilgili görsel sonucu"/>
          <p:cNvPicPr/>
          <p:nvPr/>
        </p:nvPicPr>
        <p:blipFill rotWithShape="1">
          <a:blip r:embed="rId4" cstate="print">
            <a:extLst>
              <a:ext uri="{28A0092B-C50C-407E-A947-70E740481C1C}">
                <a14:useLocalDpi xmlns:a14="http://schemas.microsoft.com/office/drawing/2010/main" val="0"/>
              </a:ext>
            </a:extLst>
          </a:blip>
          <a:srcRect l="13001" t="4809" b="8218"/>
          <a:stretch/>
        </p:blipFill>
        <p:spPr bwMode="auto">
          <a:xfrm>
            <a:off x="378514" y="3068960"/>
            <a:ext cx="1529190" cy="1440160"/>
          </a:xfrm>
          <a:prstGeom prst="rect">
            <a:avLst/>
          </a:prstGeom>
          <a:noFill/>
          <a:ln>
            <a:noFill/>
          </a:ln>
          <a:extLst>
            <a:ext uri="{53640926-AAD7-44D8-BBD7-CCE9431645EC}">
              <a14:shadowObscured xmlns:a14="http://schemas.microsoft.com/office/drawing/2010/main"/>
            </a:ext>
          </a:extLst>
        </p:spPr>
      </p:pic>
      <p:pic>
        <p:nvPicPr>
          <p:cNvPr id="10" name="Resim 9" descr="no beard man ile ilgili görsel sonucu"/>
          <p:cNvPicPr/>
          <p:nvPr/>
        </p:nvPicPr>
        <p:blipFill rotWithShape="1">
          <a:blip r:embed="rId5" cstate="print">
            <a:extLst>
              <a:ext uri="{28A0092B-C50C-407E-A947-70E740481C1C}">
                <a14:useLocalDpi xmlns:a14="http://schemas.microsoft.com/office/drawing/2010/main" val="0"/>
              </a:ext>
            </a:extLst>
          </a:blip>
          <a:srcRect b="10625"/>
          <a:stretch/>
        </p:blipFill>
        <p:spPr bwMode="auto">
          <a:xfrm>
            <a:off x="536420" y="4837225"/>
            <a:ext cx="1309049" cy="1400089"/>
          </a:xfrm>
          <a:prstGeom prst="rect">
            <a:avLst/>
          </a:prstGeom>
          <a:noFill/>
          <a:ln>
            <a:noFill/>
          </a:ln>
          <a:extLst>
            <a:ext uri="{53640926-AAD7-44D8-BBD7-CCE9431645EC}">
              <a14:shadowObscured xmlns:a14="http://schemas.microsoft.com/office/drawing/2010/main"/>
            </a:ext>
          </a:extLst>
        </p:spPr>
      </p:pic>
      <p:pic>
        <p:nvPicPr>
          <p:cNvPr id="11" name="Resim 10" descr="man with long hair and glasses ile ilgili görsel sonucu"/>
          <p:cNvPicPr/>
          <p:nvPr/>
        </p:nvPicPr>
        <p:blipFill rotWithShape="1">
          <a:blip r:embed="rId6" cstate="print">
            <a:extLst>
              <a:ext uri="{28A0092B-C50C-407E-A947-70E740481C1C}">
                <a14:useLocalDpi xmlns:a14="http://schemas.microsoft.com/office/drawing/2010/main" val="0"/>
              </a:ext>
            </a:extLst>
          </a:blip>
          <a:srcRect l="22917"/>
          <a:stretch/>
        </p:blipFill>
        <p:spPr bwMode="auto">
          <a:xfrm>
            <a:off x="2406556" y="4837225"/>
            <a:ext cx="1229340" cy="1400089"/>
          </a:xfrm>
          <a:prstGeom prst="rect">
            <a:avLst/>
          </a:prstGeom>
          <a:noFill/>
          <a:ln>
            <a:noFill/>
          </a:ln>
          <a:extLst>
            <a:ext uri="{53640926-AAD7-44D8-BBD7-CCE9431645EC}">
              <a14:shadowObscured xmlns:a14="http://schemas.microsoft.com/office/drawing/2010/main"/>
            </a:ext>
          </a:extLst>
        </p:spPr>
      </p:pic>
      <p:pic>
        <p:nvPicPr>
          <p:cNvPr id="12" name="Resim 11" descr="dark curly hair ile ilgili görsel sonucu"/>
          <p:cNvPicPr/>
          <p:nvPr/>
        </p:nvPicPr>
        <p:blipFill rotWithShape="1">
          <a:blip r:embed="rId7" cstate="print">
            <a:extLst>
              <a:ext uri="{28A0092B-C50C-407E-A947-70E740481C1C}">
                <a14:useLocalDpi xmlns:a14="http://schemas.microsoft.com/office/drawing/2010/main" val="0"/>
              </a:ext>
            </a:extLst>
          </a:blip>
          <a:srcRect b="23178"/>
          <a:stretch/>
        </p:blipFill>
        <p:spPr bwMode="auto">
          <a:xfrm>
            <a:off x="6131044" y="3140968"/>
            <a:ext cx="1249269" cy="1296144"/>
          </a:xfrm>
          <a:prstGeom prst="rect">
            <a:avLst/>
          </a:prstGeom>
          <a:noFill/>
          <a:ln>
            <a:noFill/>
          </a:ln>
          <a:extLst>
            <a:ext uri="{53640926-AAD7-44D8-BBD7-CCE9431645EC}">
              <a14:shadowObscured xmlns:a14="http://schemas.microsoft.com/office/drawing/2010/main"/>
            </a:ext>
          </a:extLst>
        </p:spPr>
      </p:pic>
      <p:pic>
        <p:nvPicPr>
          <p:cNvPr id="13" name="Resim 12" descr="short hair with glasses man ile ilgili görsel sonucu"/>
          <p:cNvPicPr/>
          <p:nvPr/>
        </p:nvPicPr>
        <p:blipFill rotWithShape="1">
          <a:blip r:embed="rId8" cstate="print">
            <a:extLst>
              <a:ext uri="{28A0092B-C50C-407E-A947-70E740481C1C}">
                <a14:useLocalDpi xmlns:a14="http://schemas.microsoft.com/office/drawing/2010/main" val="0"/>
              </a:ext>
            </a:extLst>
          </a:blip>
          <a:srcRect b="25234"/>
          <a:stretch/>
        </p:blipFill>
        <p:spPr bwMode="auto">
          <a:xfrm>
            <a:off x="4319972" y="3140968"/>
            <a:ext cx="1296144" cy="1368152"/>
          </a:xfrm>
          <a:prstGeom prst="rect">
            <a:avLst/>
          </a:prstGeom>
          <a:noFill/>
          <a:ln>
            <a:noFill/>
          </a:ln>
          <a:extLst>
            <a:ext uri="{53640926-AAD7-44D8-BBD7-CCE9431645EC}">
              <a14:shadowObscured xmlns:a14="http://schemas.microsoft.com/office/drawing/2010/main"/>
            </a:ext>
          </a:extLst>
        </p:spPr>
      </p:pic>
      <p:pic>
        <p:nvPicPr>
          <p:cNvPr id="15" name="Resim 14" descr="short hair woman ile ilgili görsel sonucu"/>
          <p:cNvPicPr/>
          <p:nvPr/>
        </p:nvPicPr>
        <p:blipFill rotWithShape="1">
          <a:blip r:embed="rId9" cstate="print">
            <a:extLst>
              <a:ext uri="{28A0092B-C50C-407E-A947-70E740481C1C}">
                <a14:useLocalDpi xmlns:a14="http://schemas.microsoft.com/office/drawing/2010/main" val="0"/>
              </a:ext>
            </a:extLst>
          </a:blip>
          <a:srcRect t="3144" b="10689"/>
          <a:stretch/>
        </p:blipFill>
        <p:spPr bwMode="auto">
          <a:xfrm>
            <a:off x="4319972" y="4837223"/>
            <a:ext cx="1296144" cy="1400090"/>
          </a:xfrm>
          <a:prstGeom prst="rect">
            <a:avLst/>
          </a:prstGeom>
          <a:noFill/>
          <a:ln>
            <a:noFill/>
          </a:ln>
          <a:extLst>
            <a:ext uri="{53640926-AAD7-44D8-BBD7-CCE9431645EC}">
              <a14:shadowObscured xmlns:a14="http://schemas.microsoft.com/office/drawing/2010/main"/>
            </a:ext>
          </a:extLst>
        </p:spPr>
      </p:pic>
      <p:pic>
        <p:nvPicPr>
          <p:cNvPr id="16" name="Resim 15" descr="long straight hair girl ile ilgili görsel sonucu"/>
          <p:cNvPicPr/>
          <p:nvPr/>
        </p:nvPicPr>
        <p:blipFill rotWithShape="1">
          <a:blip r:embed="rId10" cstate="print">
            <a:extLst>
              <a:ext uri="{28A0092B-C50C-407E-A947-70E740481C1C}">
                <a14:useLocalDpi xmlns:a14="http://schemas.microsoft.com/office/drawing/2010/main" val="0"/>
              </a:ext>
            </a:extLst>
          </a:blip>
          <a:srcRect l="21770" r="12446" b="16071"/>
          <a:stretch/>
        </p:blipFill>
        <p:spPr bwMode="auto">
          <a:xfrm>
            <a:off x="6332107" y="4837224"/>
            <a:ext cx="1336238" cy="1400089"/>
          </a:xfrm>
          <a:prstGeom prst="rect">
            <a:avLst/>
          </a:prstGeom>
          <a:noFill/>
          <a:ln>
            <a:noFill/>
          </a:ln>
          <a:extLst>
            <a:ext uri="{53640926-AAD7-44D8-BBD7-CCE9431645EC}">
              <a14:shadowObscured xmlns:a14="http://schemas.microsoft.com/office/drawing/2010/main"/>
            </a:ext>
          </a:extLst>
        </p:spPr>
      </p:pic>
      <p:sp>
        <p:nvSpPr>
          <p:cNvPr id="17" name="Metin kutusu 16"/>
          <p:cNvSpPr txBox="1"/>
          <p:nvPr/>
        </p:nvSpPr>
        <p:spPr>
          <a:xfrm>
            <a:off x="282734" y="2547428"/>
            <a:ext cx="3105262" cy="400110"/>
          </a:xfrm>
          <a:prstGeom prst="rect">
            <a:avLst/>
          </a:prstGeom>
          <a:noFill/>
        </p:spPr>
        <p:txBody>
          <a:bodyPr wrap="square" rtlCol="0">
            <a:spAutoFit/>
          </a:bodyPr>
          <a:lstStyle/>
          <a:p>
            <a:r>
              <a:rPr lang="tr-TR" sz="2000" b="1" i="1" dirty="0" err="1" smtClean="0">
                <a:solidFill>
                  <a:schemeClr val="tx2"/>
                </a:solidFill>
                <a:latin typeface="Arial" pitchFamily="34" charset="0"/>
                <a:cs typeface="Arial" pitchFamily="34" charset="0"/>
              </a:rPr>
              <a:t>The</a:t>
            </a:r>
            <a:r>
              <a:rPr lang="tr-TR" sz="2000" b="1" i="1" dirty="0" smtClean="0">
                <a:solidFill>
                  <a:schemeClr val="tx2"/>
                </a:solidFill>
                <a:latin typeface="Arial" pitchFamily="34" charset="0"/>
                <a:cs typeface="Arial" pitchFamily="34" charset="0"/>
              </a:rPr>
              <a:t> </a:t>
            </a:r>
            <a:r>
              <a:rPr lang="tr-TR" sz="2000" b="1" i="1" dirty="0" err="1" smtClean="0">
                <a:solidFill>
                  <a:schemeClr val="tx2"/>
                </a:solidFill>
                <a:latin typeface="Arial" pitchFamily="34" charset="0"/>
                <a:cs typeface="Arial" pitchFamily="34" charset="0"/>
              </a:rPr>
              <a:t>suspect</a:t>
            </a:r>
            <a:r>
              <a:rPr lang="tr-TR" sz="2000" b="1" i="1" dirty="0" smtClean="0">
                <a:solidFill>
                  <a:schemeClr val="tx2"/>
                </a:solidFill>
                <a:latin typeface="Arial" pitchFamily="34" charset="0"/>
                <a:cs typeface="Arial" pitchFamily="34" charset="0"/>
              </a:rPr>
              <a:t> is ……..</a:t>
            </a:r>
            <a:endParaRPr lang="tr-TR" sz="2000" b="1" dirty="0">
              <a:solidFill>
                <a:schemeClr val="tx2"/>
              </a:solidFill>
              <a:latin typeface="Arial" pitchFamily="34" charset="0"/>
              <a:cs typeface="Arial" pitchFamily="34" charset="0"/>
            </a:endParaRPr>
          </a:p>
        </p:txBody>
      </p:sp>
      <p:sp>
        <p:nvSpPr>
          <p:cNvPr id="18" name="Metin kutusu 17"/>
          <p:cNvSpPr txBox="1"/>
          <p:nvPr/>
        </p:nvSpPr>
        <p:spPr>
          <a:xfrm>
            <a:off x="797262" y="439704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Mel</a:t>
            </a:r>
            <a:endParaRPr lang="tr-TR" sz="2000" b="1" dirty="0">
              <a:solidFill>
                <a:schemeClr val="tx2"/>
              </a:solidFill>
              <a:latin typeface="Arial" pitchFamily="34" charset="0"/>
              <a:cs typeface="Arial" pitchFamily="34" charset="0"/>
            </a:endParaRPr>
          </a:p>
        </p:txBody>
      </p:sp>
      <p:sp>
        <p:nvSpPr>
          <p:cNvPr id="19" name="Metin kutusu 18"/>
          <p:cNvSpPr txBox="1"/>
          <p:nvPr/>
        </p:nvSpPr>
        <p:spPr>
          <a:xfrm>
            <a:off x="2731706" y="443711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Oliver</a:t>
            </a:r>
            <a:endParaRPr lang="tr-TR" sz="2000" b="1" dirty="0">
              <a:solidFill>
                <a:schemeClr val="tx2"/>
              </a:solidFill>
              <a:latin typeface="Arial" pitchFamily="34" charset="0"/>
              <a:cs typeface="Arial" pitchFamily="34" charset="0"/>
            </a:endParaRPr>
          </a:p>
        </p:txBody>
      </p:sp>
      <p:sp>
        <p:nvSpPr>
          <p:cNvPr id="20" name="Metin kutusu 19"/>
          <p:cNvSpPr txBox="1"/>
          <p:nvPr/>
        </p:nvSpPr>
        <p:spPr>
          <a:xfrm>
            <a:off x="4572000" y="4397042"/>
            <a:ext cx="1048206"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Terry</a:t>
            </a:r>
            <a:endParaRPr lang="tr-TR" sz="2000" b="1" dirty="0">
              <a:solidFill>
                <a:schemeClr val="tx2"/>
              </a:solidFill>
              <a:latin typeface="Arial" pitchFamily="34" charset="0"/>
              <a:cs typeface="Arial" pitchFamily="34" charset="0"/>
            </a:endParaRPr>
          </a:p>
        </p:txBody>
      </p:sp>
      <p:sp>
        <p:nvSpPr>
          <p:cNvPr id="21" name="Metin kutusu 20"/>
          <p:cNvSpPr txBox="1"/>
          <p:nvPr/>
        </p:nvSpPr>
        <p:spPr>
          <a:xfrm>
            <a:off x="6332106" y="4365104"/>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Linda</a:t>
            </a:r>
            <a:endParaRPr lang="tr-TR" sz="2000" b="1" dirty="0">
              <a:solidFill>
                <a:schemeClr val="tx2"/>
              </a:solidFill>
              <a:latin typeface="Arial" pitchFamily="34" charset="0"/>
              <a:cs typeface="Arial" pitchFamily="34" charset="0"/>
            </a:endParaRPr>
          </a:p>
        </p:txBody>
      </p:sp>
      <p:sp>
        <p:nvSpPr>
          <p:cNvPr id="22" name="Metin kutusu 21"/>
          <p:cNvSpPr txBox="1"/>
          <p:nvPr/>
        </p:nvSpPr>
        <p:spPr>
          <a:xfrm>
            <a:off x="859498" y="6181273"/>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Sam</a:t>
            </a:r>
            <a:endParaRPr lang="tr-TR" sz="2000" b="1" dirty="0">
              <a:solidFill>
                <a:schemeClr val="tx2"/>
              </a:solidFill>
              <a:latin typeface="Arial" pitchFamily="34" charset="0"/>
              <a:cs typeface="Arial" pitchFamily="34" charset="0"/>
            </a:endParaRPr>
          </a:p>
        </p:txBody>
      </p:sp>
      <p:sp>
        <p:nvSpPr>
          <p:cNvPr id="23" name="Metin kutusu 22"/>
          <p:cNvSpPr txBox="1"/>
          <p:nvPr/>
        </p:nvSpPr>
        <p:spPr>
          <a:xfrm>
            <a:off x="2605135" y="6165304"/>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Mike</a:t>
            </a:r>
            <a:endParaRPr lang="tr-TR" sz="2000" b="1" dirty="0">
              <a:solidFill>
                <a:schemeClr val="tx2"/>
              </a:solidFill>
              <a:latin typeface="Arial" pitchFamily="34" charset="0"/>
              <a:cs typeface="Arial" pitchFamily="34" charset="0"/>
            </a:endParaRPr>
          </a:p>
        </p:txBody>
      </p:sp>
      <p:sp>
        <p:nvSpPr>
          <p:cNvPr id="24" name="Metin kutusu 23"/>
          <p:cNvSpPr txBox="1"/>
          <p:nvPr/>
        </p:nvSpPr>
        <p:spPr>
          <a:xfrm>
            <a:off x="4500438" y="6165304"/>
            <a:ext cx="1119769"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Sandra</a:t>
            </a:r>
            <a:endParaRPr lang="tr-TR" sz="2000" b="1" dirty="0">
              <a:solidFill>
                <a:schemeClr val="tx2"/>
              </a:solidFill>
              <a:latin typeface="Arial" pitchFamily="34" charset="0"/>
              <a:cs typeface="Arial" pitchFamily="34" charset="0"/>
            </a:endParaRPr>
          </a:p>
        </p:txBody>
      </p:sp>
      <p:sp>
        <p:nvSpPr>
          <p:cNvPr id="25" name="Metin kutusu 24"/>
          <p:cNvSpPr txBox="1"/>
          <p:nvPr/>
        </p:nvSpPr>
        <p:spPr>
          <a:xfrm>
            <a:off x="6476122" y="6150700"/>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Pam</a:t>
            </a:r>
            <a:endParaRPr lang="tr-TR" sz="2000" b="1" dirty="0">
              <a:solidFill>
                <a:schemeClr val="tx2"/>
              </a:solidFill>
              <a:latin typeface="Arial" pitchFamily="34" charset="0"/>
              <a:cs typeface="Arial" pitchFamily="34" charset="0"/>
            </a:endParaRPr>
          </a:p>
        </p:txBody>
      </p:sp>
      <p:cxnSp>
        <p:nvCxnSpPr>
          <p:cNvPr id="27" name="Düz Bağlayıcı 26"/>
          <p:cNvCxnSpPr/>
          <p:nvPr/>
        </p:nvCxnSpPr>
        <p:spPr>
          <a:xfrm>
            <a:off x="323528" y="4797152"/>
            <a:ext cx="77048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2189044" y="1952259"/>
            <a:ext cx="1066765" cy="461665"/>
          </a:xfrm>
          <a:prstGeom prst="rect">
            <a:avLst/>
          </a:prstGeom>
          <a:solidFill>
            <a:schemeClr val="bg1"/>
          </a:solidFill>
        </p:spPr>
        <p:txBody>
          <a:bodyPr wrap="square" rtlCol="0">
            <a:spAutoFit/>
          </a:bodyPr>
          <a:lstStyle/>
          <a:p>
            <a:r>
              <a:rPr lang="tr-TR" sz="2400" b="1" dirty="0" err="1" smtClean="0">
                <a:solidFill>
                  <a:srgbClr val="FF0000"/>
                </a:solidFill>
                <a:latin typeface="Arial" pitchFamily="34" charset="0"/>
                <a:cs typeface="Arial" pitchFamily="34" charset="0"/>
              </a:rPr>
              <a:t>Oliver</a:t>
            </a:r>
            <a:endParaRPr lang="tr-TR" sz="2400" b="1" dirty="0">
              <a:solidFill>
                <a:srgbClr val="FF0000"/>
              </a:solidFill>
              <a:latin typeface="Arial" pitchFamily="34" charset="0"/>
              <a:cs typeface="Arial" pitchFamily="34" charset="0"/>
            </a:endParaRPr>
          </a:p>
        </p:txBody>
      </p:sp>
      <p:cxnSp>
        <p:nvCxnSpPr>
          <p:cNvPr id="33" name="Düz Ok Bağlayıcısı 32"/>
          <p:cNvCxnSpPr/>
          <p:nvPr/>
        </p:nvCxnSpPr>
        <p:spPr>
          <a:xfrm>
            <a:off x="1907704" y="1726205"/>
            <a:ext cx="1728192" cy="456885"/>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4" name="Düz Ok Bağlayıcısı 33"/>
          <p:cNvCxnSpPr/>
          <p:nvPr/>
        </p:nvCxnSpPr>
        <p:spPr>
          <a:xfrm>
            <a:off x="3255808" y="1700808"/>
            <a:ext cx="812136" cy="864096"/>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8" name="Düz Bağlayıcı 37"/>
          <p:cNvCxnSpPr/>
          <p:nvPr/>
        </p:nvCxnSpPr>
        <p:spPr>
          <a:xfrm>
            <a:off x="1097051" y="1638618"/>
            <a:ext cx="986675"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cxnSp>
        <p:nvCxnSpPr>
          <p:cNvPr id="39" name="Düz Bağlayıcı 38"/>
          <p:cNvCxnSpPr/>
          <p:nvPr/>
        </p:nvCxnSpPr>
        <p:spPr>
          <a:xfrm>
            <a:off x="2795722" y="1622340"/>
            <a:ext cx="1057487"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sp>
        <p:nvSpPr>
          <p:cNvPr id="2" name="TextBox 1"/>
          <p:cNvSpPr txBox="1"/>
          <p:nvPr/>
        </p:nvSpPr>
        <p:spPr>
          <a:xfrm>
            <a:off x="470851" y="169930"/>
            <a:ext cx="1492716" cy="369332"/>
          </a:xfrm>
          <a:prstGeom prst="rect">
            <a:avLst/>
          </a:prstGeom>
          <a:noFill/>
        </p:spPr>
        <p:txBody>
          <a:bodyPr wrap="none" rtlCol="0">
            <a:spAutoFit/>
          </a:bodyPr>
          <a:lstStyle/>
          <a:p>
            <a:r>
              <a:rPr lang="en-US" b="1" dirty="0" err="1" smtClean="0">
                <a:solidFill>
                  <a:srgbClr val="CE1CC1"/>
                </a:solidFill>
                <a:latin typeface="Comic Sans MS"/>
                <a:ea typeface="Calibri"/>
                <a:cs typeface="Times New Roman"/>
              </a:rPr>
              <a:t>Dr</a:t>
            </a:r>
            <a:r>
              <a:rPr lang="en-US" b="1" dirty="0" smtClean="0">
                <a:solidFill>
                  <a:srgbClr val="CE1CC1"/>
                </a:solidFill>
                <a:latin typeface="Comic Sans MS"/>
                <a:ea typeface="Calibri"/>
                <a:cs typeface="Times New Roman"/>
              </a:rPr>
              <a:t> Watson:</a:t>
            </a:r>
            <a:endParaRPr lang="uk-UA" b="1" dirty="0">
              <a:solidFill>
                <a:srgbClr val="CE1CC1"/>
              </a:solidFill>
            </a:endParaRPr>
          </a:p>
        </p:txBody>
      </p:sp>
      <p:sp>
        <p:nvSpPr>
          <p:cNvPr id="3" name="TextBox 2"/>
          <p:cNvSpPr txBox="1"/>
          <p:nvPr/>
        </p:nvSpPr>
        <p:spPr>
          <a:xfrm>
            <a:off x="298635" y="1808947"/>
            <a:ext cx="2129109" cy="646331"/>
          </a:xfrm>
          <a:prstGeom prst="rect">
            <a:avLst/>
          </a:prstGeom>
          <a:noFill/>
        </p:spPr>
        <p:txBody>
          <a:bodyPr wrap="none" rtlCol="0">
            <a:spAutoFit/>
          </a:bodyPr>
          <a:lstStyle/>
          <a:p>
            <a:r>
              <a:rPr lang="en-US" b="1" dirty="0">
                <a:solidFill>
                  <a:srgbClr val="FF0000"/>
                </a:solidFill>
                <a:latin typeface="Comic Sans MS"/>
                <a:ea typeface="Calibri"/>
                <a:cs typeface="Times New Roman"/>
              </a:rPr>
              <a:t>Sherlock Holmes:</a:t>
            </a:r>
            <a:endParaRPr lang="uk-UA" b="1" dirty="0">
              <a:solidFill>
                <a:srgbClr val="FF0000"/>
              </a:solidFill>
            </a:endParaRPr>
          </a:p>
          <a:p>
            <a:endParaRPr lang="uk-UA" dirty="0"/>
          </a:p>
        </p:txBody>
      </p:sp>
    </p:spTree>
    <p:extLst>
      <p:ext uri="{BB962C8B-B14F-4D97-AF65-F5344CB8AC3E}">
        <p14:creationId xmlns:p14="http://schemas.microsoft.com/office/powerpoint/2010/main" val="5731240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subTnLst>
                                    <p:audio>
                                      <p:cMediaNode>
                                        <p:cTn display="0" masterRel="sameClick">
                                          <p:stCondLst>
                                            <p:cond evt="begin" delay="0">
                                              <p:tn val="10"/>
                                            </p:cond>
                                          </p:stCondLst>
                                          <p:endCondLst>
                                            <p:cond evt="onStopAudio" delay="0">
                                              <p:tgtEl>
                                                <p:sldTgt/>
                                              </p:tgtEl>
                                            </p:cond>
                                          </p:endCondLst>
                                        </p:cTn>
                                        <p:tgtEl>
                                          <p:sndTgt r:embed="rId2" name="Pronunciation_of_Oliver_How_to_pronounce_Oliver.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down)">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down)">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Resim 28" descr="dark curly hair ile ilgili görsel sonucu"/>
          <p:cNvPicPr/>
          <p:nvPr/>
        </p:nvPicPr>
        <p:blipFill rotWithShape="1">
          <a:blip r:embed="rId3" cstate="print">
            <a:extLst>
              <a:ext uri="{28A0092B-C50C-407E-A947-70E740481C1C}">
                <a14:useLocalDpi xmlns:a14="http://schemas.microsoft.com/office/drawing/2010/main" val="0"/>
              </a:ext>
            </a:extLst>
          </a:blip>
          <a:srcRect b="23178"/>
          <a:stretch/>
        </p:blipFill>
        <p:spPr bwMode="auto">
          <a:xfrm>
            <a:off x="3251168" y="1726204"/>
            <a:ext cx="1249269" cy="1296144"/>
          </a:xfrm>
          <a:prstGeom prst="rect">
            <a:avLst/>
          </a:prstGeom>
          <a:noFill/>
          <a:ln>
            <a:noFill/>
          </a:ln>
          <a:extLst>
            <a:ext uri="{53640926-AAD7-44D8-BBD7-CCE9431645EC}">
              <a14:shadowObscured xmlns:a14="http://schemas.microsoft.com/office/drawing/2010/main"/>
            </a:ext>
          </a:extLst>
        </p:spPr>
      </p:pic>
      <p:sp>
        <p:nvSpPr>
          <p:cNvPr id="4" name="Yuvarlatılmış Dikdörtgen 3"/>
          <p:cNvSpPr/>
          <p:nvPr/>
        </p:nvSpPr>
        <p:spPr>
          <a:xfrm>
            <a:off x="323528" y="836712"/>
            <a:ext cx="7992888" cy="864096"/>
          </a:xfrm>
          <a:prstGeom prst="round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sz="2000" dirty="0">
                <a:solidFill>
                  <a:srgbClr val="002060"/>
                </a:solidFill>
                <a:latin typeface="Arial" pitchFamily="34" charset="0"/>
                <a:cs typeface="Arial" pitchFamily="34" charset="0"/>
              </a:rPr>
              <a:t>An attractive woman stole Mrs. Hayley’s bracelet yesterday. The thief was of medium height. She had long, curly </a:t>
            </a:r>
            <a:r>
              <a:rPr lang="en-US" sz="2000" dirty="0" smtClean="0">
                <a:solidFill>
                  <a:srgbClr val="002060"/>
                </a:solidFill>
                <a:latin typeface="Arial" pitchFamily="34" charset="0"/>
                <a:cs typeface="Arial" pitchFamily="34" charset="0"/>
              </a:rPr>
              <a:t>and </a:t>
            </a:r>
            <a:r>
              <a:rPr lang="en-US" sz="2000" dirty="0">
                <a:solidFill>
                  <a:srgbClr val="002060"/>
                </a:solidFill>
                <a:latin typeface="Arial" pitchFamily="34" charset="0"/>
                <a:cs typeface="Arial" pitchFamily="34" charset="0"/>
              </a:rPr>
              <a:t>dark hair.</a:t>
            </a:r>
            <a:endParaRPr lang="tr-TR" sz="2000" dirty="0">
              <a:solidFill>
                <a:srgbClr val="002060"/>
              </a:solidFill>
              <a:latin typeface="Arial" pitchFamily="34" charset="0"/>
              <a:cs typeface="Arial" pitchFamily="34" charset="0"/>
            </a:endParaRPr>
          </a:p>
          <a:p>
            <a:pPr>
              <a:lnSpc>
                <a:spcPct val="115000"/>
              </a:lnSpc>
              <a:spcAft>
                <a:spcPts val="1000"/>
              </a:spcAft>
            </a:pPr>
            <a:endParaRPr lang="tr-TR" sz="2000" dirty="0">
              <a:effectLst/>
              <a:ea typeface="Calibri"/>
              <a:cs typeface="Times New Roman"/>
            </a:endParaRPr>
          </a:p>
        </p:txBody>
      </p:sp>
      <p:pic>
        <p:nvPicPr>
          <p:cNvPr id="8" name="Resim 7" descr="fat short man with moustache ile ilgili görsel sonucu"/>
          <p:cNvPicPr/>
          <p:nvPr/>
        </p:nvPicPr>
        <p:blipFill rotWithShape="1">
          <a:blip r:embed="rId4" cstate="print">
            <a:extLst>
              <a:ext uri="{28A0092B-C50C-407E-A947-70E740481C1C}">
                <a14:useLocalDpi xmlns:a14="http://schemas.microsoft.com/office/drawing/2010/main" val="0"/>
              </a:ext>
            </a:extLst>
          </a:blip>
          <a:srcRect l="13836" r="15094"/>
          <a:stretch/>
        </p:blipFill>
        <p:spPr bwMode="auto">
          <a:xfrm>
            <a:off x="2406556" y="3140968"/>
            <a:ext cx="1373355" cy="1375436"/>
          </a:xfrm>
          <a:prstGeom prst="rect">
            <a:avLst/>
          </a:prstGeom>
          <a:noFill/>
          <a:ln>
            <a:noFill/>
          </a:ln>
          <a:extLst>
            <a:ext uri="{53640926-AAD7-44D8-BBD7-CCE9431645EC}">
              <a14:shadowObscured xmlns:a14="http://schemas.microsoft.com/office/drawing/2010/main"/>
            </a:ext>
          </a:extLst>
        </p:spPr>
      </p:pic>
      <p:pic>
        <p:nvPicPr>
          <p:cNvPr id="9" name="Resim 8" descr="short hair glasses girl ile ilgili görsel sonucu"/>
          <p:cNvPicPr/>
          <p:nvPr/>
        </p:nvPicPr>
        <p:blipFill rotWithShape="1">
          <a:blip r:embed="rId5" cstate="print">
            <a:extLst>
              <a:ext uri="{28A0092B-C50C-407E-A947-70E740481C1C}">
                <a14:useLocalDpi xmlns:a14="http://schemas.microsoft.com/office/drawing/2010/main" val="0"/>
              </a:ext>
            </a:extLst>
          </a:blip>
          <a:srcRect l="13001" t="4809" b="8218"/>
          <a:stretch/>
        </p:blipFill>
        <p:spPr bwMode="auto">
          <a:xfrm>
            <a:off x="378514" y="3068960"/>
            <a:ext cx="1529190" cy="1440160"/>
          </a:xfrm>
          <a:prstGeom prst="rect">
            <a:avLst/>
          </a:prstGeom>
          <a:noFill/>
          <a:ln>
            <a:noFill/>
          </a:ln>
          <a:extLst>
            <a:ext uri="{53640926-AAD7-44D8-BBD7-CCE9431645EC}">
              <a14:shadowObscured xmlns:a14="http://schemas.microsoft.com/office/drawing/2010/main"/>
            </a:ext>
          </a:extLst>
        </p:spPr>
      </p:pic>
      <p:pic>
        <p:nvPicPr>
          <p:cNvPr id="10" name="Resim 9" descr="no beard man ile ilgili görsel sonucu"/>
          <p:cNvPicPr/>
          <p:nvPr/>
        </p:nvPicPr>
        <p:blipFill rotWithShape="1">
          <a:blip r:embed="rId6" cstate="print">
            <a:extLst>
              <a:ext uri="{28A0092B-C50C-407E-A947-70E740481C1C}">
                <a14:useLocalDpi xmlns:a14="http://schemas.microsoft.com/office/drawing/2010/main" val="0"/>
              </a:ext>
            </a:extLst>
          </a:blip>
          <a:srcRect b="10625"/>
          <a:stretch/>
        </p:blipFill>
        <p:spPr bwMode="auto">
          <a:xfrm>
            <a:off x="536419" y="4837223"/>
            <a:ext cx="1309049" cy="1400089"/>
          </a:xfrm>
          <a:prstGeom prst="rect">
            <a:avLst/>
          </a:prstGeom>
          <a:noFill/>
          <a:ln>
            <a:noFill/>
          </a:ln>
          <a:extLst>
            <a:ext uri="{53640926-AAD7-44D8-BBD7-CCE9431645EC}">
              <a14:shadowObscured xmlns:a14="http://schemas.microsoft.com/office/drawing/2010/main"/>
            </a:ext>
          </a:extLst>
        </p:spPr>
      </p:pic>
      <p:pic>
        <p:nvPicPr>
          <p:cNvPr id="11" name="Resim 10" descr="man with long hair and glasses ile ilgili görsel sonucu"/>
          <p:cNvPicPr/>
          <p:nvPr/>
        </p:nvPicPr>
        <p:blipFill rotWithShape="1">
          <a:blip r:embed="rId7" cstate="print">
            <a:extLst>
              <a:ext uri="{28A0092B-C50C-407E-A947-70E740481C1C}">
                <a14:useLocalDpi xmlns:a14="http://schemas.microsoft.com/office/drawing/2010/main" val="0"/>
              </a:ext>
            </a:extLst>
          </a:blip>
          <a:srcRect l="22917"/>
          <a:stretch/>
        </p:blipFill>
        <p:spPr bwMode="auto">
          <a:xfrm>
            <a:off x="2406556" y="4837223"/>
            <a:ext cx="1229340" cy="1400089"/>
          </a:xfrm>
          <a:prstGeom prst="rect">
            <a:avLst/>
          </a:prstGeom>
          <a:noFill/>
          <a:ln>
            <a:noFill/>
          </a:ln>
          <a:extLst>
            <a:ext uri="{53640926-AAD7-44D8-BBD7-CCE9431645EC}">
              <a14:shadowObscured xmlns:a14="http://schemas.microsoft.com/office/drawing/2010/main"/>
            </a:ext>
          </a:extLst>
        </p:spPr>
      </p:pic>
      <p:pic>
        <p:nvPicPr>
          <p:cNvPr id="12" name="Resim 11" descr="dark curly hair ile ilgili görsel sonucu"/>
          <p:cNvPicPr/>
          <p:nvPr/>
        </p:nvPicPr>
        <p:blipFill rotWithShape="1">
          <a:blip r:embed="rId3" cstate="print">
            <a:extLst>
              <a:ext uri="{28A0092B-C50C-407E-A947-70E740481C1C}">
                <a14:useLocalDpi xmlns:a14="http://schemas.microsoft.com/office/drawing/2010/main" val="0"/>
              </a:ext>
            </a:extLst>
          </a:blip>
          <a:srcRect b="23178"/>
          <a:stretch/>
        </p:blipFill>
        <p:spPr bwMode="auto">
          <a:xfrm>
            <a:off x="6131043" y="3140968"/>
            <a:ext cx="1249269" cy="1296144"/>
          </a:xfrm>
          <a:prstGeom prst="rect">
            <a:avLst/>
          </a:prstGeom>
          <a:noFill/>
          <a:ln>
            <a:noFill/>
          </a:ln>
          <a:extLst>
            <a:ext uri="{53640926-AAD7-44D8-BBD7-CCE9431645EC}">
              <a14:shadowObscured xmlns:a14="http://schemas.microsoft.com/office/drawing/2010/main"/>
            </a:ext>
          </a:extLst>
        </p:spPr>
      </p:pic>
      <p:pic>
        <p:nvPicPr>
          <p:cNvPr id="13" name="Resim 12" descr="short hair with glasses man ile ilgili görsel sonucu"/>
          <p:cNvPicPr/>
          <p:nvPr/>
        </p:nvPicPr>
        <p:blipFill rotWithShape="1">
          <a:blip r:embed="rId8" cstate="print">
            <a:extLst>
              <a:ext uri="{28A0092B-C50C-407E-A947-70E740481C1C}">
                <a14:useLocalDpi xmlns:a14="http://schemas.microsoft.com/office/drawing/2010/main" val="0"/>
              </a:ext>
            </a:extLst>
          </a:blip>
          <a:srcRect b="25234"/>
          <a:stretch/>
        </p:blipFill>
        <p:spPr bwMode="auto">
          <a:xfrm>
            <a:off x="4319972" y="3140968"/>
            <a:ext cx="1296144" cy="1368152"/>
          </a:xfrm>
          <a:prstGeom prst="rect">
            <a:avLst/>
          </a:prstGeom>
          <a:noFill/>
          <a:ln>
            <a:noFill/>
          </a:ln>
          <a:extLst>
            <a:ext uri="{53640926-AAD7-44D8-BBD7-CCE9431645EC}">
              <a14:shadowObscured xmlns:a14="http://schemas.microsoft.com/office/drawing/2010/main"/>
            </a:ext>
          </a:extLst>
        </p:spPr>
      </p:pic>
      <p:sp>
        <p:nvSpPr>
          <p:cNvPr id="14" name="Metin kutusu 13"/>
          <p:cNvSpPr txBox="1"/>
          <p:nvPr/>
        </p:nvSpPr>
        <p:spPr>
          <a:xfrm>
            <a:off x="323528" y="332656"/>
            <a:ext cx="8424936" cy="400110"/>
          </a:xfrm>
          <a:prstGeom prst="rect">
            <a:avLst/>
          </a:prstGeom>
          <a:noFill/>
        </p:spPr>
        <p:txBody>
          <a:bodyPr wrap="square" rtlCol="0">
            <a:spAutoFit/>
          </a:bodyPr>
          <a:lstStyle/>
          <a:p>
            <a:r>
              <a:rPr lang="tr-TR" sz="2000" b="1" i="1" dirty="0" smtClean="0">
                <a:solidFill>
                  <a:srgbClr val="FF0000"/>
                </a:solidFill>
                <a:latin typeface="Arial" pitchFamily="34" charset="0"/>
                <a:cs typeface="Arial" pitchFamily="34" charset="0"/>
              </a:rPr>
              <a:t>Activity 1</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Find</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suspects</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and</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write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names</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under</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texts</a:t>
            </a:r>
            <a:r>
              <a:rPr lang="tr-TR" sz="2000" b="1" dirty="0" smtClean="0">
                <a:solidFill>
                  <a:srgbClr val="FFFF00"/>
                </a:solidFill>
                <a:latin typeface="Arial" pitchFamily="34" charset="0"/>
                <a:cs typeface="Arial" pitchFamily="34" charset="0"/>
              </a:rPr>
              <a:t>.</a:t>
            </a:r>
            <a:endParaRPr lang="tr-TR" sz="2000" b="1" dirty="0">
              <a:solidFill>
                <a:srgbClr val="FFFF00"/>
              </a:solidFill>
              <a:latin typeface="Arial" pitchFamily="34" charset="0"/>
              <a:cs typeface="Arial" pitchFamily="34" charset="0"/>
            </a:endParaRPr>
          </a:p>
        </p:txBody>
      </p:sp>
      <p:pic>
        <p:nvPicPr>
          <p:cNvPr id="15" name="Resim 14" descr="short hair woman ile ilgili görsel sonucu"/>
          <p:cNvPicPr/>
          <p:nvPr/>
        </p:nvPicPr>
        <p:blipFill rotWithShape="1">
          <a:blip r:embed="rId9" cstate="print">
            <a:extLst>
              <a:ext uri="{28A0092B-C50C-407E-A947-70E740481C1C}">
                <a14:useLocalDpi xmlns:a14="http://schemas.microsoft.com/office/drawing/2010/main" val="0"/>
              </a:ext>
            </a:extLst>
          </a:blip>
          <a:srcRect t="3144" b="10689"/>
          <a:stretch/>
        </p:blipFill>
        <p:spPr bwMode="auto">
          <a:xfrm>
            <a:off x="4319972" y="4837223"/>
            <a:ext cx="1296144" cy="1400090"/>
          </a:xfrm>
          <a:prstGeom prst="rect">
            <a:avLst/>
          </a:prstGeom>
          <a:noFill/>
          <a:ln>
            <a:noFill/>
          </a:ln>
          <a:extLst>
            <a:ext uri="{53640926-AAD7-44D8-BBD7-CCE9431645EC}">
              <a14:shadowObscured xmlns:a14="http://schemas.microsoft.com/office/drawing/2010/main"/>
            </a:ext>
          </a:extLst>
        </p:spPr>
      </p:pic>
      <p:pic>
        <p:nvPicPr>
          <p:cNvPr id="16" name="Resim 15" descr="long straight hair girl ile ilgili görsel sonucu"/>
          <p:cNvPicPr/>
          <p:nvPr/>
        </p:nvPicPr>
        <p:blipFill rotWithShape="1">
          <a:blip r:embed="rId10" cstate="print">
            <a:extLst>
              <a:ext uri="{28A0092B-C50C-407E-A947-70E740481C1C}">
                <a14:useLocalDpi xmlns:a14="http://schemas.microsoft.com/office/drawing/2010/main" val="0"/>
              </a:ext>
            </a:extLst>
          </a:blip>
          <a:srcRect l="21770" r="12446" b="16071"/>
          <a:stretch/>
        </p:blipFill>
        <p:spPr bwMode="auto">
          <a:xfrm>
            <a:off x="6332106" y="4837222"/>
            <a:ext cx="1336238" cy="1400089"/>
          </a:xfrm>
          <a:prstGeom prst="rect">
            <a:avLst/>
          </a:prstGeom>
          <a:noFill/>
          <a:ln>
            <a:noFill/>
          </a:ln>
          <a:extLst>
            <a:ext uri="{53640926-AAD7-44D8-BBD7-CCE9431645EC}">
              <a14:shadowObscured xmlns:a14="http://schemas.microsoft.com/office/drawing/2010/main"/>
            </a:ext>
          </a:extLst>
        </p:spPr>
      </p:pic>
      <p:sp>
        <p:nvSpPr>
          <p:cNvPr id="17" name="Metin kutusu 16"/>
          <p:cNvSpPr txBox="1"/>
          <p:nvPr/>
        </p:nvSpPr>
        <p:spPr>
          <a:xfrm>
            <a:off x="287969" y="1916832"/>
            <a:ext cx="3105262" cy="400110"/>
          </a:xfrm>
          <a:prstGeom prst="rect">
            <a:avLst/>
          </a:prstGeom>
          <a:noFill/>
        </p:spPr>
        <p:txBody>
          <a:bodyPr wrap="square" rtlCol="0">
            <a:spAutoFit/>
          </a:bodyPr>
          <a:lstStyle/>
          <a:p>
            <a:r>
              <a:rPr lang="tr-TR" sz="2000" b="1" i="1" dirty="0" err="1" smtClean="0">
                <a:solidFill>
                  <a:schemeClr val="tx2"/>
                </a:solidFill>
                <a:latin typeface="Arial" pitchFamily="34" charset="0"/>
                <a:cs typeface="Arial" pitchFamily="34" charset="0"/>
              </a:rPr>
              <a:t>The</a:t>
            </a:r>
            <a:r>
              <a:rPr lang="tr-TR" sz="2000" b="1" i="1" dirty="0" smtClean="0">
                <a:solidFill>
                  <a:schemeClr val="tx2"/>
                </a:solidFill>
                <a:latin typeface="Arial" pitchFamily="34" charset="0"/>
                <a:cs typeface="Arial" pitchFamily="34" charset="0"/>
              </a:rPr>
              <a:t> </a:t>
            </a:r>
            <a:r>
              <a:rPr lang="tr-TR" sz="2000" b="1" i="1" dirty="0" err="1" smtClean="0">
                <a:solidFill>
                  <a:schemeClr val="tx2"/>
                </a:solidFill>
                <a:latin typeface="Arial" pitchFamily="34" charset="0"/>
                <a:cs typeface="Arial" pitchFamily="34" charset="0"/>
              </a:rPr>
              <a:t>suspect</a:t>
            </a:r>
            <a:r>
              <a:rPr lang="tr-TR" sz="2000" b="1" i="1" dirty="0" smtClean="0">
                <a:solidFill>
                  <a:schemeClr val="tx2"/>
                </a:solidFill>
                <a:latin typeface="Arial" pitchFamily="34" charset="0"/>
                <a:cs typeface="Arial" pitchFamily="34" charset="0"/>
              </a:rPr>
              <a:t> is ……..</a:t>
            </a:r>
            <a:endParaRPr lang="tr-TR" sz="2000" b="1" dirty="0">
              <a:solidFill>
                <a:schemeClr val="tx2"/>
              </a:solidFill>
              <a:latin typeface="Arial" pitchFamily="34" charset="0"/>
              <a:cs typeface="Arial" pitchFamily="34" charset="0"/>
            </a:endParaRPr>
          </a:p>
        </p:txBody>
      </p:sp>
      <p:sp>
        <p:nvSpPr>
          <p:cNvPr id="18" name="Metin kutusu 17"/>
          <p:cNvSpPr txBox="1"/>
          <p:nvPr/>
        </p:nvSpPr>
        <p:spPr>
          <a:xfrm>
            <a:off x="797262" y="439704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Mel</a:t>
            </a:r>
            <a:endParaRPr lang="tr-TR" sz="2000" b="1" dirty="0">
              <a:solidFill>
                <a:schemeClr val="tx2"/>
              </a:solidFill>
              <a:latin typeface="Arial" pitchFamily="34" charset="0"/>
              <a:cs typeface="Arial" pitchFamily="34" charset="0"/>
            </a:endParaRPr>
          </a:p>
        </p:txBody>
      </p:sp>
      <p:sp>
        <p:nvSpPr>
          <p:cNvPr id="19" name="Metin kutusu 18"/>
          <p:cNvSpPr txBox="1"/>
          <p:nvPr/>
        </p:nvSpPr>
        <p:spPr>
          <a:xfrm>
            <a:off x="2731706" y="443711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Oliver</a:t>
            </a:r>
            <a:endParaRPr lang="tr-TR" sz="2000" b="1" dirty="0">
              <a:solidFill>
                <a:schemeClr val="tx2"/>
              </a:solidFill>
              <a:latin typeface="Arial" pitchFamily="34" charset="0"/>
              <a:cs typeface="Arial" pitchFamily="34" charset="0"/>
            </a:endParaRPr>
          </a:p>
        </p:txBody>
      </p:sp>
      <p:sp>
        <p:nvSpPr>
          <p:cNvPr id="20" name="Metin kutusu 19"/>
          <p:cNvSpPr txBox="1"/>
          <p:nvPr/>
        </p:nvSpPr>
        <p:spPr>
          <a:xfrm>
            <a:off x="4572000" y="4397042"/>
            <a:ext cx="1048206"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Terry</a:t>
            </a:r>
            <a:endParaRPr lang="tr-TR" sz="2000" b="1" dirty="0">
              <a:solidFill>
                <a:schemeClr val="tx2"/>
              </a:solidFill>
              <a:latin typeface="Arial" pitchFamily="34" charset="0"/>
              <a:cs typeface="Arial" pitchFamily="34" charset="0"/>
            </a:endParaRPr>
          </a:p>
        </p:txBody>
      </p:sp>
      <p:sp>
        <p:nvSpPr>
          <p:cNvPr id="21" name="Metin kutusu 20"/>
          <p:cNvSpPr txBox="1"/>
          <p:nvPr/>
        </p:nvSpPr>
        <p:spPr>
          <a:xfrm>
            <a:off x="6332106" y="4365104"/>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Linda</a:t>
            </a:r>
            <a:endParaRPr lang="tr-TR" sz="2000" b="1" dirty="0">
              <a:solidFill>
                <a:schemeClr val="tx2"/>
              </a:solidFill>
              <a:latin typeface="Arial" pitchFamily="34" charset="0"/>
              <a:cs typeface="Arial" pitchFamily="34" charset="0"/>
            </a:endParaRPr>
          </a:p>
        </p:txBody>
      </p:sp>
      <p:sp>
        <p:nvSpPr>
          <p:cNvPr id="22" name="Metin kutusu 21"/>
          <p:cNvSpPr txBox="1"/>
          <p:nvPr/>
        </p:nvSpPr>
        <p:spPr>
          <a:xfrm>
            <a:off x="859498" y="6181273"/>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Sam</a:t>
            </a:r>
            <a:endParaRPr lang="tr-TR" sz="2000" b="1" dirty="0">
              <a:solidFill>
                <a:schemeClr val="tx2"/>
              </a:solidFill>
              <a:latin typeface="Arial" pitchFamily="34" charset="0"/>
              <a:cs typeface="Arial" pitchFamily="34" charset="0"/>
            </a:endParaRPr>
          </a:p>
        </p:txBody>
      </p:sp>
      <p:sp>
        <p:nvSpPr>
          <p:cNvPr id="23" name="Metin kutusu 22"/>
          <p:cNvSpPr txBox="1"/>
          <p:nvPr/>
        </p:nvSpPr>
        <p:spPr>
          <a:xfrm>
            <a:off x="2605135" y="6165304"/>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Mike</a:t>
            </a:r>
            <a:endParaRPr lang="tr-TR" sz="2000" b="1" dirty="0">
              <a:solidFill>
                <a:schemeClr val="tx2"/>
              </a:solidFill>
              <a:latin typeface="Arial" pitchFamily="34" charset="0"/>
              <a:cs typeface="Arial" pitchFamily="34" charset="0"/>
            </a:endParaRPr>
          </a:p>
        </p:txBody>
      </p:sp>
      <p:sp>
        <p:nvSpPr>
          <p:cNvPr id="24" name="Metin kutusu 23"/>
          <p:cNvSpPr txBox="1"/>
          <p:nvPr/>
        </p:nvSpPr>
        <p:spPr>
          <a:xfrm>
            <a:off x="4500437" y="6165304"/>
            <a:ext cx="1119769"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Sandra</a:t>
            </a:r>
            <a:endParaRPr lang="tr-TR" sz="2000" b="1" dirty="0">
              <a:solidFill>
                <a:schemeClr val="tx2"/>
              </a:solidFill>
              <a:latin typeface="Arial" pitchFamily="34" charset="0"/>
              <a:cs typeface="Arial" pitchFamily="34" charset="0"/>
            </a:endParaRPr>
          </a:p>
        </p:txBody>
      </p:sp>
      <p:sp>
        <p:nvSpPr>
          <p:cNvPr id="25" name="Metin kutusu 24"/>
          <p:cNvSpPr txBox="1"/>
          <p:nvPr/>
        </p:nvSpPr>
        <p:spPr>
          <a:xfrm>
            <a:off x="6476122" y="6150700"/>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Pam</a:t>
            </a:r>
            <a:endParaRPr lang="tr-TR" sz="2000" b="1" dirty="0">
              <a:solidFill>
                <a:schemeClr val="tx2"/>
              </a:solidFill>
              <a:latin typeface="Arial" pitchFamily="34" charset="0"/>
              <a:cs typeface="Arial" pitchFamily="34" charset="0"/>
            </a:endParaRPr>
          </a:p>
        </p:txBody>
      </p:sp>
      <p:cxnSp>
        <p:nvCxnSpPr>
          <p:cNvPr id="27" name="Düz Bağlayıcı 26"/>
          <p:cNvCxnSpPr/>
          <p:nvPr/>
        </p:nvCxnSpPr>
        <p:spPr>
          <a:xfrm>
            <a:off x="323528" y="4797152"/>
            <a:ext cx="77048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2189043" y="1952257"/>
            <a:ext cx="1066765" cy="461665"/>
          </a:xfrm>
          <a:prstGeom prst="rect">
            <a:avLst/>
          </a:prstGeom>
          <a:solidFill>
            <a:schemeClr val="bg1"/>
          </a:solidFill>
        </p:spPr>
        <p:txBody>
          <a:bodyPr wrap="square" rtlCol="0">
            <a:spAutoFit/>
          </a:bodyPr>
          <a:lstStyle/>
          <a:p>
            <a:r>
              <a:rPr lang="tr-TR" sz="2400" b="1" dirty="0" err="1" smtClean="0">
                <a:solidFill>
                  <a:srgbClr val="FF0000"/>
                </a:solidFill>
                <a:latin typeface="Arial" pitchFamily="34" charset="0"/>
                <a:cs typeface="Arial" pitchFamily="34" charset="0"/>
              </a:rPr>
              <a:t>Linda</a:t>
            </a:r>
            <a:endParaRPr lang="tr-TR" sz="2400" b="1" dirty="0">
              <a:solidFill>
                <a:srgbClr val="FF0000"/>
              </a:solidFill>
              <a:latin typeface="Arial" pitchFamily="34" charset="0"/>
              <a:cs typeface="Arial" pitchFamily="34" charset="0"/>
            </a:endParaRPr>
          </a:p>
        </p:txBody>
      </p:sp>
      <p:cxnSp>
        <p:nvCxnSpPr>
          <p:cNvPr id="34" name="Düz Ok Bağlayıcısı 33"/>
          <p:cNvCxnSpPr/>
          <p:nvPr/>
        </p:nvCxnSpPr>
        <p:spPr>
          <a:xfrm flipH="1">
            <a:off x="4319972" y="1622340"/>
            <a:ext cx="1405004" cy="694602"/>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9" name="Düz Bağlayıcı 38"/>
          <p:cNvCxnSpPr/>
          <p:nvPr/>
        </p:nvCxnSpPr>
        <p:spPr>
          <a:xfrm>
            <a:off x="4531577" y="1622340"/>
            <a:ext cx="2848735"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88287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subTnLst>
                                    <p:audio>
                                      <p:cMediaNode>
                                        <p:cTn display="0" masterRel="sameClick">
                                          <p:stCondLst>
                                            <p:cond evt="begin" delay="0">
                                              <p:tn val="10"/>
                                            </p:cond>
                                          </p:stCondLst>
                                          <p:endCondLst>
                                            <p:cond evt="onStopAudio" delay="0">
                                              <p:tgtEl>
                                                <p:sldTgt/>
                                              </p:tgtEl>
                                            </p:cond>
                                          </p:endCondLst>
                                        </p:cTn>
                                        <p:tgtEl>
                                          <p:sndTgt r:embed="rId2" name="Pronunciation_of_Linda_How_to_pronounce_Lind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Resim 25" descr="long straight hair girl ile ilgili görsel sonucu"/>
          <p:cNvPicPr/>
          <p:nvPr/>
        </p:nvPicPr>
        <p:blipFill rotWithShape="1">
          <a:blip r:embed="rId3" cstate="print">
            <a:extLst>
              <a:ext uri="{28A0092B-C50C-407E-A947-70E740481C1C}">
                <a14:useLocalDpi xmlns:a14="http://schemas.microsoft.com/office/drawing/2010/main" val="0"/>
              </a:ext>
            </a:extLst>
          </a:blip>
          <a:srcRect l="21770" r="12446" b="16071"/>
          <a:stretch/>
        </p:blipFill>
        <p:spPr bwMode="auto">
          <a:xfrm>
            <a:off x="3451786" y="1740879"/>
            <a:ext cx="1336238" cy="1400089"/>
          </a:xfrm>
          <a:prstGeom prst="rect">
            <a:avLst/>
          </a:prstGeom>
          <a:noFill/>
          <a:ln>
            <a:noFill/>
          </a:ln>
          <a:extLst>
            <a:ext uri="{53640926-AAD7-44D8-BBD7-CCE9431645EC}">
              <a14:shadowObscured xmlns:a14="http://schemas.microsoft.com/office/drawing/2010/main"/>
            </a:ext>
          </a:extLst>
        </p:spPr>
      </p:pic>
      <p:sp>
        <p:nvSpPr>
          <p:cNvPr id="4" name="Yuvarlatılmış Dikdörtgen 3"/>
          <p:cNvSpPr/>
          <p:nvPr/>
        </p:nvSpPr>
        <p:spPr>
          <a:xfrm>
            <a:off x="323528" y="836712"/>
            <a:ext cx="7992888" cy="864096"/>
          </a:xfrm>
          <a:prstGeom prst="roundRect">
            <a:avLst/>
          </a:prstGeom>
        </p:spPr>
        <p:style>
          <a:lnRef idx="2">
            <a:schemeClr val="accent1"/>
          </a:lnRef>
          <a:fillRef idx="1">
            <a:schemeClr val="l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r>
              <a:rPr lang="en-US" sz="2200" dirty="0">
                <a:solidFill>
                  <a:srgbClr val="002060"/>
                </a:solidFill>
                <a:latin typeface="Arial" pitchFamily="34" charset="0"/>
                <a:cs typeface="Arial" pitchFamily="34" charset="0"/>
              </a:rPr>
              <a:t>A pretty girl stole 2000$ from the market. She was short and slim. She had long, straight and dark hair. </a:t>
            </a:r>
            <a:endParaRPr lang="tr-TR" sz="2200" dirty="0">
              <a:solidFill>
                <a:srgbClr val="002060"/>
              </a:solidFill>
              <a:latin typeface="Arial" pitchFamily="34" charset="0"/>
              <a:cs typeface="Arial" pitchFamily="34" charset="0"/>
            </a:endParaRPr>
          </a:p>
          <a:p>
            <a:pPr>
              <a:lnSpc>
                <a:spcPct val="115000"/>
              </a:lnSpc>
              <a:spcAft>
                <a:spcPts val="1000"/>
              </a:spcAft>
            </a:pPr>
            <a:endParaRPr lang="tr-TR" sz="2000" dirty="0">
              <a:effectLst/>
              <a:ea typeface="Calibri"/>
              <a:cs typeface="Times New Roman"/>
            </a:endParaRPr>
          </a:p>
        </p:txBody>
      </p:sp>
      <p:pic>
        <p:nvPicPr>
          <p:cNvPr id="8" name="Resim 7" descr="fat short man with moustache ile ilgili görsel sonucu"/>
          <p:cNvPicPr/>
          <p:nvPr/>
        </p:nvPicPr>
        <p:blipFill rotWithShape="1">
          <a:blip r:embed="rId4" cstate="print">
            <a:extLst>
              <a:ext uri="{28A0092B-C50C-407E-A947-70E740481C1C}">
                <a14:useLocalDpi xmlns:a14="http://schemas.microsoft.com/office/drawing/2010/main" val="0"/>
              </a:ext>
            </a:extLst>
          </a:blip>
          <a:srcRect l="13836" r="15094"/>
          <a:stretch/>
        </p:blipFill>
        <p:spPr bwMode="auto">
          <a:xfrm>
            <a:off x="2406556" y="3140968"/>
            <a:ext cx="1373355" cy="1375436"/>
          </a:xfrm>
          <a:prstGeom prst="rect">
            <a:avLst/>
          </a:prstGeom>
          <a:noFill/>
          <a:ln>
            <a:noFill/>
          </a:ln>
          <a:extLst>
            <a:ext uri="{53640926-AAD7-44D8-BBD7-CCE9431645EC}">
              <a14:shadowObscured xmlns:a14="http://schemas.microsoft.com/office/drawing/2010/main"/>
            </a:ext>
          </a:extLst>
        </p:spPr>
      </p:pic>
      <p:pic>
        <p:nvPicPr>
          <p:cNvPr id="9" name="Resim 8" descr="short hair glasses girl ile ilgili görsel sonucu"/>
          <p:cNvPicPr/>
          <p:nvPr/>
        </p:nvPicPr>
        <p:blipFill rotWithShape="1">
          <a:blip r:embed="rId5" cstate="print">
            <a:extLst>
              <a:ext uri="{28A0092B-C50C-407E-A947-70E740481C1C}">
                <a14:useLocalDpi xmlns:a14="http://schemas.microsoft.com/office/drawing/2010/main" val="0"/>
              </a:ext>
            </a:extLst>
          </a:blip>
          <a:srcRect l="13001" t="4809" b="8218"/>
          <a:stretch/>
        </p:blipFill>
        <p:spPr bwMode="auto">
          <a:xfrm>
            <a:off x="378514" y="3068960"/>
            <a:ext cx="1529190" cy="1440160"/>
          </a:xfrm>
          <a:prstGeom prst="rect">
            <a:avLst/>
          </a:prstGeom>
          <a:noFill/>
          <a:ln>
            <a:noFill/>
          </a:ln>
          <a:extLst>
            <a:ext uri="{53640926-AAD7-44D8-BBD7-CCE9431645EC}">
              <a14:shadowObscured xmlns:a14="http://schemas.microsoft.com/office/drawing/2010/main"/>
            </a:ext>
          </a:extLst>
        </p:spPr>
      </p:pic>
      <p:pic>
        <p:nvPicPr>
          <p:cNvPr id="10" name="Resim 9" descr="no beard man ile ilgili görsel sonucu"/>
          <p:cNvPicPr/>
          <p:nvPr/>
        </p:nvPicPr>
        <p:blipFill rotWithShape="1">
          <a:blip r:embed="rId6" cstate="print">
            <a:extLst>
              <a:ext uri="{28A0092B-C50C-407E-A947-70E740481C1C}">
                <a14:useLocalDpi xmlns:a14="http://schemas.microsoft.com/office/drawing/2010/main" val="0"/>
              </a:ext>
            </a:extLst>
          </a:blip>
          <a:srcRect b="10625"/>
          <a:stretch/>
        </p:blipFill>
        <p:spPr bwMode="auto">
          <a:xfrm>
            <a:off x="536419" y="4837223"/>
            <a:ext cx="1309049" cy="1400089"/>
          </a:xfrm>
          <a:prstGeom prst="rect">
            <a:avLst/>
          </a:prstGeom>
          <a:noFill/>
          <a:ln>
            <a:noFill/>
          </a:ln>
          <a:extLst>
            <a:ext uri="{53640926-AAD7-44D8-BBD7-CCE9431645EC}">
              <a14:shadowObscured xmlns:a14="http://schemas.microsoft.com/office/drawing/2010/main"/>
            </a:ext>
          </a:extLst>
        </p:spPr>
      </p:pic>
      <p:pic>
        <p:nvPicPr>
          <p:cNvPr id="11" name="Resim 10" descr="man with long hair and glasses ile ilgili görsel sonucu"/>
          <p:cNvPicPr/>
          <p:nvPr/>
        </p:nvPicPr>
        <p:blipFill rotWithShape="1">
          <a:blip r:embed="rId7" cstate="print">
            <a:extLst>
              <a:ext uri="{28A0092B-C50C-407E-A947-70E740481C1C}">
                <a14:useLocalDpi xmlns:a14="http://schemas.microsoft.com/office/drawing/2010/main" val="0"/>
              </a:ext>
            </a:extLst>
          </a:blip>
          <a:srcRect l="22917"/>
          <a:stretch/>
        </p:blipFill>
        <p:spPr bwMode="auto">
          <a:xfrm>
            <a:off x="2406556" y="4837223"/>
            <a:ext cx="1229340" cy="1400089"/>
          </a:xfrm>
          <a:prstGeom prst="rect">
            <a:avLst/>
          </a:prstGeom>
          <a:noFill/>
          <a:ln>
            <a:noFill/>
          </a:ln>
          <a:extLst>
            <a:ext uri="{53640926-AAD7-44D8-BBD7-CCE9431645EC}">
              <a14:shadowObscured xmlns:a14="http://schemas.microsoft.com/office/drawing/2010/main"/>
            </a:ext>
          </a:extLst>
        </p:spPr>
      </p:pic>
      <p:pic>
        <p:nvPicPr>
          <p:cNvPr id="12" name="Resim 11" descr="dark curly hair ile ilgili görsel sonucu"/>
          <p:cNvPicPr/>
          <p:nvPr/>
        </p:nvPicPr>
        <p:blipFill rotWithShape="1">
          <a:blip r:embed="rId8" cstate="print">
            <a:extLst>
              <a:ext uri="{28A0092B-C50C-407E-A947-70E740481C1C}">
                <a14:useLocalDpi xmlns:a14="http://schemas.microsoft.com/office/drawing/2010/main" val="0"/>
              </a:ext>
            </a:extLst>
          </a:blip>
          <a:srcRect b="23178"/>
          <a:stretch/>
        </p:blipFill>
        <p:spPr bwMode="auto">
          <a:xfrm>
            <a:off x="6131043" y="3140968"/>
            <a:ext cx="1249269" cy="1296144"/>
          </a:xfrm>
          <a:prstGeom prst="rect">
            <a:avLst/>
          </a:prstGeom>
          <a:noFill/>
          <a:ln>
            <a:noFill/>
          </a:ln>
          <a:extLst>
            <a:ext uri="{53640926-AAD7-44D8-BBD7-CCE9431645EC}">
              <a14:shadowObscured xmlns:a14="http://schemas.microsoft.com/office/drawing/2010/main"/>
            </a:ext>
          </a:extLst>
        </p:spPr>
      </p:pic>
      <p:pic>
        <p:nvPicPr>
          <p:cNvPr id="13" name="Resim 12" descr="short hair with glasses man ile ilgili görsel sonucu"/>
          <p:cNvPicPr/>
          <p:nvPr/>
        </p:nvPicPr>
        <p:blipFill rotWithShape="1">
          <a:blip r:embed="rId9" cstate="print">
            <a:extLst>
              <a:ext uri="{28A0092B-C50C-407E-A947-70E740481C1C}">
                <a14:useLocalDpi xmlns:a14="http://schemas.microsoft.com/office/drawing/2010/main" val="0"/>
              </a:ext>
            </a:extLst>
          </a:blip>
          <a:srcRect b="25234"/>
          <a:stretch/>
        </p:blipFill>
        <p:spPr bwMode="auto">
          <a:xfrm>
            <a:off x="4319972" y="3140968"/>
            <a:ext cx="1296144" cy="1368152"/>
          </a:xfrm>
          <a:prstGeom prst="rect">
            <a:avLst/>
          </a:prstGeom>
          <a:noFill/>
          <a:ln>
            <a:noFill/>
          </a:ln>
          <a:extLst>
            <a:ext uri="{53640926-AAD7-44D8-BBD7-CCE9431645EC}">
              <a14:shadowObscured xmlns:a14="http://schemas.microsoft.com/office/drawing/2010/main"/>
            </a:ext>
          </a:extLst>
        </p:spPr>
      </p:pic>
      <p:sp>
        <p:nvSpPr>
          <p:cNvPr id="14" name="Metin kutusu 13"/>
          <p:cNvSpPr txBox="1"/>
          <p:nvPr/>
        </p:nvSpPr>
        <p:spPr>
          <a:xfrm>
            <a:off x="323528" y="332656"/>
            <a:ext cx="8424936" cy="400110"/>
          </a:xfrm>
          <a:prstGeom prst="rect">
            <a:avLst/>
          </a:prstGeom>
          <a:noFill/>
        </p:spPr>
        <p:txBody>
          <a:bodyPr wrap="square" rtlCol="0">
            <a:spAutoFit/>
          </a:bodyPr>
          <a:lstStyle/>
          <a:p>
            <a:r>
              <a:rPr lang="tr-TR" sz="2000" b="1" i="1" dirty="0" smtClean="0">
                <a:solidFill>
                  <a:srgbClr val="FF0000"/>
                </a:solidFill>
                <a:latin typeface="Arial" pitchFamily="34" charset="0"/>
                <a:cs typeface="Arial" pitchFamily="34" charset="0"/>
              </a:rPr>
              <a:t>Activity 1</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Find</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suspects</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and</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write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names</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under</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the</a:t>
            </a:r>
            <a:r>
              <a:rPr lang="tr-TR" sz="2000" b="1" dirty="0" smtClean="0">
                <a:solidFill>
                  <a:srgbClr val="FF0000"/>
                </a:solidFill>
                <a:latin typeface="Arial" pitchFamily="34" charset="0"/>
                <a:cs typeface="Arial" pitchFamily="34" charset="0"/>
              </a:rPr>
              <a:t> </a:t>
            </a:r>
            <a:r>
              <a:rPr lang="tr-TR" sz="2000" b="1" dirty="0" err="1" smtClean="0">
                <a:solidFill>
                  <a:srgbClr val="FF0000"/>
                </a:solidFill>
                <a:latin typeface="Arial" pitchFamily="34" charset="0"/>
                <a:cs typeface="Arial" pitchFamily="34" charset="0"/>
              </a:rPr>
              <a:t>texts</a:t>
            </a:r>
            <a:r>
              <a:rPr lang="tr-TR" sz="2000" b="1" dirty="0" smtClean="0">
                <a:solidFill>
                  <a:srgbClr val="FFFF00"/>
                </a:solidFill>
                <a:latin typeface="Arial" pitchFamily="34" charset="0"/>
                <a:cs typeface="Arial" pitchFamily="34" charset="0"/>
              </a:rPr>
              <a:t>.</a:t>
            </a:r>
            <a:endParaRPr lang="tr-TR" sz="2000" b="1" dirty="0">
              <a:solidFill>
                <a:srgbClr val="FFFF00"/>
              </a:solidFill>
              <a:latin typeface="Arial" pitchFamily="34" charset="0"/>
              <a:cs typeface="Arial" pitchFamily="34" charset="0"/>
            </a:endParaRPr>
          </a:p>
        </p:txBody>
      </p:sp>
      <p:pic>
        <p:nvPicPr>
          <p:cNvPr id="15" name="Resim 14" descr="short hair woman ile ilgili görsel sonucu"/>
          <p:cNvPicPr/>
          <p:nvPr/>
        </p:nvPicPr>
        <p:blipFill rotWithShape="1">
          <a:blip r:embed="rId10" cstate="print">
            <a:extLst>
              <a:ext uri="{28A0092B-C50C-407E-A947-70E740481C1C}">
                <a14:useLocalDpi xmlns:a14="http://schemas.microsoft.com/office/drawing/2010/main" val="0"/>
              </a:ext>
            </a:extLst>
          </a:blip>
          <a:srcRect t="3144" b="10689"/>
          <a:stretch/>
        </p:blipFill>
        <p:spPr bwMode="auto">
          <a:xfrm>
            <a:off x="4319972" y="4837223"/>
            <a:ext cx="1296144" cy="1400090"/>
          </a:xfrm>
          <a:prstGeom prst="rect">
            <a:avLst/>
          </a:prstGeom>
          <a:noFill/>
          <a:ln>
            <a:noFill/>
          </a:ln>
          <a:extLst>
            <a:ext uri="{53640926-AAD7-44D8-BBD7-CCE9431645EC}">
              <a14:shadowObscured xmlns:a14="http://schemas.microsoft.com/office/drawing/2010/main"/>
            </a:ext>
          </a:extLst>
        </p:spPr>
      </p:pic>
      <p:pic>
        <p:nvPicPr>
          <p:cNvPr id="16" name="Resim 15" descr="long straight hair girl ile ilgili görsel sonucu"/>
          <p:cNvPicPr/>
          <p:nvPr/>
        </p:nvPicPr>
        <p:blipFill rotWithShape="1">
          <a:blip r:embed="rId3" cstate="print">
            <a:extLst>
              <a:ext uri="{28A0092B-C50C-407E-A947-70E740481C1C}">
                <a14:useLocalDpi xmlns:a14="http://schemas.microsoft.com/office/drawing/2010/main" val="0"/>
              </a:ext>
            </a:extLst>
          </a:blip>
          <a:srcRect l="21770" r="12446" b="16071"/>
          <a:stretch/>
        </p:blipFill>
        <p:spPr bwMode="auto">
          <a:xfrm>
            <a:off x="6332106" y="4837222"/>
            <a:ext cx="1336238" cy="1400089"/>
          </a:xfrm>
          <a:prstGeom prst="rect">
            <a:avLst/>
          </a:prstGeom>
          <a:noFill/>
          <a:ln>
            <a:noFill/>
          </a:ln>
          <a:extLst>
            <a:ext uri="{53640926-AAD7-44D8-BBD7-CCE9431645EC}">
              <a14:shadowObscured xmlns:a14="http://schemas.microsoft.com/office/drawing/2010/main"/>
            </a:ext>
          </a:extLst>
        </p:spPr>
      </p:pic>
      <p:sp>
        <p:nvSpPr>
          <p:cNvPr id="17" name="Metin kutusu 16"/>
          <p:cNvSpPr txBox="1"/>
          <p:nvPr/>
        </p:nvSpPr>
        <p:spPr>
          <a:xfrm>
            <a:off x="287969" y="1916832"/>
            <a:ext cx="3105262" cy="400110"/>
          </a:xfrm>
          <a:prstGeom prst="rect">
            <a:avLst/>
          </a:prstGeom>
          <a:noFill/>
        </p:spPr>
        <p:txBody>
          <a:bodyPr wrap="square" rtlCol="0">
            <a:spAutoFit/>
          </a:bodyPr>
          <a:lstStyle/>
          <a:p>
            <a:r>
              <a:rPr lang="tr-TR" sz="2000" b="1" i="1" dirty="0" err="1" smtClean="0">
                <a:solidFill>
                  <a:schemeClr val="tx2"/>
                </a:solidFill>
                <a:latin typeface="Arial" pitchFamily="34" charset="0"/>
                <a:cs typeface="Arial" pitchFamily="34" charset="0"/>
              </a:rPr>
              <a:t>The</a:t>
            </a:r>
            <a:r>
              <a:rPr lang="tr-TR" sz="2000" b="1" i="1" dirty="0" smtClean="0">
                <a:solidFill>
                  <a:schemeClr val="tx2"/>
                </a:solidFill>
                <a:latin typeface="Arial" pitchFamily="34" charset="0"/>
                <a:cs typeface="Arial" pitchFamily="34" charset="0"/>
              </a:rPr>
              <a:t> </a:t>
            </a:r>
            <a:r>
              <a:rPr lang="tr-TR" sz="2000" b="1" i="1" dirty="0" err="1" smtClean="0">
                <a:solidFill>
                  <a:schemeClr val="tx2"/>
                </a:solidFill>
                <a:latin typeface="Arial" pitchFamily="34" charset="0"/>
                <a:cs typeface="Arial" pitchFamily="34" charset="0"/>
              </a:rPr>
              <a:t>suspect</a:t>
            </a:r>
            <a:r>
              <a:rPr lang="tr-TR" sz="2000" b="1" i="1" dirty="0" smtClean="0">
                <a:solidFill>
                  <a:schemeClr val="tx2"/>
                </a:solidFill>
                <a:latin typeface="Arial" pitchFamily="34" charset="0"/>
                <a:cs typeface="Arial" pitchFamily="34" charset="0"/>
              </a:rPr>
              <a:t> is ……..</a:t>
            </a:r>
            <a:endParaRPr lang="tr-TR" sz="2000" b="1" dirty="0">
              <a:solidFill>
                <a:schemeClr val="tx2"/>
              </a:solidFill>
              <a:latin typeface="Arial" pitchFamily="34" charset="0"/>
              <a:cs typeface="Arial" pitchFamily="34" charset="0"/>
            </a:endParaRPr>
          </a:p>
        </p:txBody>
      </p:sp>
      <p:sp>
        <p:nvSpPr>
          <p:cNvPr id="18" name="Metin kutusu 17"/>
          <p:cNvSpPr txBox="1"/>
          <p:nvPr/>
        </p:nvSpPr>
        <p:spPr>
          <a:xfrm>
            <a:off x="797262" y="439704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Mel</a:t>
            </a:r>
            <a:endParaRPr lang="tr-TR" sz="2000" b="1" dirty="0">
              <a:solidFill>
                <a:schemeClr val="tx2"/>
              </a:solidFill>
              <a:latin typeface="Arial" pitchFamily="34" charset="0"/>
              <a:cs typeface="Arial" pitchFamily="34" charset="0"/>
            </a:endParaRPr>
          </a:p>
        </p:txBody>
      </p:sp>
      <p:sp>
        <p:nvSpPr>
          <p:cNvPr id="19" name="Metin kutusu 18"/>
          <p:cNvSpPr txBox="1"/>
          <p:nvPr/>
        </p:nvSpPr>
        <p:spPr>
          <a:xfrm>
            <a:off x="2731706" y="4437112"/>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Oliver</a:t>
            </a:r>
            <a:endParaRPr lang="tr-TR" sz="2000" b="1" dirty="0">
              <a:solidFill>
                <a:schemeClr val="tx2"/>
              </a:solidFill>
              <a:latin typeface="Arial" pitchFamily="34" charset="0"/>
              <a:cs typeface="Arial" pitchFamily="34" charset="0"/>
            </a:endParaRPr>
          </a:p>
        </p:txBody>
      </p:sp>
      <p:sp>
        <p:nvSpPr>
          <p:cNvPr id="20" name="Metin kutusu 19"/>
          <p:cNvSpPr txBox="1"/>
          <p:nvPr/>
        </p:nvSpPr>
        <p:spPr>
          <a:xfrm>
            <a:off x="4572000" y="4397042"/>
            <a:ext cx="1048206"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Terry</a:t>
            </a:r>
            <a:endParaRPr lang="tr-TR" sz="2000" b="1" dirty="0">
              <a:solidFill>
                <a:schemeClr val="tx2"/>
              </a:solidFill>
              <a:latin typeface="Arial" pitchFamily="34" charset="0"/>
              <a:cs typeface="Arial" pitchFamily="34" charset="0"/>
            </a:endParaRPr>
          </a:p>
        </p:txBody>
      </p:sp>
      <p:sp>
        <p:nvSpPr>
          <p:cNvPr id="21" name="Metin kutusu 20"/>
          <p:cNvSpPr txBox="1"/>
          <p:nvPr/>
        </p:nvSpPr>
        <p:spPr>
          <a:xfrm>
            <a:off x="6332106" y="4365104"/>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Linda</a:t>
            </a:r>
            <a:endParaRPr lang="tr-TR" sz="2000" b="1" dirty="0">
              <a:solidFill>
                <a:schemeClr val="tx2"/>
              </a:solidFill>
              <a:latin typeface="Arial" pitchFamily="34" charset="0"/>
              <a:cs typeface="Arial" pitchFamily="34" charset="0"/>
            </a:endParaRPr>
          </a:p>
        </p:txBody>
      </p:sp>
      <p:sp>
        <p:nvSpPr>
          <p:cNvPr id="22" name="Metin kutusu 21"/>
          <p:cNvSpPr txBox="1"/>
          <p:nvPr/>
        </p:nvSpPr>
        <p:spPr>
          <a:xfrm>
            <a:off x="859498" y="6181273"/>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Sam</a:t>
            </a:r>
            <a:endParaRPr lang="tr-TR" sz="2000" b="1" dirty="0">
              <a:solidFill>
                <a:schemeClr val="tx2"/>
              </a:solidFill>
              <a:latin typeface="Arial" pitchFamily="34" charset="0"/>
              <a:cs typeface="Arial" pitchFamily="34" charset="0"/>
            </a:endParaRPr>
          </a:p>
        </p:txBody>
      </p:sp>
      <p:sp>
        <p:nvSpPr>
          <p:cNvPr id="23" name="Metin kutusu 22"/>
          <p:cNvSpPr txBox="1"/>
          <p:nvPr/>
        </p:nvSpPr>
        <p:spPr>
          <a:xfrm>
            <a:off x="2605135" y="6165304"/>
            <a:ext cx="832182" cy="400110"/>
          </a:xfrm>
          <a:prstGeom prst="rect">
            <a:avLst/>
          </a:prstGeom>
          <a:noFill/>
        </p:spPr>
        <p:txBody>
          <a:bodyPr wrap="square" rtlCol="0">
            <a:spAutoFit/>
          </a:bodyPr>
          <a:lstStyle/>
          <a:p>
            <a:r>
              <a:rPr lang="tr-TR" sz="2000" b="1" dirty="0" smtClean="0">
                <a:solidFill>
                  <a:schemeClr val="tx2"/>
                </a:solidFill>
                <a:latin typeface="Arial" pitchFamily="34" charset="0"/>
                <a:cs typeface="Arial" pitchFamily="34" charset="0"/>
              </a:rPr>
              <a:t>Mike</a:t>
            </a:r>
            <a:endParaRPr lang="tr-TR" sz="2000" b="1" dirty="0">
              <a:solidFill>
                <a:schemeClr val="tx2"/>
              </a:solidFill>
              <a:latin typeface="Arial" pitchFamily="34" charset="0"/>
              <a:cs typeface="Arial" pitchFamily="34" charset="0"/>
            </a:endParaRPr>
          </a:p>
        </p:txBody>
      </p:sp>
      <p:sp>
        <p:nvSpPr>
          <p:cNvPr id="24" name="Metin kutusu 23"/>
          <p:cNvSpPr txBox="1"/>
          <p:nvPr/>
        </p:nvSpPr>
        <p:spPr>
          <a:xfrm>
            <a:off x="4500437" y="6165304"/>
            <a:ext cx="1119769"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Sandra</a:t>
            </a:r>
            <a:endParaRPr lang="tr-TR" sz="2000" b="1" dirty="0">
              <a:solidFill>
                <a:schemeClr val="tx2"/>
              </a:solidFill>
              <a:latin typeface="Arial" pitchFamily="34" charset="0"/>
              <a:cs typeface="Arial" pitchFamily="34" charset="0"/>
            </a:endParaRPr>
          </a:p>
        </p:txBody>
      </p:sp>
      <p:sp>
        <p:nvSpPr>
          <p:cNvPr id="25" name="Metin kutusu 24"/>
          <p:cNvSpPr txBox="1"/>
          <p:nvPr/>
        </p:nvSpPr>
        <p:spPr>
          <a:xfrm>
            <a:off x="6476122" y="6150700"/>
            <a:ext cx="1048206" cy="400110"/>
          </a:xfrm>
          <a:prstGeom prst="rect">
            <a:avLst/>
          </a:prstGeom>
          <a:noFill/>
        </p:spPr>
        <p:txBody>
          <a:bodyPr wrap="square" rtlCol="0">
            <a:spAutoFit/>
          </a:bodyPr>
          <a:lstStyle/>
          <a:p>
            <a:r>
              <a:rPr lang="tr-TR" sz="2000" b="1" dirty="0" err="1" smtClean="0">
                <a:solidFill>
                  <a:schemeClr val="tx2"/>
                </a:solidFill>
                <a:latin typeface="Arial" pitchFamily="34" charset="0"/>
                <a:cs typeface="Arial" pitchFamily="34" charset="0"/>
              </a:rPr>
              <a:t>Pam</a:t>
            </a:r>
            <a:endParaRPr lang="tr-TR" sz="2000" b="1" dirty="0">
              <a:solidFill>
                <a:schemeClr val="tx2"/>
              </a:solidFill>
              <a:latin typeface="Arial" pitchFamily="34" charset="0"/>
              <a:cs typeface="Arial" pitchFamily="34" charset="0"/>
            </a:endParaRPr>
          </a:p>
        </p:txBody>
      </p:sp>
      <p:cxnSp>
        <p:nvCxnSpPr>
          <p:cNvPr id="27" name="Düz Bağlayıcı 26"/>
          <p:cNvCxnSpPr/>
          <p:nvPr/>
        </p:nvCxnSpPr>
        <p:spPr>
          <a:xfrm>
            <a:off x="323528" y="4797152"/>
            <a:ext cx="770485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Metin kutusu 27"/>
          <p:cNvSpPr txBox="1"/>
          <p:nvPr/>
        </p:nvSpPr>
        <p:spPr>
          <a:xfrm>
            <a:off x="2189043" y="1952257"/>
            <a:ext cx="1066765" cy="461665"/>
          </a:xfrm>
          <a:prstGeom prst="rect">
            <a:avLst/>
          </a:prstGeom>
          <a:solidFill>
            <a:schemeClr val="bg1"/>
          </a:solidFill>
        </p:spPr>
        <p:txBody>
          <a:bodyPr wrap="square" rtlCol="0">
            <a:spAutoFit/>
          </a:bodyPr>
          <a:lstStyle/>
          <a:p>
            <a:r>
              <a:rPr lang="tr-TR" sz="2400" b="1" dirty="0" err="1" smtClean="0">
                <a:solidFill>
                  <a:srgbClr val="FF0000"/>
                </a:solidFill>
                <a:latin typeface="Arial" pitchFamily="34" charset="0"/>
                <a:cs typeface="Arial" pitchFamily="34" charset="0"/>
              </a:rPr>
              <a:t>Pam</a:t>
            </a:r>
            <a:endParaRPr lang="tr-TR" sz="2400" b="1" dirty="0">
              <a:solidFill>
                <a:srgbClr val="FF0000"/>
              </a:solidFill>
              <a:latin typeface="Arial" pitchFamily="34" charset="0"/>
              <a:cs typeface="Arial" pitchFamily="34" charset="0"/>
            </a:endParaRPr>
          </a:p>
        </p:txBody>
      </p:sp>
      <p:cxnSp>
        <p:nvCxnSpPr>
          <p:cNvPr id="34" name="Düz Ok Bağlayıcısı 33"/>
          <p:cNvCxnSpPr/>
          <p:nvPr/>
        </p:nvCxnSpPr>
        <p:spPr>
          <a:xfrm>
            <a:off x="3255808" y="1700808"/>
            <a:ext cx="380088" cy="616134"/>
          </a:xfrm>
          <a:prstGeom prst="straightConnector1">
            <a:avLst/>
          </a:prstGeom>
          <a:ln w="38100">
            <a:solidFill>
              <a:srgbClr val="FF0000"/>
            </a:solidFill>
            <a:tailEnd type="arrow"/>
          </a:ln>
        </p:spPr>
        <p:style>
          <a:lnRef idx="3">
            <a:schemeClr val="accent3"/>
          </a:lnRef>
          <a:fillRef idx="0">
            <a:schemeClr val="accent3"/>
          </a:fillRef>
          <a:effectRef idx="2">
            <a:schemeClr val="accent3"/>
          </a:effectRef>
          <a:fontRef idx="minor">
            <a:schemeClr val="tx1"/>
          </a:fontRef>
        </p:style>
      </p:cxnSp>
      <p:cxnSp>
        <p:nvCxnSpPr>
          <p:cNvPr id="39" name="Düz Bağlayıcı 38"/>
          <p:cNvCxnSpPr/>
          <p:nvPr/>
        </p:nvCxnSpPr>
        <p:spPr>
          <a:xfrm>
            <a:off x="2300372" y="1622340"/>
            <a:ext cx="3135724" cy="0"/>
          </a:xfrm>
          <a:prstGeom prst="line">
            <a:avLst/>
          </a:prstGeom>
          <a:ln w="38100">
            <a:solidFill>
              <a:srgbClr val="FF0000"/>
            </a:solidFill>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63581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subTnLst>
                                    <p:audio>
                                      <p:cMediaNode>
                                        <p:cTn display="0" masterRel="sameClick">
                                          <p:stCondLst>
                                            <p:cond evt="begin" delay="0">
                                              <p:tn val="10"/>
                                            </p:cond>
                                          </p:stCondLst>
                                          <p:endCondLst>
                                            <p:cond evt="onStopAudio" delay="0">
                                              <p:tgtEl>
                                                <p:sldTgt/>
                                              </p:tgtEl>
                                            </p:cond>
                                          </p:endCondLst>
                                        </p:cTn>
                                        <p:tgtEl>
                                          <p:sndTgt r:embed="rId2" name="Pronunciation_of_Pam_How_to_pronounce_Pam.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dirty="0"/>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404664"/>
            <a:ext cx="2090752" cy="1774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кутник 4"/>
          <p:cNvSpPr/>
          <p:nvPr/>
        </p:nvSpPr>
        <p:spPr>
          <a:xfrm>
            <a:off x="899592" y="2204864"/>
            <a:ext cx="6984776" cy="2308324"/>
          </a:xfrm>
          <a:prstGeom prst="rect">
            <a:avLst/>
          </a:prstGeom>
        </p:spPr>
        <p:txBody>
          <a:bodyPr wrap="square">
            <a:spAutoFit/>
          </a:bodyPr>
          <a:lstStyle/>
          <a:p>
            <a:r>
              <a:rPr lang="en-US" sz="2400" b="1" dirty="0"/>
              <a:t>Game is a life laboratory of childhood, which gives that aroma, that atmosphere of young life, without which this time would be unnecessary for humanity. In this game of special working out of life material is the most valuable core of a reasonable school of </a:t>
            </a:r>
            <a:r>
              <a:rPr lang="en-US" sz="2400" b="1" dirty="0" smtClean="0"/>
              <a:t>childhood.</a:t>
            </a:r>
            <a:endParaRPr lang="uk-UA" sz="24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4221088"/>
            <a:ext cx="2808312"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43744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391076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Here is the result of our work </a:t>
            </a:r>
            <a:endParaRPr lang="ru-RU" dirty="0"/>
          </a:p>
        </p:txBody>
      </p:sp>
      <p:sp>
        <p:nvSpPr>
          <p:cNvPr id="3" name="Объект 2"/>
          <p:cNvSpPr>
            <a:spLocks noGrp="1"/>
          </p:cNvSpPr>
          <p:nvPr>
            <p:ph idx="1"/>
          </p:nvPr>
        </p:nvSpPr>
        <p:spPr/>
        <p:txBody>
          <a:bodyPr/>
          <a:lstStyle/>
          <a:p>
            <a:pPr marL="0" lvl="0" indent="0" algn="ctr">
              <a:buNone/>
            </a:pPr>
            <a:r>
              <a:rPr lang="en-US" b="1" dirty="0">
                <a:solidFill>
                  <a:prstClr val="black"/>
                </a:solidFill>
              </a:rPr>
              <a:t> We all are very different as flowers in this basket, we have different difficulties, but working in cooperation, sharing experience, we will make a colorful bouquet.</a:t>
            </a:r>
            <a:endParaRPr lang="uk-UA" b="1" dirty="0">
              <a:solidFill>
                <a:prstClr val="black"/>
              </a:solidFill>
            </a:endParaRPr>
          </a:p>
          <a:p>
            <a:pPr algn="ct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3789040"/>
            <a:ext cx="4536504" cy="2589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4803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070992"/>
          </a:xfrm>
        </p:spPr>
        <p:txBody>
          <a:bodyPr>
            <a:noAutofit/>
          </a:bodyPr>
          <a:lstStyle/>
          <a:p>
            <a:r>
              <a:rPr lang="en-US" sz="3200" dirty="0" smtClean="0"/>
              <a:t>The </a:t>
            </a:r>
            <a:r>
              <a:rPr lang="en-US" sz="3200" dirty="0"/>
              <a:t>mastery of foreign languages is defined as one of the priority areas </a:t>
            </a:r>
            <a:r>
              <a:rPr lang="en-US" sz="3200" dirty="0" smtClean="0"/>
              <a:t/>
            </a:r>
            <a:br>
              <a:rPr lang="en-US" sz="3200" dirty="0" smtClean="0"/>
            </a:br>
            <a:r>
              <a:rPr lang="en-US" sz="3200" dirty="0" smtClean="0"/>
              <a:t>of </a:t>
            </a:r>
            <a:r>
              <a:rPr lang="en-US" sz="3200" dirty="0"/>
              <a:t>education reform</a:t>
            </a:r>
            <a:endParaRPr lang="uk-UA" sz="32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988840"/>
            <a:ext cx="6912768" cy="4457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07525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r>
              <a:rPr lang="en-US" dirty="0" smtClean="0"/>
              <a:t>The </a:t>
            </a:r>
            <a:r>
              <a:rPr lang="en-US" dirty="0"/>
              <a:t>creative personality of the </a:t>
            </a:r>
            <a:r>
              <a:rPr lang="en-US" dirty="0" smtClean="0"/>
              <a:t>Teacher </a:t>
            </a:r>
            <a:r>
              <a:rPr lang="en-US" dirty="0"/>
              <a:t>is a necessary condition for the reform of </a:t>
            </a:r>
            <a:r>
              <a:rPr lang="en-US" dirty="0" smtClean="0"/>
              <a:t>education</a:t>
            </a:r>
            <a:endParaRPr lang="uk-UA" dirty="0"/>
          </a:p>
        </p:txBody>
      </p:sp>
      <p:pic>
        <p:nvPicPr>
          <p:cNvPr id="3074" name="Picture 2" descr="Результат пошуку зображень за запитом creative teac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160" y="2780928"/>
            <a:ext cx="4410075" cy="371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391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a:solidFill>
                  <a:srgbClr val="9900CC"/>
                </a:solidFill>
              </a:rPr>
              <a:t>Relevance of a problem:</a:t>
            </a:r>
            <a:endParaRPr lang="uk-UA" b="1" dirty="0">
              <a:solidFill>
                <a:srgbClr val="9900CC"/>
              </a:solidFill>
            </a:endParaRPr>
          </a:p>
        </p:txBody>
      </p:sp>
      <p:sp>
        <p:nvSpPr>
          <p:cNvPr id="3" name="Прямокутник 2"/>
          <p:cNvSpPr/>
          <p:nvPr/>
        </p:nvSpPr>
        <p:spPr>
          <a:xfrm>
            <a:off x="1835696" y="1916832"/>
            <a:ext cx="6768752" cy="4031873"/>
          </a:xfrm>
          <a:prstGeom prst="rect">
            <a:avLst/>
          </a:prstGeom>
        </p:spPr>
        <p:txBody>
          <a:bodyPr wrap="square">
            <a:spAutoFit/>
          </a:bodyPr>
          <a:lstStyle/>
          <a:p>
            <a:r>
              <a:rPr lang="en-US" sz="3200" b="1" dirty="0" smtClean="0"/>
              <a:t>Game lesson means:</a:t>
            </a:r>
            <a:r>
              <a:rPr lang="ru-RU" sz="3200" b="1" dirty="0" smtClean="0"/>
              <a:t/>
            </a:r>
            <a:br>
              <a:rPr lang="ru-RU" sz="3200" b="1" dirty="0" smtClean="0"/>
            </a:br>
            <a:r>
              <a:rPr lang="en-US" sz="3200" b="1" dirty="0" smtClean="0"/>
              <a:t>- </a:t>
            </a:r>
            <a:r>
              <a:rPr lang="en-US" sz="3200" dirty="0" smtClean="0"/>
              <a:t>Interest </a:t>
            </a:r>
            <a:r>
              <a:rPr lang="en-US" sz="3200" dirty="0"/>
              <a:t>in a foreign language is developing and there is a first clash with the language world of another country;</a:t>
            </a:r>
          </a:p>
          <a:p>
            <a:r>
              <a:rPr lang="en-US" sz="3200" dirty="0" smtClean="0"/>
              <a:t>- It </a:t>
            </a:r>
            <a:r>
              <a:rPr lang="en-US" sz="3200" dirty="0"/>
              <a:t>is easier to focus the attention of pupils, to involve them in active work;</a:t>
            </a:r>
          </a:p>
          <a:p>
            <a:r>
              <a:rPr lang="en-US" sz="3200" dirty="0" smtClean="0"/>
              <a:t>- There </a:t>
            </a:r>
            <a:r>
              <a:rPr lang="en-US" sz="3200" dirty="0"/>
              <a:t>is an opportunity to actively think, expand creative </a:t>
            </a:r>
            <a:r>
              <a:rPr lang="en-US" sz="3200" dirty="0" smtClean="0"/>
              <a:t>abilities.</a:t>
            </a:r>
            <a:endParaRPr lang="uk-UA" sz="3200" dirty="0"/>
          </a:p>
        </p:txBody>
      </p:sp>
    </p:spTree>
    <p:extLst>
      <p:ext uri="{BB962C8B-B14F-4D97-AF65-F5344CB8AC3E}">
        <p14:creationId xmlns:p14="http://schemas.microsoft.com/office/powerpoint/2010/main" val="38029679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076" name="Picture 4" descr="Результат пошуку зображень за запитом game is an activity with rules, a goal and an element of fu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16632"/>
            <a:ext cx="8831496" cy="6624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9862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1026" name="Picture 2" descr="https://fsd.kopilkaurokov.ru/uploads/user_file_58022a11e1f8a/img_user_file_58022a11e1f8a_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712968" cy="65527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6167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00" y="188640"/>
            <a:ext cx="8916599" cy="65527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2978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800000"/>
      </a:hlink>
      <a:folHlink>
        <a:srgbClr val="D9969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1199</TotalTime>
  <Words>775</Words>
  <Application>Microsoft Office PowerPoint</Application>
  <PresentationFormat>Экран (4:3)</PresentationFormat>
  <Paragraphs>159</Paragraphs>
  <Slides>35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Тема Office</vt:lpstr>
      <vt:lpstr>Презентация PowerPoint</vt:lpstr>
      <vt:lpstr>   </vt:lpstr>
      <vt:lpstr>Презентация PowerPoint</vt:lpstr>
      <vt:lpstr>The mastery of foreign languages is defined as one of the priority areas  of education reform</vt:lpstr>
      <vt:lpstr> The creative personality of the Teacher is a necessary condition for the reform of education</vt:lpstr>
      <vt:lpstr>Relevance of a problem:</vt:lpstr>
      <vt:lpstr>Презентация PowerPoint</vt:lpstr>
      <vt:lpstr>Презентация PowerPoint</vt:lpstr>
      <vt:lpstr>Презентация PowerPoint</vt:lpstr>
      <vt:lpstr>ADVANTAGES OF USING GAMES IN THE CLASROOM</vt:lpstr>
      <vt:lpstr>Ways in which games can be put into particular types or categories </vt:lpstr>
      <vt:lpstr>Презентация PowerPoint</vt:lpstr>
      <vt:lpstr>Презентация PowerPoint</vt:lpstr>
      <vt:lpstr>Презентация PowerPoint</vt:lpstr>
      <vt:lpstr>Презентация PowerPoint</vt:lpstr>
      <vt:lpstr>Useful sites for learning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Here is the result of our work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Елена</dc:creator>
  <cp:lastModifiedBy>Test</cp:lastModifiedBy>
  <cp:revision>109</cp:revision>
  <dcterms:created xsi:type="dcterms:W3CDTF">2013-07-29T17:42:42Z</dcterms:created>
  <dcterms:modified xsi:type="dcterms:W3CDTF">2020-11-17T20:31:20Z</dcterms:modified>
</cp:coreProperties>
</file>