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60" r:id="rId4"/>
    <p:sldId id="261" r:id="rId5"/>
    <p:sldId id="262" r:id="rId6"/>
    <p:sldId id="259" r:id="rId7"/>
    <p:sldId id="264" r:id="rId8"/>
    <p:sldId id="263" r:id="rId9"/>
    <p:sldId id="265" r:id="rId10"/>
    <p:sldId id="266" r:id="rId11"/>
    <p:sldId id="267" r:id="rId12"/>
    <p:sldId id="271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33C14D-E0A2-49A1-B620-D4387FF836E3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63CD4-16F7-494E-84A9-D87391DBB2E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079B5E8-2B0F-4CEC-B2FA-7528822114A5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26628" name="Slide Image Placeholder 6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uk-UA" dirty="0" smtClean="0"/>
              <a:t>за програмою нової української школи </a:t>
            </a:r>
            <a:endParaRPr lang="en-US" dirty="0"/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sz="4400" b="1" dirty="0" smtClean="0">
                <a:solidFill>
                  <a:srgbClr val="C00000"/>
                </a:solidFill>
                <a:latin typeface="Calibri Light" pitchFamily="34" charset="0"/>
                <a:cs typeface="Calibri Light" pitchFamily="34" charset="0"/>
              </a:rPr>
              <a:t>СТВОРЮЄМО ТАБЛИЦІ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7823200" y="388938"/>
            <a:ext cx="1255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/>
            <a:r>
              <a:rPr lang="uk-UA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3 клас</a:t>
            </a:r>
            <a:endParaRPr lang="uk-UA" sz="3200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517232"/>
            <a:ext cx="5760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b="1" dirty="0" smtClean="0">
                <a:ea typeface="Times New Roman" pitchFamily="18" charset="0"/>
              </a:rPr>
              <a:t>Учитель: </a:t>
            </a:r>
            <a:r>
              <a:rPr lang="uk-UA" b="1" dirty="0" err="1" smtClean="0">
                <a:ea typeface="Times New Roman" pitchFamily="18" charset="0"/>
              </a:rPr>
              <a:t>Яновська</a:t>
            </a:r>
            <a:r>
              <a:rPr lang="uk-UA" b="1" dirty="0" smtClean="0">
                <a:ea typeface="Times New Roman" pitchFamily="18" charset="0"/>
              </a:rPr>
              <a:t> Ніна Володимирівна</a:t>
            </a:r>
            <a:r>
              <a:rPr lang="ru-RU" dirty="0" smtClean="0"/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4581128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Лисичанська загальноосвітня школа І-ІІ ступенів № 24                   Лисичанської міської ради Луганської області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671736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Хвилинка для розумничків</a:t>
            </a:r>
            <a:endParaRPr lang="ru-RU" b="1" dirty="0"/>
          </a:p>
        </p:txBody>
      </p:sp>
      <p:sp>
        <p:nvSpPr>
          <p:cNvPr id="31746" name="AutoShape 2" descr="• Проведіть два відрізки так, щоб вийшло&#10;вісім однакових трикутників&#10;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-9-638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7544" y="1340768"/>
            <a:ext cx="7920880" cy="48965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800" dirty="0" smtClean="0">
                <a:solidFill>
                  <a:schemeClr val="tx1"/>
                </a:solidFill>
              </a:rPr>
              <a:t> ТАБЛИЦЯ</a:t>
            </a:r>
            <a:endParaRPr lang="ru-RU" sz="4800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8-11-24-63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6130" b="25436"/>
          <a:stretch>
            <a:fillRect/>
          </a:stretch>
        </p:blipFill>
        <p:spPr>
          <a:xfrm>
            <a:off x="323528" y="2276872"/>
            <a:ext cx="8454887" cy="230425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800" dirty="0" smtClean="0">
                <a:solidFill>
                  <a:schemeClr val="tx1"/>
                </a:solidFill>
              </a:rPr>
              <a:t>РЯДОК</a:t>
            </a:r>
            <a:endParaRPr lang="ru-RU" sz="4800" dirty="0">
              <a:solidFill>
                <a:schemeClr val="tx1"/>
              </a:solidFill>
            </a:endParaRPr>
          </a:p>
        </p:txBody>
      </p:sp>
      <p:pic>
        <p:nvPicPr>
          <p:cNvPr id="6" name="Содержимое 5" descr="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714" t="20304" r="12857" b="31472"/>
          <a:stretch>
            <a:fillRect/>
          </a:stretch>
        </p:blipFill>
        <p:spPr>
          <a:xfrm>
            <a:off x="395536" y="2132856"/>
            <a:ext cx="8424936" cy="280831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800" dirty="0" smtClean="0">
                <a:solidFill>
                  <a:schemeClr val="tx1"/>
                </a:solidFill>
              </a:rPr>
              <a:t>СТОВПЧИК</a:t>
            </a:r>
            <a:endParaRPr lang="ru-RU" sz="4800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скачанные файлы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clrChange>
              <a:clrFrom>
                <a:srgbClr val="FCFAE5"/>
              </a:clrFrom>
              <a:clrTo>
                <a:srgbClr val="FCFAE5">
                  <a:alpha val="0"/>
                </a:srgbClr>
              </a:clrTo>
            </a:clrChange>
          </a:blip>
          <a:srcRect l="9278" t="22021" r="9278" b="24301"/>
          <a:stretch>
            <a:fillRect/>
          </a:stretch>
        </p:blipFill>
        <p:spPr>
          <a:xfrm>
            <a:off x="323528" y="1916831"/>
            <a:ext cx="8424936" cy="415914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C00000"/>
                </a:solidFill>
              </a:rPr>
              <a:t>Вікно </a:t>
            </a:r>
            <a:r>
              <a:rPr lang="en-US" dirty="0" smtClean="0">
                <a:solidFill>
                  <a:srgbClr val="C00000"/>
                </a:solidFill>
              </a:rPr>
              <a:t>Microsoft Office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6594" t="10098" r="2451" b="23753"/>
          <a:stretch>
            <a:fillRect/>
          </a:stretch>
        </p:blipFill>
        <p:spPr bwMode="auto">
          <a:xfrm>
            <a:off x="323528" y="1628800"/>
            <a:ext cx="849694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СТВОРЕННЯ ТАБЛИЦЬ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323528" y="2348880"/>
          <a:ext cx="8504240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6060"/>
                <a:gridCol w="2126060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СТВОРЕННЯ ТАБЛИЦЬ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323528" y="2348880"/>
          <a:ext cx="8504240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6060"/>
                <a:gridCol w="2126060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СТВОРЕННЯ ТАБЛИЦЬ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323528" y="2348880"/>
          <a:ext cx="8504240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6060"/>
                <a:gridCol w="2126060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СТВОРЕННЯ ТАБЛИЦЬ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323528" y="2348880"/>
          <a:ext cx="8504240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6060"/>
                <a:gridCol w="2126060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>
            <a:off x="7164288" y="1988840"/>
            <a:ext cx="0" cy="12961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755576" y="3284984"/>
            <a:ext cx="612068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СТВОРЕННЯ ТАБЛИЦЬ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323528" y="2348880"/>
          <a:ext cx="8504240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6060"/>
                <a:gridCol w="2126060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>
            <a:off x="7164288" y="1988840"/>
            <a:ext cx="0" cy="12961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755576" y="3284984"/>
            <a:ext cx="612068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Таня\Desktop\Новая папка\5d45362b08ce1_gymspor2.gif"/>
          <p:cNvPicPr>
            <a:picLocks noChangeAspect="1" noChangeArrowheads="1" noCrop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20888"/>
            <a:ext cx="3576534" cy="370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ФІЗХВИЛИНКА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21284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323528" y="2492896"/>
          <a:ext cx="8504240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6060"/>
                <a:gridCol w="2126060"/>
                <a:gridCol w="2126060"/>
                <a:gridCol w="2126060"/>
              </a:tblGrid>
              <a:tr h="34122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2*2=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11+15=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21-6=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15:5=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3*7=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15+2=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45-15=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24:6=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4*6=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45+15=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100-40=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72:9=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9*5=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20+9=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>
                          <a:latin typeface="Times New Roman"/>
                          <a:ea typeface="Calibri"/>
                          <a:cs typeface="Times New Roman"/>
                        </a:rPr>
                        <a:t>33-3=</a:t>
                      </a:r>
                      <a:endParaRPr lang="ru-RU" sz="3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3200" dirty="0">
                          <a:latin typeface="Times New Roman"/>
                          <a:ea typeface="Calibri"/>
                          <a:cs typeface="Times New Roman"/>
                        </a:rPr>
                        <a:t>12:6=</a:t>
                      </a:r>
                      <a:endParaRPr lang="ru-RU" sz="3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ПІДСУМОК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/>
            <a:r>
              <a:rPr lang="uk-UA" sz="4400" dirty="0" smtClean="0"/>
              <a:t>З чого складається будь-яка таблиця?</a:t>
            </a:r>
          </a:p>
          <a:p>
            <a:pPr lvl="1">
              <a:buNone/>
            </a:pPr>
            <a:endParaRPr lang="ru-RU" sz="4400" dirty="0" smtClean="0"/>
          </a:p>
          <a:p>
            <a:pPr lvl="1"/>
            <a:r>
              <a:rPr lang="uk-UA" sz="4400" dirty="0" smtClean="0"/>
              <a:t>Де знаходяться дані на перетині стовпця та рядка?</a:t>
            </a:r>
            <a:endParaRPr lang="ru-RU" sz="4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96</Words>
  <Application>Microsoft Office PowerPoint</Application>
  <PresentationFormat>Экран (4:3)</PresentationFormat>
  <Paragraphs>38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Официальная</vt:lpstr>
      <vt:lpstr>СТВОРЮЄМО ТАБЛИЦІ</vt:lpstr>
      <vt:lpstr>Хвилинка для розумничків</vt:lpstr>
      <vt:lpstr> ТАБЛИЦЯ</vt:lpstr>
      <vt:lpstr>РЯДОК</vt:lpstr>
      <vt:lpstr>СТОВПЧИК</vt:lpstr>
      <vt:lpstr>Вікно Microsoft Office</vt:lpstr>
      <vt:lpstr>СТВОРЕННЯ ТАБЛИЦЬ</vt:lpstr>
      <vt:lpstr>СТВОРЕННЯ ТАБЛИЦЬ</vt:lpstr>
      <vt:lpstr>СТВОРЕННЯ ТАБЛИЦЬ</vt:lpstr>
      <vt:lpstr>СТВОРЕННЯ ТАБЛИЦЬ</vt:lpstr>
      <vt:lpstr>СТВОРЕННЯ ТАБЛИЦЬ</vt:lpstr>
      <vt:lpstr>ФІЗХВИЛИНКА</vt:lpstr>
      <vt:lpstr>Слайд 13</vt:lpstr>
      <vt:lpstr>ПІДСУМОК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12</cp:revision>
  <dcterms:modified xsi:type="dcterms:W3CDTF">2021-01-23T17:04:10Z</dcterms:modified>
</cp:coreProperties>
</file>