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2" r:id="rId4"/>
    <p:sldId id="263" r:id="rId5"/>
    <p:sldId id="265" r:id="rId6"/>
    <p:sldId id="259" r:id="rId7"/>
    <p:sldId id="266" r:id="rId8"/>
    <p:sldId id="267" r:id="rId9"/>
    <p:sldId id="273" r:id="rId10"/>
    <p:sldId id="268" r:id="rId11"/>
    <p:sldId id="258" r:id="rId12"/>
    <p:sldId id="269" r:id="rId13"/>
    <p:sldId id="260" r:id="rId14"/>
    <p:sldId id="271" r:id="rId15"/>
    <p:sldId id="270" r:id="rId16"/>
    <p:sldId id="272" r:id="rId17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00FF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F0F77-FC52-4FC7-83E6-BEEA5CCDA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E8F4F9-173A-406B-B8CB-E10C04651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108006-6796-4A7D-AFDB-AB0CB82F5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C04218-1414-4E82-97F4-11545CEB0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E0F828-A43F-459A-99A0-FAC75DE6C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824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295F5-7503-4A29-92E0-A24C8397F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8BD9C2-014A-4D0E-AF19-141270FFDE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BD3568-B725-4093-970E-31AF9C754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2B93A5-4C33-431B-B266-A14431400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D3217B-53F8-41E5-AC1A-42E170765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026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D05DA24-27F3-495A-A2AE-FFAFE387FB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102D82-5882-4B9D-8AD7-86DC6DCD30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C1298E-D63E-44E3-A7D5-8AA27F64A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8C1994-8321-46D5-91DD-E3CCE7E25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929B2F-2BC8-4291-8149-40BB57D3A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12716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60CE8F-DA5B-4369-BF50-9A3B31E80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D42C3E-3CCA-449C-A03A-C2B00B2EF4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6FE288-EF1F-4795-A9D2-BC67D79A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B1E133-25AD-4DA4-B8B5-B3A3572F8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562132-2293-4FC6-A5AD-838EFA646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9003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8622C7-DBCD-4940-9977-C543C8DE5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32E063-9854-4469-AA3E-04C496AF0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0706EA-4695-4758-8225-6FDEB1EDF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FA066B-D8F4-44E1-AB25-7894CC101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F191FB-6748-4815-AC32-4AF0CDE38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1156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5AE3F-E74E-4BDF-A280-4361BDE2F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81D9DB-F0A8-4EB9-96E0-5797E1712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22F226-5CA0-48B0-A3DD-F3959F29A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7EC2510-9B90-46E7-8FEB-FD9653C0E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0EEA2B-ADC5-40E2-8718-ED3725563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49A011-3F73-40DD-874F-1E613C845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5069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F49124-F864-4C82-AD66-616D0D49E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E285CA-43BA-4427-B8A1-FE7997233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4B13EC-A46A-4698-A36F-73088348EA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539947-83F6-44FC-B06B-0CC9877717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A9BCBB5-4A40-4EA0-A2AB-3F7C1C8619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DC4C6E2-3889-4157-81CE-2415BA602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2C39AE2-CB91-420A-A27A-DD8275326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003FE35-34EE-417C-BB6E-CC69CBF77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8167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37C6B9-7F28-427D-AA3E-1EFCECC64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45F1C4-E345-4357-8808-47220DB56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A9C97E0-CA25-49AD-8ACC-169BB3E5F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5E3D3F-DE87-465F-8C06-397A7468A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7861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3E647A3-10BC-4373-AA2F-F4506D4DD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940D6B5-B8EA-46BD-BB94-EBB2643FB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06D6A9-4822-4457-A7FD-D84FD54B4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87491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3DC805-D99B-459B-8BA9-22C62A9DB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04A653-9D4E-40B3-B900-CBA6A4AEF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6A46E5-DCBD-407B-B64F-53E13B2FF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7F6E3F-3F71-4A19-8C94-9FF4078EC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113395-095F-449A-A7EA-B05052690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51D203-223E-4C1E-B231-1B6BB72AD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546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1BFCFC-C428-4A2D-8556-C5B1A585F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71637CC-6658-43AA-9CF8-1393962F66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C8FB2C-6410-4121-B0EC-31D562ABD3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540351-DC2A-49FB-A764-AF94CB660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65DCE1-5A38-41DB-A226-6FDB5D41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0E398B-4C3F-43EB-B8FF-CD6880710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0040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AD6395-8F99-4811-89C8-451C99F68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EF1918-C0BD-4298-95D3-8BA3B1B4B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7A5EE3-0CB5-4D09-9455-0BB5AC9EA0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63C50-25FF-46BE-AA9B-887A4B0E0544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E789DB-68D0-49F5-B350-9AE4DEA5AF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FFB252-985B-44D8-B72C-47881521E6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A2DAA-42D8-4E32-B847-D07F03FC587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7554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microsoft.com/office/2007/relationships/hdphoto" Target="../media/hdphoto1.wdp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10.jpg"/><Relationship Id="rId1" Type="http://schemas.openxmlformats.org/officeDocument/2006/relationships/audio" Target="NULL" TargetMode="External"/><Relationship Id="rId6" Type="http://schemas.microsoft.com/office/2007/relationships/media" Target="../media/media5.mp3"/><Relationship Id="rId11" Type="http://schemas.openxmlformats.org/officeDocument/2006/relationships/image" Target="../media/image7.jpg"/><Relationship Id="rId5" Type="http://schemas.microsoft.com/office/2007/relationships/media" Target="../media/media4.mp3"/><Relationship Id="rId15" Type="http://schemas.microsoft.com/office/2007/relationships/hdphoto" Target="../media/hdphoto2.wdp"/><Relationship Id="rId10" Type="http://schemas.openxmlformats.org/officeDocument/2006/relationships/image" Target="../media/image6.jpg"/><Relationship Id="rId4" Type="http://schemas.microsoft.com/office/2007/relationships/media" Target="../media/media3.mp3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456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963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63588-923C-49FE-BE80-209C94AAF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144" y="1282682"/>
            <a:ext cx="4180114" cy="1325563"/>
          </a:xfrm>
        </p:spPr>
        <p:txBody>
          <a:bodyPr>
            <a:normAutofit/>
          </a:bodyPr>
          <a:lstStyle/>
          <a:p>
            <a:r>
              <a:rPr lang="uk-UA" sz="7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</a:t>
            </a:r>
            <a:r>
              <a:rPr lang="uk-UA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ла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353EB02-52A7-40A4-B0A1-7B934A138EC7}"/>
              </a:ext>
            </a:extLst>
          </p:cNvPr>
          <p:cNvSpPr txBox="1">
            <a:spLocks/>
          </p:cNvSpPr>
          <p:nvPr/>
        </p:nvSpPr>
        <p:spPr>
          <a:xfrm>
            <a:off x="7257142" y="1282682"/>
            <a:ext cx="377371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ґу - </a:t>
            </a:r>
            <a:r>
              <a:rPr lang="uk-UA" sz="7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дзик</a:t>
            </a:r>
            <a:endParaRPr lang="uk-UA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468DA-EFB8-4C56-BFC0-FD653FA0BB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9"/>
          <a:stretch/>
        </p:blipFill>
        <p:spPr>
          <a:xfrm>
            <a:off x="6589486" y="2828238"/>
            <a:ext cx="4876800" cy="32695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3F7D16-72B9-4876-A5CB-A47380E6E3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9" y="2828238"/>
            <a:ext cx="5803982" cy="326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91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60BA4-514C-4BC1-8235-CCADDB26C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6B6781-C742-4642-A980-8E05309F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9013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532BA77E-D95A-4BF7-96A5-91BD7E4B53AE}"/>
              </a:ext>
            </a:extLst>
          </p:cNvPr>
          <p:cNvSpPr txBox="1"/>
          <p:nvPr/>
        </p:nvSpPr>
        <p:spPr>
          <a:xfrm>
            <a:off x="1826355" y="625525"/>
            <a:ext cx="2946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Си-</a:t>
            </a:r>
            <a:r>
              <a:rPr lang="uk-UA" sz="6000" b="1" dirty="0" err="1">
                <a:solidFill>
                  <a:srgbClr val="F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24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954428-0633-4143-BAD8-21CFE7B22D8F}"/>
              </a:ext>
            </a:extLst>
          </p:cNvPr>
          <p:cNvSpPr txBox="1"/>
          <p:nvPr/>
        </p:nvSpPr>
        <p:spPr>
          <a:xfrm>
            <a:off x="204775" y="1392878"/>
            <a:ext cx="5818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най-</a:t>
            </a:r>
            <a:r>
              <a:rPr lang="uk-UA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вінкіший</a:t>
            </a:r>
            <a:r>
              <a:rPr lang="uk-UA" sz="2800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FE1FBF-43AA-48C4-9CC6-C81C216CF55A}"/>
              </a:ext>
            </a:extLst>
          </p:cNvPr>
          <p:cNvSpPr txBox="1"/>
          <p:nvPr/>
        </p:nvSpPr>
        <p:spPr>
          <a:xfrm>
            <a:off x="879379" y="3455968"/>
            <a:ext cx="46937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ме-линий</a:t>
            </a:r>
            <a:r>
              <a:rPr lang="uk-UA" sz="24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F1A189-F5D4-4460-B965-082D46E84506}"/>
              </a:ext>
            </a:extLst>
          </p:cNvPr>
          <p:cNvSpPr txBox="1"/>
          <p:nvPr/>
        </p:nvSpPr>
        <p:spPr>
          <a:xfrm>
            <a:off x="879379" y="4357126"/>
            <a:ext cx="43601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кукуру-</a:t>
            </a:r>
            <a:r>
              <a:rPr lang="uk-UA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2800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2DABF4-D68B-44F5-A5AB-05ADF8C4A53B}"/>
              </a:ext>
            </a:extLst>
          </p:cNvPr>
          <p:cNvSpPr txBox="1"/>
          <p:nvPr/>
        </p:nvSpPr>
        <p:spPr>
          <a:xfrm>
            <a:off x="7174155" y="624490"/>
            <a:ext cx="43601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Захо-</a:t>
            </a:r>
            <a:r>
              <a:rPr lang="uk-UA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uk-UA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7605F6-3D05-454B-8729-5307AE2B00FB}"/>
              </a:ext>
            </a:extLst>
          </p:cNvPr>
          <p:cNvSpPr txBox="1"/>
          <p:nvPr/>
        </p:nvSpPr>
        <p:spPr>
          <a:xfrm>
            <a:off x="6840488" y="1523804"/>
            <a:ext cx="43601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</a:t>
            </a:r>
            <a:r>
              <a:rPr lang="uk-UA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вонив</a:t>
            </a:r>
            <a:r>
              <a:rPr lang="uk-UA" sz="28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68C29B-21C7-4DE4-A8E4-D944BBB1215F}"/>
              </a:ext>
            </a:extLst>
          </p:cNvPr>
          <p:cNvSpPr txBox="1"/>
          <p:nvPr/>
        </p:nvSpPr>
        <p:spPr>
          <a:xfrm>
            <a:off x="7145834" y="3430638"/>
            <a:ext cx="43601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Поса-</a:t>
            </a:r>
            <a:r>
              <a:rPr lang="uk-UA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uk-UA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4C2DE6-C6A9-45FE-9A81-4A50AAB79C04}"/>
              </a:ext>
            </a:extLst>
          </p:cNvPr>
          <p:cNvSpPr txBox="1"/>
          <p:nvPr/>
        </p:nvSpPr>
        <p:spPr>
          <a:xfrm>
            <a:off x="6812633" y="4312627"/>
            <a:ext cx="46896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ер-кальце</a:t>
            </a:r>
            <a:r>
              <a:rPr lang="uk-UA" sz="2800" dirty="0"/>
              <a:t>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DAB9E8-5187-4C6C-9CD9-56998E0AE414}"/>
              </a:ext>
            </a:extLst>
          </p:cNvPr>
          <p:cNvSpPr/>
          <p:nvPr/>
        </p:nvSpPr>
        <p:spPr>
          <a:xfrm>
            <a:off x="225288" y="530087"/>
            <a:ext cx="5798456" cy="257092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A9BDA3D-BFE8-46DC-BBF7-D4DFF148875D}"/>
              </a:ext>
            </a:extLst>
          </p:cNvPr>
          <p:cNvSpPr/>
          <p:nvPr/>
        </p:nvSpPr>
        <p:spPr>
          <a:xfrm>
            <a:off x="6453810" y="530087"/>
            <a:ext cx="5159986" cy="257092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8A35301-3732-4D2F-ADF2-BDEF3EDD0DEF}"/>
              </a:ext>
            </a:extLst>
          </p:cNvPr>
          <p:cNvSpPr/>
          <p:nvPr/>
        </p:nvSpPr>
        <p:spPr>
          <a:xfrm>
            <a:off x="225287" y="3420018"/>
            <a:ext cx="5798455" cy="2570922"/>
          </a:xfrm>
          <a:prstGeom prst="rect">
            <a:avLst/>
          </a:prstGeom>
          <a:noFill/>
          <a:ln w="7620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ADE29CD-9311-48C9-A28F-689798FF8FD6}"/>
              </a:ext>
            </a:extLst>
          </p:cNvPr>
          <p:cNvSpPr/>
          <p:nvPr/>
        </p:nvSpPr>
        <p:spPr>
          <a:xfrm>
            <a:off x="6440558" y="3429000"/>
            <a:ext cx="5159986" cy="2570922"/>
          </a:xfrm>
          <a:prstGeom prst="rect">
            <a:avLst/>
          </a:prstGeom>
          <a:noFill/>
          <a:ln w="762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00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лончак Уюни в Боливии- Увидев это ты захочешь туда">
            <a:hlinkClick r:id="" action="ppaction://media"/>
            <a:extLst>
              <a:ext uri="{FF2B5EF4-FFF2-40B4-BE49-F238E27FC236}">
                <a16:creationId xmlns:a16="http://schemas.microsoft.com/office/drawing/2014/main" id="{5ABC833D-FAEA-46C3-A141-C0176F08DB1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028.45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93372" y="250372"/>
            <a:ext cx="9746342" cy="54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5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17785-FEE9-4AC0-9BC8-C7B48D5A9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 «Так чи ні»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B682E-3859-4225-9A81-C790762B8C8F}"/>
              </a:ext>
            </a:extLst>
          </p:cNvPr>
          <p:cNvSpPr txBox="1"/>
          <p:nvPr/>
        </p:nvSpPr>
        <p:spPr>
          <a:xfrm>
            <a:off x="1179443" y="1603528"/>
            <a:ext cx="44924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 - </a:t>
            </a:r>
            <a:r>
              <a:rPr lang="uk-UA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endParaRPr lang="uk-UA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5864A4-889F-45B2-8F09-614876819096}"/>
              </a:ext>
            </a:extLst>
          </p:cNvPr>
          <p:cNvSpPr txBox="1"/>
          <p:nvPr/>
        </p:nvSpPr>
        <p:spPr>
          <a:xfrm>
            <a:off x="949186" y="2632080"/>
            <a:ext cx="495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Зад-</a:t>
            </a:r>
            <a:r>
              <a:rPr lang="uk-UA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звенить</a:t>
            </a:r>
            <a:endParaRPr lang="uk-UA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D936B0-97A6-4B9B-83B3-89804217E110}"/>
              </a:ext>
            </a:extLst>
          </p:cNvPr>
          <p:cNvSpPr txBox="1"/>
          <p:nvPr/>
        </p:nvSpPr>
        <p:spPr>
          <a:xfrm>
            <a:off x="6861313" y="1690688"/>
            <a:ext cx="44924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</a:t>
            </a:r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uk-UA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джу</a:t>
            </a:r>
            <a:endParaRPr lang="uk-UA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F9ABEA-FEC7-4DB0-B007-F05E8A62CE67}"/>
              </a:ext>
            </a:extLst>
          </p:cNvPr>
          <p:cNvSpPr txBox="1"/>
          <p:nvPr/>
        </p:nvSpPr>
        <p:spPr>
          <a:xfrm>
            <a:off x="6466902" y="2748201"/>
            <a:ext cx="50755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uk-UA" sz="6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звони</a:t>
            </a:r>
            <a:endParaRPr lang="uk-UA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9D3A26-5617-4059-9B61-1AA5992589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6393" y1="84894" x2="66393" y2="84894"/>
                        <a14:foregroundMark x1="72951" y1="78723" x2="72951" y2="78723"/>
                        <a14:foregroundMark x1="78552" y1="77447" x2="78552" y2="77447"/>
                        <a14:foregroundMark x1="75000" y1="83617" x2="75000" y2="83617"/>
                        <a14:foregroundMark x1="70355" y1="86170" x2="70355" y2="86170"/>
                        <a14:foregroundMark x1="77322" y1="75957" x2="77322" y2="75957"/>
                        <a14:foregroundMark x1="77732" y1="70000" x2="77732" y2="70000"/>
                        <a14:foregroundMark x1="77732" y1="67021" x2="77732" y2="67021"/>
                        <a14:foregroundMark x1="73497" y1="66170" x2="73497" y2="66170"/>
                        <a14:foregroundMark x1="60656" y1="84681" x2="60656" y2="846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780" t="56727" r="13986" b="3868"/>
          <a:stretch/>
        </p:blipFill>
        <p:spPr>
          <a:xfrm>
            <a:off x="949186" y="3591097"/>
            <a:ext cx="4291098" cy="32669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A20B63F-BEC8-4C9E-A4E4-27E729001308}"/>
              </a:ext>
            </a:extLst>
          </p:cNvPr>
          <p:cNvSpPr txBox="1"/>
          <p:nvPr/>
        </p:nvSpPr>
        <p:spPr>
          <a:xfrm>
            <a:off x="3225484" y="4940272"/>
            <a:ext cx="11723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Ні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1A916E6-3907-4668-9C8A-B04CF0A1AD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093" r="37302" b="41194"/>
          <a:stretch/>
        </p:blipFill>
        <p:spPr>
          <a:xfrm>
            <a:off x="6792686" y="3415959"/>
            <a:ext cx="4561114" cy="36171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B718E12-F6B1-472E-AF4C-6734A974BA89}"/>
              </a:ext>
            </a:extLst>
          </p:cNvPr>
          <p:cNvSpPr txBox="1"/>
          <p:nvPr/>
        </p:nvSpPr>
        <p:spPr>
          <a:xfrm>
            <a:off x="7717656" y="4940272"/>
            <a:ext cx="18037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 </a:t>
            </a:r>
          </a:p>
        </p:txBody>
      </p:sp>
    </p:spTree>
    <p:extLst>
      <p:ext uri="{BB962C8B-B14F-4D97-AF65-F5344CB8AC3E}">
        <p14:creationId xmlns:p14="http://schemas.microsoft.com/office/powerpoint/2010/main" val="4241360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1ADA2-C492-42F6-B9F9-6605B8621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171" y="2353583"/>
            <a:ext cx="10729686" cy="1325563"/>
          </a:xfrm>
        </p:spPr>
        <p:txBody>
          <a:bodyPr>
            <a:normAutofit fontScale="90000"/>
          </a:bodyPr>
          <a:lstStyle/>
          <a:p>
            <a:r>
              <a:rPr lang="uk-UA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роботу!</a:t>
            </a:r>
          </a:p>
        </p:txBody>
      </p:sp>
    </p:spTree>
    <p:extLst>
      <p:ext uri="{BB962C8B-B14F-4D97-AF65-F5344CB8AC3E}">
        <p14:creationId xmlns:p14="http://schemas.microsoft.com/office/powerpoint/2010/main" val="2211182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A82E7-FA6F-414F-8D29-887205237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629" y="2756167"/>
            <a:ext cx="9144000" cy="23876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Звуки </a:t>
            </a:r>
            <a:r>
              <a:rPr lang="uk-UA" b="1" dirty="0" err="1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Перенос слів зі сполученнями букв </a:t>
            </a:r>
            <a:r>
              <a:rPr lang="uk-UA" b="1" dirty="0" err="1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solidFill>
                  <a:srgbClr val="00206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 речень. Опрацювання тексту «Велетенське дзеркало»  </a:t>
            </a:r>
          </a:p>
        </p:txBody>
      </p:sp>
    </p:spTree>
    <p:extLst>
      <p:ext uri="{BB962C8B-B14F-4D97-AF65-F5344CB8AC3E}">
        <p14:creationId xmlns:p14="http://schemas.microsoft.com/office/powerpoint/2010/main" val="2865314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56241A-7BAB-478E-93E5-BC470A454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01" y="130627"/>
            <a:ext cx="7433570" cy="665708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6D437BCE-656F-45E4-92C3-452FD17D63E5}"/>
              </a:ext>
            </a:extLst>
          </p:cNvPr>
          <p:cNvSpPr/>
          <p:nvPr/>
        </p:nvSpPr>
        <p:spPr>
          <a:xfrm>
            <a:off x="4789716" y="1973942"/>
            <a:ext cx="2503714" cy="21190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678566-ABF0-4075-ADFC-D37594FC59D6}"/>
              </a:ext>
            </a:extLst>
          </p:cNvPr>
          <p:cNvSpPr txBox="1"/>
          <p:nvPr/>
        </p:nvSpPr>
        <p:spPr>
          <a:xfrm>
            <a:off x="5254171" y="2104571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</a:t>
            </a:r>
            <a:endParaRPr lang="uk-UA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3BEFFC-C683-4160-A4B2-5CF66D9B313B}"/>
              </a:ext>
            </a:extLst>
          </p:cNvPr>
          <p:cNvSpPr txBox="1"/>
          <p:nvPr/>
        </p:nvSpPr>
        <p:spPr>
          <a:xfrm>
            <a:off x="7757885" y="3004457"/>
            <a:ext cx="852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F9F6F3-A480-45BD-BC3A-4D8A2FEBF6F3}"/>
              </a:ext>
            </a:extLst>
          </p:cNvPr>
          <p:cNvSpPr txBox="1"/>
          <p:nvPr/>
        </p:nvSpPr>
        <p:spPr>
          <a:xfrm>
            <a:off x="6041573" y="4499430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8D7A77-484D-4AC6-A2E8-892382F50C32}"/>
              </a:ext>
            </a:extLst>
          </p:cNvPr>
          <p:cNvSpPr txBox="1"/>
          <p:nvPr/>
        </p:nvSpPr>
        <p:spPr>
          <a:xfrm>
            <a:off x="4125688" y="4223658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C8EE66-5D22-481C-82C2-B2FF34C6F0AE}"/>
              </a:ext>
            </a:extLst>
          </p:cNvPr>
          <p:cNvSpPr txBox="1"/>
          <p:nvPr/>
        </p:nvSpPr>
        <p:spPr>
          <a:xfrm>
            <a:off x="3438073" y="2578677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7E9A16-2EB1-4253-9745-F996B2A8098F}"/>
              </a:ext>
            </a:extLst>
          </p:cNvPr>
          <p:cNvSpPr txBox="1"/>
          <p:nvPr/>
        </p:nvSpPr>
        <p:spPr>
          <a:xfrm>
            <a:off x="3842660" y="1069191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4A5FEF-F2CA-41F1-9006-9FA586C120E6}"/>
              </a:ext>
            </a:extLst>
          </p:cNvPr>
          <p:cNvSpPr txBox="1"/>
          <p:nvPr/>
        </p:nvSpPr>
        <p:spPr>
          <a:xfrm>
            <a:off x="7616372" y="1354707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</p:txBody>
      </p:sp>
      <p:sp>
        <p:nvSpPr>
          <p:cNvPr id="15" name="Стрелка: изогнутая вниз 14">
            <a:extLst>
              <a:ext uri="{FF2B5EF4-FFF2-40B4-BE49-F238E27FC236}">
                <a16:creationId xmlns:a16="http://schemas.microsoft.com/office/drawing/2014/main" id="{6AC05C40-BE38-456A-A422-BF204EE2BBB1}"/>
              </a:ext>
            </a:extLst>
          </p:cNvPr>
          <p:cNvSpPr/>
          <p:nvPr/>
        </p:nvSpPr>
        <p:spPr>
          <a:xfrm>
            <a:off x="5353958" y="718558"/>
            <a:ext cx="1683657" cy="638616"/>
          </a:xfrm>
          <a:prstGeom prst="curved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0936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4DB919-8009-4D1E-9508-4CC7010F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01" y="130627"/>
            <a:ext cx="7433570" cy="6657085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BD76A5D9-79E7-4F8A-A67D-194E448AF77A}"/>
              </a:ext>
            </a:extLst>
          </p:cNvPr>
          <p:cNvSpPr/>
          <p:nvPr/>
        </p:nvSpPr>
        <p:spPr>
          <a:xfrm>
            <a:off x="4789716" y="1973942"/>
            <a:ext cx="2503714" cy="21190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1EE4A0-B991-4B2A-B6CD-F666E9F58E83}"/>
              </a:ext>
            </a:extLst>
          </p:cNvPr>
          <p:cNvSpPr txBox="1"/>
          <p:nvPr/>
        </p:nvSpPr>
        <p:spPr>
          <a:xfrm>
            <a:off x="5216980" y="2177143"/>
            <a:ext cx="19576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endParaRPr lang="uk-UA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FF6B49-DE4D-4D69-9C7B-829C1530E55B}"/>
              </a:ext>
            </a:extLst>
          </p:cNvPr>
          <p:cNvSpPr txBox="1"/>
          <p:nvPr/>
        </p:nvSpPr>
        <p:spPr>
          <a:xfrm>
            <a:off x="7757885" y="3004457"/>
            <a:ext cx="852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61A5D4-9F1B-4F1E-8B04-35463B5859EC}"/>
              </a:ext>
            </a:extLst>
          </p:cNvPr>
          <p:cNvSpPr txBox="1"/>
          <p:nvPr/>
        </p:nvSpPr>
        <p:spPr>
          <a:xfrm>
            <a:off x="6041573" y="4499430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EA5343-191B-45E7-B104-6FF2806DDB9D}"/>
              </a:ext>
            </a:extLst>
          </p:cNvPr>
          <p:cNvSpPr txBox="1"/>
          <p:nvPr/>
        </p:nvSpPr>
        <p:spPr>
          <a:xfrm>
            <a:off x="4125688" y="4223658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6C776F-4BA4-4A4C-9163-A06475F777B3}"/>
              </a:ext>
            </a:extLst>
          </p:cNvPr>
          <p:cNvSpPr txBox="1"/>
          <p:nvPr/>
        </p:nvSpPr>
        <p:spPr>
          <a:xfrm>
            <a:off x="3438073" y="2578677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07F9A7-4BAE-4109-8FE4-9DAF0873BABF}"/>
              </a:ext>
            </a:extLst>
          </p:cNvPr>
          <p:cNvSpPr txBox="1"/>
          <p:nvPr/>
        </p:nvSpPr>
        <p:spPr>
          <a:xfrm>
            <a:off x="3842660" y="1069191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1FF50C-25F1-4E12-8E68-643CB7C9FB10}"/>
              </a:ext>
            </a:extLst>
          </p:cNvPr>
          <p:cNvSpPr txBox="1"/>
          <p:nvPr/>
        </p:nvSpPr>
        <p:spPr>
          <a:xfrm>
            <a:off x="7601858" y="1439450"/>
            <a:ext cx="16836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</p:txBody>
      </p:sp>
      <p:sp>
        <p:nvSpPr>
          <p:cNvPr id="15" name="Стрелка: изогнутая вниз 14">
            <a:extLst>
              <a:ext uri="{FF2B5EF4-FFF2-40B4-BE49-F238E27FC236}">
                <a16:creationId xmlns:a16="http://schemas.microsoft.com/office/drawing/2014/main" id="{02246A07-6570-485D-BC4F-28A853E82063}"/>
              </a:ext>
            </a:extLst>
          </p:cNvPr>
          <p:cNvSpPr/>
          <p:nvPr/>
        </p:nvSpPr>
        <p:spPr>
          <a:xfrm>
            <a:off x="5353958" y="718558"/>
            <a:ext cx="1683657" cy="638616"/>
          </a:xfrm>
          <a:prstGeom prst="curved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991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070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EF8DC7-720A-4148-89CB-012C92D68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681" y="3199616"/>
            <a:ext cx="2587925" cy="1164339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Джерело</a:t>
            </a:r>
          </a:p>
        </p:txBody>
      </p:sp>
      <p:pic>
        <p:nvPicPr>
          <p:cNvPr id="6" name="00639">
            <a:hlinkClick r:id="" action="ppaction://media"/>
            <a:extLst>
              <a:ext uri="{FF2B5EF4-FFF2-40B4-BE49-F238E27FC236}">
                <a16:creationId xmlns:a16="http://schemas.microsoft.com/office/drawing/2014/main" id="{CFC863C8-B304-45E0-A2A4-280663776A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97622.9375"/>
                </p14:media>
              </p:ext>
            </p:extLst>
          </p:nvPr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4038600" y="5653140"/>
            <a:ext cx="609600" cy="609600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39A8C762-5D2E-486A-ABE0-84E2A06F98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99" y="4240123"/>
            <a:ext cx="3073743" cy="2305307"/>
          </a:xfr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D86E6490-711A-4F54-B145-19158D4407E1}"/>
              </a:ext>
            </a:extLst>
          </p:cNvPr>
          <p:cNvSpPr txBox="1">
            <a:spLocks/>
          </p:cNvSpPr>
          <p:nvPr/>
        </p:nvSpPr>
        <p:spPr>
          <a:xfrm>
            <a:off x="6499659" y="3138274"/>
            <a:ext cx="30661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6721399-84DC-487A-91E8-9EFF64C50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623" y="4187356"/>
            <a:ext cx="3073743" cy="2305307"/>
          </a:xfrm>
          <a:prstGeom prst="rect">
            <a:avLst/>
          </a:prstGeom>
        </p:spPr>
      </p:pic>
      <p:pic>
        <p:nvPicPr>
          <p:cNvPr id="16" name="Объект 4">
            <a:extLst>
              <a:ext uri="{FF2B5EF4-FFF2-40B4-BE49-F238E27FC236}">
                <a16:creationId xmlns:a16="http://schemas.microsoft.com/office/drawing/2014/main" id="{304D7679-9FD5-458F-B161-033D5E6F69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00" b="97167" l="10000" r="90000">
                        <a14:foregroundMark x1="34667" y1="38833" x2="34667" y2="38833"/>
                        <a14:foregroundMark x1="45667" y1="35000" x2="45667" y2="35000"/>
                        <a14:foregroundMark x1="67667" y1="16833" x2="67667" y2="16833"/>
                        <a14:foregroundMark x1="67667" y1="9833" x2="67667" y2="9833"/>
                        <a14:foregroundMark x1="50333" y1="17667" x2="50333" y2="17667"/>
                        <a14:foregroundMark x1="57333" y1="14500" x2="57333" y2="14500"/>
                        <a14:foregroundMark x1="46333" y1="94667" x2="46333" y2="94667"/>
                        <a14:foregroundMark x1="44833" y1="15333" x2="44833" y2="15333"/>
                        <a14:foregroundMark x1="50333" y1="55333" x2="50333" y2="55333"/>
                        <a14:foregroundMark x1="59000" y1="53833" x2="59000" y2="53833"/>
                        <a14:foregroundMark x1="66833" y1="51500" x2="66833" y2="51500"/>
                        <a14:foregroundMark x1="44833" y1="85167" x2="44833" y2="85167"/>
                        <a14:foregroundMark x1="54333" y1="80500" x2="54333" y2="80500"/>
                        <a14:foregroundMark x1="54333" y1="86000" x2="54333" y2="86000"/>
                        <a14:foregroundMark x1="51167" y1="84333" x2="51167" y2="84333"/>
                        <a14:foregroundMark x1="49500" y1="84333" x2="49500" y2="84333"/>
                        <a14:foregroundMark x1="46333" y1="82000" x2="46333" y2="82000"/>
                        <a14:foregroundMark x1="56667" y1="85167" x2="56667" y2="85167"/>
                        <a14:foregroundMark x1="55833" y1="17667" x2="55833" y2="17667"/>
                        <a14:foregroundMark x1="47167" y1="6000" x2="47167" y2="6000"/>
                        <a14:foregroundMark x1="41667" y1="6000" x2="41667" y2="6000"/>
                        <a14:foregroundMark x1="48000" y1="18500" x2="48000" y2="18500"/>
                        <a14:foregroundMark x1="48000" y1="17667" x2="48000" y2="17667"/>
                        <a14:foregroundMark x1="42500" y1="82833" x2="42500" y2="82833"/>
                        <a14:foregroundMark x1="59833" y1="83667" x2="59833" y2="83667"/>
                        <a14:foregroundMark x1="44833" y1="15333" x2="44833" y2="15333"/>
                        <a14:foregroundMark x1="41667" y1="16833" x2="41667" y2="16833"/>
                        <a14:foregroundMark x1="62833" y1="17667" x2="62833" y2="17667"/>
                        <a14:foregroundMark x1="49500" y1="77333" x2="49500" y2="77333"/>
                        <a14:foregroundMark x1="59000" y1="77333" x2="59000" y2="77333"/>
                        <a14:foregroundMark x1="67667" y1="76500" x2="67667" y2="76500"/>
                        <a14:foregroundMark x1="66833" y1="65500" x2="66833" y2="65500"/>
                        <a14:foregroundMark x1="33000" y1="64833" x2="33000" y2="64833"/>
                        <a14:foregroundMark x1="66000" y1="56167" x2="66000" y2="56167"/>
                        <a14:foregroundMark x1="40167" y1="5167" x2="40167" y2="5167"/>
                        <a14:foregroundMark x1="62167" y1="4333" x2="62167" y2="4333"/>
                        <a14:foregroundMark x1="60500" y1="21667" x2="60500" y2="21667"/>
                        <a14:foregroundMark x1="34333" y1="3500" x2="34333" y2="3500"/>
                        <a14:foregroundMark x1="51500" y1="15333" x2="51500" y2="15333"/>
                        <a14:foregroundMark x1="53167" y1="15333" x2="53167" y2="15333"/>
                        <a14:foregroundMark x1="36000" y1="15333" x2="36000" y2="15333"/>
                        <a14:foregroundMark x1="34667" y1="17000" x2="34667" y2="17000"/>
                        <a14:foregroundMark x1="57500" y1="63167" x2="57500" y2="63167"/>
                        <a14:foregroundMark x1="67333" y1="63167" x2="67333" y2="63167"/>
                        <a14:foregroundMark x1="64333" y1="53667" x2="64333" y2="53667"/>
                        <a14:foregroundMark x1="56833" y1="53000" x2="56833" y2="53000"/>
                        <a14:foregroundMark x1="52167" y1="53333" x2="52167" y2="53333"/>
                        <a14:foregroundMark x1="41000" y1="57000" x2="41000" y2="57000"/>
                        <a14:foregroundMark x1="40667" y1="56000" x2="40667" y2="56000"/>
                        <a14:foregroundMark x1="33667" y1="54667" x2="33667" y2="54667"/>
                        <a14:foregroundMark x1="35667" y1="55667" x2="35667" y2="55667"/>
                        <a14:foregroundMark x1="60833" y1="52000" x2="60833" y2="52000"/>
                        <a14:foregroundMark x1="67667" y1="55667" x2="67667" y2="55667"/>
                        <a14:foregroundMark x1="33667" y1="64500" x2="33667" y2="64500"/>
                        <a14:foregroundMark x1="51500" y1="76667" x2="51500" y2="76667"/>
                        <a14:foregroundMark x1="66333" y1="74167" x2="66333" y2="74167"/>
                        <a14:foregroundMark x1="56833" y1="82667" x2="56833" y2="82667"/>
                        <a14:foregroundMark x1="48333" y1="53333" x2="48333" y2="53333"/>
                        <a14:foregroundMark x1="42667" y1="65833" x2="42667" y2="65833"/>
                        <a14:foregroundMark x1="72667" y1="7500" x2="72667" y2="7500"/>
                        <a14:foregroundMark x1="72667" y1="10833" x2="72667" y2="10833"/>
                        <a14:foregroundMark x1="72333" y1="20333" x2="72333" y2="20333"/>
                        <a14:foregroundMark x1="72000" y1="34833" x2="72000" y2="34833"/>
                        <a14:foregroundMark x1="72667" y1="53333" x2="72667" y2="53333"/>
                        <a14:foregroundMark x1="72667" y1="88333" x2="72667" y2="88333"/>
                        <a14:foregroundMark x1="70333" y1="96833" x2="69333" y2="97167"/>
                        <a14:foregroundMark x1="45000" y1="15333" x2="45000" y2="15333"/>
                        <a14:foregroundMark x1="45000" y1="18333" x2="45000" y2="18333"/>
                        <a14:foregroundMark x1="60167" y1="17000" x2="60167" y2="17000"/>
                        <a14:foregroundMark x1="34333" y1="15333" x2="34333" y2="15333"/>
                        <a14:foregroundMark x1="43667" y1="85000" x2="43667" y2="8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30" r="22428" b="2471"/>
          <a:stretch/>
        </p:blipFill>
        <p:spPr>
          <a:xfrm>
            <a:off x="9314144" y="1109322"/>
            <a:ext cx="1552096" cy="2672464"/>
          </a:xfrm>
          <a:prstGeom prst="rect">
            <a:avLst/>
          </a:prstGeom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6291680E-64E8-422C-958D-8C67B9516B24}"/>
              </a:ext>
            </a:extLst>
          </p:cNvPr>
          <p:cNvSpPr txBox="1">
            <a:spLocks/>
          </p:cNvSpPr>
          <p:nvPr/>
        </p:nvSpPr>
        <p:spPr>
          <a:xfrm>
            <a:off x="9002627" y="140062"/>
            <a:ext cx="246648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EF9DBAA-CABF-4AF2-9CF7-3CB36851F3A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66" b="93471" l="7829" r="89680">
                        <a14:foregroundMark x1="48043" y1="93814" x2="48043" y2="93814"/>
                        <a14:foregroundMark x1="7829" y1="61856" x2="7829" y2="618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531" y="907088"/>
            <a:ext cx="2227120" cy="2306377"/>
          </a:xfrm>
          <a:prstGeom prst="rect">
            <a:avLst/>
          </a:prstGeom>
        </p:spPr>
      </p:pic>
      <p:pic>
        <p:nvPicPr>
          <p:cNvPr id="19" name="sound-collective-telephone-rings-then-stops-in-mid-ring">
            <a:hlinkClick r:id="" action="ppaction://media"/>
            <a:extLst>
              <a:ext uri="{FF2B5EF4-FFF2-40B4-BE49-F238E27FC236}">
                <a16:creationId xmlns:a16="http://schemas.microsoft.com/office/drawing/2014/main" id="{9AE6D935-C859-44BE-8FFA-B854B51663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16430.35"/>
                </p14:media>
              </p:ext>
            </p:extLst>
          </p:nvPr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11033641" y="3091928"/>
            <a:ext cx="609600" cy="609600"/>
          </a:xfrm>
          <a:prstGeom prst="rect">
            <a:avLst/>
          </a:prstGeom>
        </p:spPr>
      </p:pic>
      <p:pic>
        <p:nvPicPr>
          <p:cNvPr id="20" name="bell-ringing-01">
            <a:hlinkClick r:id="" action="ppaction://media"/>
            <a:extLst>
              <a:ext uri="{FF2B5EF4-FFF2-40B4-BE49-F238E27FC236}">
                <a16:creationId xmlns:a16="http://schemas.microsoft.com/office/drawing/2014/main" id="{15F45430-7BE6-4EAB-A275-D0E41D7F28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end="14556"/>
                </p14:media>
              </p:ext>
            </p:extLst>
          </p:nvPr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7070985" y="2512033"/>
            <a:ext cx="609600" cy="609600"/>
          </a:xfrm>
          <a:prstGeom prst="rect">
            <a:avLst/>
          </a:prstGeom>
        </p:spPr>
      </p:pic>
      <p:pic>
        <p:nvPicPr>
          <p:cNvPr id="21" name="04689">
            <a:hlinkClick r:id="" action="ppaction://media"/>
            <a:extLst>
              <a:ext uri="{FF2B5EF4-FFF2-40B4-BE49-F238E27FC236}">
                <a16:creationId xmlns:a16="http://schemas.microsoft.com/office/drawing/2014/main" id="{5915DBEE-9EEE-4F76-9DA7-69BA8F13771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679" end="27684"/>
                </p14:media>
              </p:ext>
            </p:extLst>
          </p:nvPr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9261002" y="5653140"/>
            <a:ext cx="609600" cy="6096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B4F5B60-8EC3-4A11-B5E0-83A3E308A60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9" y="1128745"/>
            <a:ext cx="3073744" cy="2305307"/>
          </a:xfrm>
          <a:prstGeom prst="rect">
            <a:avLst/>
          </a:prstGeom>
        </p:spPr>
      </p:pic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D8327AB3-7FD2-43B7-89A7-3BB883E630C7}"/>
              </a:ext>
            </a:extLst>
          </p:cNvPr>
          <p:cNvSpPr txBox="1">
            <a:spLocks/>
          </p:cNvSpPr>
          <p:nvPr/>
        </p:nvSpPr>
        <p:spPr>
          <a:xfrm>
            <a:off x="5457555" y="140062"/>
            <a:ext cx="22372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Дзвінок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0B058E86-2829-4614-8B00-4F69261838B0}"/>
              </a:ext>
            </a:extLst>
          </p:cNvPr>
          <p:cNvSpPr txBox="1">
            <a:spLocks/>
          </p:cNvSpPr>
          <p:nvPr/>
        </p:nvSpPr>
        <p:spPr>
          <a:xfrm>
            <a:off x="972457" y="37618"/>
            <a:ext cx="30661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Джміль</a:t>
            </a:r>
          </a:p>
        </p:txBody>
      </p:sp>
      <p:pic>
        <p:nvPicPr>
          <p:cNvPr id="26" name="zhuzhzhanie-shmelja">
            <a:hlinkClick r:id="" action="ppaction://media"/>
            <a:extLst>
              <a:ext uri="{FF2B5EF4-FFF2-40B4-BE49-F238E27FC236}">
                <a16:creationId xmlns:a16="http://schemas.microsoft.com/office/drawing/2014/main" id="{EAD5BC8A-DCF5-48F4-A546-388153C0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end="28815"/>
                </p14:media>
              </p:ext>
            </p:extLst>
          </p:nvPr>
        </p:nvPicPr>
        <p:blipFill>
          <a:blip r:embed="rId9">
            <a:biLevel thresh="75000"/>
          </a:blip>
          <a:stretch>
            <a:fillRect/>
          </a:stretch>
        </p:blipFill>
        <p:spPr>
          <a:xfrm>
            <a:off x="3525146" y="2403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6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18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58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63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9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63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550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1D5567-0760-4ED9-B641-8051FFA24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164" y="1236175"/>
            <a:ext cx="2351845" cy="5322871"/>
          </a:xfrm>
          <a:prstGeom prst="rect">
            <a:avLst/>
          </a:prstGeom>
        </p:spPr>
      </p:pic>
      <p:sp>
        <p:nvSpPr>
          <p:cNvPr id="6" name="Прямоугольник 6">
            <a:extLst>
              <a:ext uri="{FF2B5EF4-FFF2-40B4-BE49-F238E27FC236}">
                <a16:creationId xmlns:a16="http://schemas.microsoft.com/office/drawing/2014/main" id="{7A096DFF-1C7E-4726-AA58-878D4A4E7830}"/>
              </a:ext>
            </a:extLst>
          </p:cNvPr>
          <p:cNvSpPr/>
          <p:nvPr/>
        </p:nvSpPr>
        <p:spPr>
          <a:xfrm>
            <a:off x="0" y="280058"/>
            <a:ext cx="8732066" cy="485775"/>
          </a:xfrm>
          <a:prstGeom prst="rect">
            <a:avLst/>
          </a:prstGeom>
          <a:solidFill>
            <a:srgbClr val="2F324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chemeClr val="bg1"/>
                </a:solidFill>
              </a:rPr>
              <a:t>Запам’ятай!</a:t>
            </a:r>
          </a:p>
        </p:txBody>
      </p:sp>
      <p:sp>
        <p:nvSpPr>
          <p:cNvPr id="7" name="Скругленный прямоугольник 1">
            <a:extLst>
              <a:ext uri="{FF2B5EF4-FFF2-40B4-BE49-F238E27FC236}">
                <a16:creationId xmlns:a16="http://schemas.microsoft.com/office/drawing/2014/main" id="{ABD7F628-4F3E-4AEB-9B6C-933576002A3D}"/>
              </a:ext>
            </a:extLst>
          </p:cNvPr>
          <p:cNvSpPr/>
          <p:nvPr/>
        </p:nvSpPr>
        <p:spPr>
          <a:xfrm>
            <a:off x="429250" y="1394798"/>
            <a:ext cx="7841322" cy="5005626"/>
          </a:xfrm>
          <a:prstGeom prst="roundRect">
            <a:avLst/>
          </a:prstGeom>
          <a:solidFill>
            <a:srgbClr val="FF4747"/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</a:rPr>
              <a:t>Звуки </a:t>
            </a:r>
            <a:r>
              <a:rPr lang="ru-RU" sz="4800" b="1" dirty="0">
                <a:solidFill>
                  <a:srgbClr val="FFFF00"/>
                </a:solidFill>
              </a:rPr>
              <a:t>[</a:t>
            </a:r>
            <a:r>
              <a:rPr lang="ru-RU" sz="4800" b="1" dirty="0" err="1">
                <a:solidFill>
                  <a:srgbClr val="FFFF00"/>
                </a:solidFill>
              </a:rPr>
              <a:t>дж</a:t>
            </a:r>
            <a:r>
              <a:rPr lang="ru-RU" sz="4800" b="1" dirty="0">
                <a:solidFill>
                  <a:srgbClr val="FFFF00"/>
                </a:solidFill>
              </a:rPr>
              <a:t>], [</a:t>
            </a:r>
            <a:r>
              <a:rPr lang="ru-RU" sz="4800" b="1" dirty="0" err="1">
                <a:solidFill>
                  <a:srgbClr val="FFFF00"/>
                </a:solidFill>
              </a:rPr>
              <a:t>дз</a:t>
            </a:r>
            <a:r>
              <a:rPr lang="ru-RU" sz="4800" b="1" dirty="0">
                <a:solidFill>
                  <a:srgbClr val="FFFF00"/>
                </a:solidFill>
              </a:rPr>
              <a:t>], [</a:t>
            </a:r>
            <a:r>
              <a:rPr lang="ru-RU" sz="4800" b="1" dirty="0" err="1">
                <a:solidFill>
                  <a:srgbClr val="FFFF00"/>
                </a:solidFill>
              </a:rPr>
              <a:t>дз</a:t>
            </a:r>
            <a:r>
              <a:rPr lang="ru-RU" sz="4800" b="1" dirty="0">
                <a:solidFill>
                  <a:srgbClr val="FFFF00"/>
                </a:solidFill>
              </a:rPr>
              <a:t>'] </a:t>
            </a:r>
            <a:r>
              <a:rPr lang="ru-RU" sz="4800" b="1" dirty="0" err="1">
                <a:solidFill>
                  <a:schemeClr val="bg1"/>
                </a:solidFill>
              </a:rPr>
              <a:t>позначаються</a:t>
            </a:r>
            <a:r>
              <a:rPr lang="ru-RU" sz="4800" b="1" dirty="0">
                <a:solidFill>
                  <a:schemeClr val="bg1"/>
                </a:solidFill>
              </a:rPr>
              <a:t> на </a:t>
            </a:r>
            <a:r>
              <a:rPr lang="ru-RU" sz="4800" b="1" dirty="0" err="1">
                <a:solidFill>
                  <a:schemeClr val="bg1"/>
                </a:solidFill>
              </a:rPr>
              <a:t>письмі</a:t>
            </a:r>
            <a:r>
              <a:rPr lang="ru-RU" sz="4800" b="1" dirty="0">
                <a:solidFill>
                  <a:schemeClr val="bg1"/>
                </a:solidFill>
              </a:rPr>
              <a:t> </a:t>
            </a:r>
            <a:r>
              <a:rPr lang="ru-RU" sz="4800" b="1" dirty="0" err="1">
                <a:solidFill>
                  <a:schemeClr val="bg1"/>
                </a:solidFill>
              </a:rPr>
              <a:t>буквосполученнями</a:t>
            </a:r>
            <a:r>
              <a:rPr lang="ru-RU" sz="4800" b="1" dirty="0">
                <a:solidFill>
                  <a:schemeClr val="bg1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дж</a:t>
            </a:r>
            <a:r>
              <a:rPr lang="ru-RU" sz="4800" b="1" dirty="0">
                <a:solidFill>
                  <a:srgbClr val="FFFF00"/>
                </a:solidFill>
              </a:rPr>
              <a:t>, </a:t>
            </a:r>
            <a:r>
              <a:rPr lang="ru-RU" sz="4800" b="1" dirty="0" err="1">
                <a:solidFill>
                  <a:srgbClr val="FFFF00"/>
                </a:solidFill>
              </a:rPr>
              <a:t>дз</a:t>
            </a:r>
            <a:r>
              <a:rPr lang="ru-RU" sz="4800" b="1" dirty="0">
                <a:solidFill>
                  <a:schemeClr val="bg1"/>
                </a:solidFill>
              </a:rPr>
              <a:t>. </a:t>
            </a:r>
            <a:r>
              <a:rPr lang="ru-RU" sz="4800" b="1" dirty="0" err="1">
                <a:solidFill>
                  <a:schemeClr val="bg1"/>
                </a:solidFill>
              </a:rPr>
              <a:t>Під</a:t>
            </a:r>
            <a:r>
              <a:rPr lang="ru-RU" sz="4800" b="1" dirty="0">
                <a:solidFill>
                  <a:schemeClr val="bg1"/>
                </a:solidFill>
              </a:rPr>
              <a:t> час переносу </a:t>
            </a:r>
            <a:r>
              <a:rPr lang="ru-RU" sz="4800" b="1" dirty="0" err="1">
                <a:solidFill>
                  <a:schemeClr val="bg1"/>
                </a:solidFill>
              </a:rPr>
              <a:t>слів</a:t>
            </a:r>
            <a:r>
              <a:rPr lang="ru-RU" sz="4800" b="1" dirty="0">
                <a:solidFill>
                  <a:schemeClr val="bg1"/>
                </a:solidFill>
              </a:rPr>
              <a:t> </a:t>
            </a:r>
            <a:r>
              <a:rPr lang="ru-RU" sz="4800" b="1" dirty="0" err="1">
                <a:solidFill>
                  <a:schemeClr val="bg1"/>
                </a:solidFill>
              </a:rPr>
              <a:t>буквосполучення</a:t>
            </a:r>
            <a:r>
              <a:rPr lang="ru-RU" sz="4800" b="1" dirty="0">
                <a:solidFill>
                  <a:schemeClr val="bg1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дж</a:t>
            </a:r>
            <a:r>
              <a:rPr lang="ru-RU" sz="4800" b="1" dirty="0">
                <a:solidFill>
                  <a:srgbClr val="FFFF00"/>
                </a:solidFill>
              </a:rPr>
              <a:t>, </a:t>
            </a:r>
            <a:r>
              <a:rPr lang="ru-RU" sz="4800" b="1" dirty="0" err="1">
                <a:solidFill>
                  <a:srgbClr val="FFFF00"/>
                </a:solidFill>
              </a:rPr>
              <a:t>дз</a:t>
            </a:r>
            <a:r>
              <a:rPr lang="ru-RU" sz="4800" b="1" dirty="0">
                <a:solidFill>
                  <a:srgbClr val="FFFF00"/>
                </a:solidFill>
              </a:rPr>
              <a:t> </a:t>
            </a:r>
            <a:r>
              <a:rPr lang="ru-RU" sz="4800" b="1" dirty="0" err="1">
                <a:solidFill>
                  <a:srgbClr val="FFFF00"/>
                </a:solidFill>
              </a:rPr>
              <a:t>розривати</a:t>
            </a:r>
            <a:r>
              <a:rPr lang="ru-RU" sz="4800" b="1" dirty="0">
                <a:solidFill>
                  <a:srgbClr val="FFFF00"/>
                </a:solidFill>
              </a:rPr>
              <a:t>   </a:t>
            </a:r>
            <a:r>
              <a:rPr lang="ru-RU" sz="4800" b="1" dirty="0" err="1">
                <a:solidFill>
                  <a:srgbClr val="FFFF00"/>
                </a:solidFill>
              </a:rPr>
              <a:t>можна</a:t>
            </a:r>
            <a:r>
              <a:rPr lang="ru-RU" sz="4800" b="1" dirty="0">
                <a:solidFill>
                  <a:srgbClr val="FFFF00"/>
                </a:solidFill>
              </a:rPr>
              <a:t>. 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CAA529-7856-4BE0-ABC6-B564E7F75365}"/>
              </a:ext>
            </a:extLst>
          </p:cNvPr>
          <p:cNvSpPr txBox="1"/>
          <p:nvPr/>
        </p:nvSpPr>
        <p:spPr>
          <a:xfrm>
            <a:off x="4455885" y="4944020"/>
            <a:ext cx="8853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</a:p>
          <a:p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F6073ADC-FA5C-4A5B-9095-0C3A46A9F6EB}"/>
              </a:ext>
            </a:extLst>
          </p:cNvPr>
          <p:cNvSpPr/>
          <p:nvPr/>
        </p:nvSpPr>
        <p:spPr>
          <a:xfrm>
            <a:off x="4651828" y="5506744"/>
            <a:ext cx="232229" cy="3048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228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УЛИК - розвиваючий мультик пісенька для дітей українською мовою від 1 року (convert-video-online.com)">
            <a:hlinkClick r:id="" action="ppaction://media"/>
            <a:extLst>
              <a:ext uri="{FF2B5EF4-FFF2-40B4-BE49-F238E27FC236}">
                <a16:creationId xmlns:a16="http://schemas.microsoft.com/office/drawing/2014/main" id="{616F799C-2ECA-4A25-A24C-9982139A3C0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60" end="8016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96644" y="660003"/>
            <a:ext cx="9845323" cy="553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103</Words>
  <Application>Microsoft Office PowerPoint</Application>
  <PresentationFormat>Широкоэкранный</PresentationFormat>
  <Paragraphs>41</Paragraphs>
  <Slides>16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Звуки дж, дз, дз. Перенос слів зі сполученнями букв дж, дз.  Складання речень. Опрацювання тексту «Велетенське дзеркало»  </vt:lpstr>
      <vt:lpstr>Презентация PowerPoint</vt:lpstr>
      <vt:lpstr>Презентация PowerPoint</vt:lpstr>
      <vt:lpstr>Презентация PowerPoint</vt:lpstr>
      <vt:lpstr>Джерело</vt:lpstr>
      <vt:lpstr>Презентация PowerPoint</vt:lpstr>
      <vt:lpstr>Презентация PowerPoint</vt:lpstr>
      <vt:lpstr>Презентация PowerPoint</vt:lpstr>
      <vt:lpstr>Презентация PowerPoint</vt:lpstr>
      <vt:lpstr>бджо - ла</vt:lpstr>
      <vt:lpstr>Презентация PowerPoint</vt:lpstr>
      <vt:lpstr>Презентация PowerPoint</vt:lpstr>
      <vt:lpstr>Презентация PowerPoint</vt:lpstr>
      <vt:lpstr>Гра «Так чи ні»</vt:lpstr>
      <vt:lpstr>Дякую за роботу!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Звуки дж, дз, дз. Перенос</dc:title>
  <dc:creator>Користувач</dc:creator>
  <cp:lastModifiedBy>Користувач</cp:lastModifiedBy>
  <cp:revision>27</cp:revision>
  <dcterms:created xsi:type="dcterms:W3CDTF">2019-11-11T14:32:31Z</dcterms:created>
  <dcterms:modified xsi:type="dcterms:W3CDTF">2019-11-11T21:07:09Z</dcterms:modified>
</cp:coreProperties>
</file>