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2" r:id="rId5"/>
    <p:sldId id="263" r:id="rId6"/>
    <p:sldId id="261" r:id="rId7"/>
    <p:sldId id="264" r:id="rId8"/>
    <p:sldId id="265" r:id="rId9"/>
    <p:sldId id="266" r:id="rId10"/>
    <p:sldId id="267" r:id="rId11"/>
    <p:sldId id="269" r:id="rId12"/>
    <p:sldId id="268" r:id="rId13"/>
    <p:sldId id="271" r:id="rId14"/>
    <p:sldId id="270" r:id="rId15"/>
    <p:sldId id="272" r:id="rId16"/>
    <p:sldId id="273" r:id="rId17"/>
    <p:sldId id="274" r:id="rId18"/>
  </p:sldIdLst>
  <p:sldSz cx="9144000" cy="6858000" type="screen4x3"/>
  <p:notesSz cx="6858000" cy="9144000"/>
  <p:custDataLst>
    <p:tags r:id="rId1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598935"/>
            <a:ext cx="7128792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50100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0FB50-B045-4BFA-B7CB-1F018DB9A5E4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F0786-3C0A-4188-B3EF-2EA951B8E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39939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0FB50-B045-4BFA-B7CB-1F018DB9A5E4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F0786-3C0A-4188-B3EF-2EA951B8E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20046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0FB50-B045-4BFA-B7CB-1F018DB9A5E4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F0786-3C0A-4188-B3EF-2EA951B8E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3496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0FB50-B045-4BFA-B7CB-1F018DB9A5E4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F0786-3C0A-4188-B3EF-2EA951B8E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6841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0FB50-B045-4BFA-B7CB-1F018DB9A5E4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F0786-3C0A-4188-B3EF-2EA951B8E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1678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0FB50-B045-4BFA-B7CB-1F018DB9A5E4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F0786-3C0A-4188-B3EF-2EA951B8E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0071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0FB50-B045-4BFA-B7CB-1F018DB9A5E4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F0786-3C0A-4188-B3EF-2EA951B8E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2202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0FB50-B045-4BFA-B7CB-1F018DB9A5E4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F0786-3C0A-4188-B3EF-2EA951B8E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6603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0FB50-B045-4BFA-B7CB-1F018DB9A5E4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F0786-3C0A-4188-B3EF-2EA951B8E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3009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0FB50-B045-4BFA-B7CB-1F018DB9A5E4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F0786-3C0A-4188-B3EF-2EA951B8E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6958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0FB50-B045-4BFA-B7CB-1F018DB9A5E4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F0786-3C0A-4188-B3EF-2EA951B8E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8115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0FB50-B045-4BFA-B7CB-1F018DB9A5E4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F0786-3C0A-4188-B3EF-2EA951B8E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0703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10" Type="http://schemas.openxmlformats.org/officeDocument/2006/relationships/image" Target="../media/image12.pn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1598935"/>
            <a:ext cx="6336704" cy="1470025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Анні Шмідт</a:t>
            </a:r>
            <a:endParaRPr lang="ru-RU" sz="5400" b="1" dirty="0">
              <a:ln>
                <a:solidFill>
                  <a:schemeClr val="bg2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3429000"/>
            <a:ext cx="6400800" cy="136815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 smtClean="0">
                <a:solidFill>
                  <a:srgbClr val="0070C0"/>
                </a:solidFill>
              </a:rPr>
              <a:t>« Їп і Янеке разом граються »</a:t>
            </a:r>
          </a:p>
          <a:p>
            <a:r>
              <a:rPr lang="uk-UA" sz="3600" b="1" dirty="0" smtClean="0">
                <a:solidFill>
                  <a:srgbClr val="0070C0"/>
                </a:solidFill>
              </a:rPr>
              <a:t>« Поппіянс хворіє »</a:t>
            </a:r>
            <a:endParaRPr lang="uk-UA" sz="3600" b="1" dirty="0">
              <a:solidFill>
                <a:srgbClr val="0070C0"/>
              </a:solidFill>
            </a:endParaRPr>
          </a:p>
        </p:txBody>
      </p:sp>
      <p:pic>
        <p:nvPicPr>
          <p:cNvPr id="3074" name="Picture 2" descr="Анни Шмид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181" y="188640"/>
            <a:ext cx="1922147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3076" name="AutoShape 4" descr="Анни М.Г. Шмидт — купити книги автора, біографія та рецензії, купити книжку  автора «Анни М.Г. Шмидт» на YAKABO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8" name="Picture 6" descr="Ян і Янеке. Збирання квітів та інші оповідки, Анні М. Ґ. Шмідт - купити за  низькою ціною в Україні | Книгарня «Є»"/>
          <p:cNvPicPr>
            <a:picLocks noChangeAspect="1" noChangeArrowheads="1"/>
          </p:cNvPicPr>
          <p:nvPr/>
        </p:nvPicPr>
        <p:blipFill>
          <a:blip r:embed="rId3" cstate="print"/>
          <a:srcRect l="18144" t="1512" r="18353" b="1721"/>
          <a:stretch>
            <a:fillRect/>
          </a:stretch>
        </p:blipFill>
        <p:spPr bwMode="auto">
          <a:xfrm>
            <a:off x="7308304" y="908720"/>
            <a:ext cx="1653934" cy="252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2" name="Picture 10" descr="Читать книгу Саша и Маша. Книга третья Анней М. Г. Шмидт : онлайн чтение -  страница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4941168"/>
            <a:ext cx="1498067" cy="1728192"/>
          </a:xfrm>
          <a:prstGeom prst="rect">
            <a:avLst/>
          </a:prstGeom>
          <a:noFill/>
        </p:spPr>
      </p:pic>
      <p:pic>
        <p:nvPicPr>
          <p:cNvPr id="3084" name="Picture 12" descr="Читать книгу Саша и Маша. Книга третья Анней М. Г. Шмидт : онлайн чтение -  страница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941168"/>
            <a:ext cx="2294301" cy="1656184"/>
          </a:xfrm>
          <a:prstGeom prst="rect">
            <a:avLst/>
          </a:prstGeom>
          <a:noFill/>
        </p:spPr>
      </p:pic>
      <p:pic>
        <p:nvPicPr>
          <p:cNvPr id="3086" name="Picture 14" descr="Карта регионов и провинций Голландии с возможностью скачивания и печати -  OrangeSmile.co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57471"/>
            <a:ext cx="1728192" cy="185936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42974743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9036496" cy="980728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Анна Марія Гертруда ШМІДТ</a:t>
            </a:r>
            <a:endParaRPr lang="uk-UA" b="1" dirty="0">
              <a:ln>
                <a:solidFill>
                  <a:schemeClr val="bg2"/>
                </a:solidFill>
              </a:ln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700809"/>
            <a:ext cx="7776864" cy="2376264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C00000"/>
                </a:solidFill>
                <a:latin typeface="Georgia" pitchFamily="18" charset="0"/>
              </a:rPr>
              <a:t>Мати</a:t>
            </a:r>
            <a:r>
              <a:rPr lang="uk-UA" sz="2800" b="1" dirty="0" smtClean="0">
                <a:latin typeface="Georgia" pitchFamily="18" charset="0"/>
              </a:rPr>
              <a:t> голландської театральної пісні</a:t>
            </a:r>
          </a:p>
          <a:p>
            <a:r>
              <a:rPr lang="uk-UA" sz="2800" b="1" dirty="0" smtClean="0">
                <a:solidFill>
                  <a:srgbClr val="C00000"/>
                </a:solidFill>
                <a:latin typeface="Georgia" pitchFamily="18" charset="0"/>
              </a:rPr>
              <a:t>Королева</a:t>
            </a:r>
            <a:r>
              <a:rPr lang="uk-UA" sz="2800" b="1" dirty="0" smtClean="0">
                <a:latin typeface="Georgia" pitchFamily="18" charset="0"/>
              </a:rPr>
              <a:t> голландської дитячої літератури</a:t>
            </a:r>
          </a:p>
          <a:p>
            <a:r>
              <a:rPr lang="uk-UA" sz="2800" b="1" dirty="0" smtClean="0">
                <a:latin typeface="Georgia" pitchFamily="18" charset="0"/>
              </a:rPr>
              <a:t>Найдотепніша </a:t>
            </a:r>
            <a:r>
              <a:rPr lang="uk-UA" sz="2800" b="1" dirty="0" smtClean="0">
                <a:solidFill>
                  <a:srgbClr val="C00000"/>
                </a:solidFill>
                <a:latin typeface="Georgia" pitchFamily="18" charset="0"/>
              </a:rPr>
              <a:t>бабуся</a:t>
            </a:r>
            <a:r>
              <a:rPr lang="uk-UA" sz="2800" b="1" dirty="0" smtClean="0">
                <a:latin typeface="Georgia" pitchFamily="18" charset="0"/>
              </a:rPr>
              <a:t> в світі</a:t>
            </a:r>
            <a:endParaRPr lang="uk-UA" sz="2800" b="1" dirty="0">
              <a:latin typeface="Georgia" pitchFamily="18" charset="0"/>
            </a:endParaRPr>
          </a:p>
        </p:txBody>
      </p:sp>
      <p:pic>
        <p:nvPicPr>
          <p:cNvPr id="17410" name="Picture 2" descr="Annie M.G. Schmidt zou vandaag 100 jaar geworden zijn | De Volkskrant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5292080" y="3861048"/>
            <a:ext cx="2186735" cy="223545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483768" y="908720"/>
            <a:ext cx="4392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Georgia" pitchFamily="18" charset="0"/>
              </a:rPr>
              <a:t>Нідерландська письменниця</a:t>
            </a:r>
            <a:endParaRPr lang="uk-UA" sz="2000" b="1" dirty="0">
              <a:latin typeface="Georgia" pitchFamily="18" charset="0"/>
            </a:endParaRPr>
          </a:p>
        </p:txBody>
      </p:sp>
      <p:pic>
        <p:nvPicPr>
          <p:cNvPr id="7" name="Picture 14" descr="Карта регионов и провинций Голландии с возможностью скачивания и печати -  OrangeSmile.co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4149080"/>
            <a:ext cx="1940917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5292080" y="6093296"/>
            <a:ext cx="21602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latin typeface="Georgia" pitchFamily="18" charset="0"/>
              </a:rPr>
              <a:t>(1911 – 1995)</a:t>
            </a:r>
            <a:endParaRPr lang="uk-UA" sz="2000" b="1" dirty="0">
              <a:latin typeface="Georgia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80120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Анні ШМІДТ</a:t>
            </a:r>
            <a:endParaRPr lang="uk-UA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27784" y="1600200"/>
            <a:ext cx="6059016" cy="4525963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Народилася у сім’ї пастора, який був освіченою людиною.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Дівчинка виросла на казках Андерсена.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Свої перші вірші, казки й оповідання почала писати ще в дитинстві.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Коли Анні скінчила школу, батьки послали її в Німеччину до тітки, щоб вона там навчилася домоводству. Звідти додому вона писала такі цікаві листи, що вже тоді можна було вгадати в ній майбутню письменницю.</a:t>
            </a:r>
          </a:p>
          <a:p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1800" dirty="0"/>
          </a:p>
        </p:txBody>
      </p:sp>
      <p:sp>
        <p:nvSpPr>
          <p:cNvPr id="18434" name="AutoShape 2" descr="Анни Шмидт - Биография, книги автора | LoveRead.e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8437" name="Picture 5" descr="Serie Annie M.G.Schmidt vanaf dinsdag 27 november om 20.25 uur bij AVROTROS  op NPO 2 | Stichting Theater in Nederland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5614" t="5263" r="4561"/>
          <a:stretch>
            <a:fillRect/>
          </a:stretch>
        </p:blipFill>
        <p:spPr bwMode="auto">
          <a:xfrm>
            <a:off x="179512" y="1700808"/>
            <a:ext cx="2304256" cy="2592288"/>
          </a:xfrm>
          <a:prstGeom prst="rect">
            <a:avLst/>
          </a:prstGeom>
          <a:noFill/>
        </p:spPr>
      </p:pic>
      <p:pic>
        <p:nvPicPr>
          <p:cNvPr id="18441" name="Picture 9" descr="А. Шмидт. Ведьмы и все прочие. Сказки - Violity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t="4610"/>
          <a:stretch>
            <a:fillRect/>
          </a:stretch>
        </p:blipFill>
        <p:spPr bwMode="auto">
          <a:xfrm>
            <a:off x="179513" y="4293096"/>
            <a:ext cx="2304255" cy="1465357"/>
          </a:xfrm>
          <a:prstGeom prst="rect">
            <a:avLst/>
          </a:prstGeom>
          <a:noFill/>
        </p:spPr>
      </p:pic>
      <p:pic>
        <p:nvPicPr>
          <p:cNvPr id="9" name="Picture 4" descr="Читать книги автора Шмидт Анни онлайн бесплатно на knigger.co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03232" y="5517232"/>
            <a:ext cx="1340768" cy="134076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52128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Анні ШМІДТ</a:t>
            </a:r>
            <a:endParaRPr lang="uk-UA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916832"/>
            <a:ext cx="7848872" cy="4209331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Батьки послали вчитися на бібліотечні курси. Спочатку їй здалося, що це дуже нудно. Але потім вона зрозуміла, яка це цікава професія, і згодом стала директором дуже великої бібліотеки.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Читать книги автора Шмидт Анни онлайн бесплатно на knigger.c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3232" y="5517232"/>
            <a:ext cx="1340768" cy="1340768"/>
          </a:xfrm>
          <a:prstGeom prst="rect">
            <a:avLst/>
          </a:prstGeom>
          <a:noFill/>
        </p:spPr>
      </p:pic>
      <p:pic>
        <p:nvPicPr>
          <p:cNvPr id="20488" name="Picture 8" descr="Час (для) бібліотек | Українська правда _Життя"/>
          <p:cNvPicPr>
            <a:picLocks noChangeAspect="1" noChangeArrowheads="1"/>
          </p:cNvPicPr>
          <p:nvPr/>
        </p:nvPicPr>
        <p:blipFill>
          <a:blip r:embed="rId3" cstate="print">
            <a:lum bright="-20000" contrast="20000"/>
          </a:blip>
          <a:srcRect/>
          <a:stretch>
            <a:fillRect/>
          </a:stretch>
        </p:blipFill>
        <p:spPr bwMode="auto">
          <a:xfrm rot="21195423">
            <a:off x="591258" y="3768986"/>
            <a:ext cx="3474278" cy="2311975"/>
          </a:xfrm>
          <a:prstGeom prst="rect">
            <a:avLst/>
          </a:prstGeom>
          <a:noFill/>
        </p:spPr>
      </p:pic>
      <p:pic>
        <p:nvPicPr>
          <p:cNvPr id="8" name="Picture 2" descr="Про самые известные детские книги Нидерландов и их автора, Анни Шмидт -  жизнь в Нидерландах"/>
          <p:cNvPicPr>
            <a:picLocks noChangeAspect="1" noChangeArrowheads="1"/>
          </p:cNvPicPr>
          <p:nvPr/>
        </p:nvPicPr>
        <p:blipFill>
          <a:blip r:embed="rId4" cstate="print"/>
          <a:srcRect l="7028" r="3365"/>
          <a:stretch>
            <a:fillRect/>
          </a:stretch>
        </p:blipFill>
        <p:spPr bwMode="auto">
          <a:xfrm>
            <a:off x="4139952" y="3861048"/>
            <a:ext cx="3672408" cy="2232248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80120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Анні ШМІДТ</a:t>
            </a:r>
            <a:endParaRPr lang="uk-UA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Але її дуже тягло писати. Першою була книга віршів 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«Чайник зі свистком»</a:t>
            </a:r>
          </a:p>
          <a:p>
            <a:r>
              <a:rPr lang="ru-RU" sz="2400" dirty="0" smtClean="0"/>
              <a:t> 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Незабаром з’явилася серія оповідань для маленьких 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«Їп і Янеке»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Через кілька років - збірка казок про маленького чарівника  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Віплала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uk-UA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6" name="AutoShape 2" descr="В Глуховской громаде создали публичную библиотеку с фондом более 100 тысяч  книг – Сумські Дебат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1508" name="AutoShape 4" descr="В Глуховской громаде создали публичную библиотеку с фондом более 100 тысяч  книг – Сумські Дебат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1512" name="AutoShape 8" descr="Анни Шмидт биография автора, книг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1514" name="Picture 10" descr="Шмидт, Анни — Википедия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t="13662" r="11560"/>
          <a:stretch>
            <a:fillRect/>
          </a:stretch>
        </p:blipFill>
        <p:spPr bwMode="auto">
          <a:xfrm>
            <a:off x="3059832" y="4149080"/>
            <a:ext cx="3779912" cy="2450193"/>
          </a:xfrm>
          <a:prstGeom prst="rect">
            <a:avLst/>
          </a:prstGeom>
          <a:noFill/>
        </p:spPr>
      </p:pic>
      <p:pic>
        <p:nvPicPr>
          <p:cNvPr id="21510" name="Picture 6" descr="Библиотека с. Рыбаковка готова принять ненужные книги у жителей села ⋆  Новости для Коблево и о Коблев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077072"/>
            <a:ext cx="2448272" cy="1960568"/>
          </a:xfrm>
          <a:prstGeom prst="rect">
            <a:avLst/>
          </a:prstGeom>
          <a:noFill/>
        </p:spPr>
      </p:pic>
      <p:pic>
        <p:nvPicPr>
          <p:cNvPr id="10" name="Picture 4" descr="Читать книги автора Шмидт Анни онлайн бесплатно на knigger.co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03232" y="5517232"/>
            <a:ext cx="1340768" cy="1340768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Купити книгу Віплала. Анні М.Ґ.Шмідт Крокус у Харкові — видавництво Талант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20833" t="8333" r="18750" b="8333"/>
          <a:stretch>
            <a:fillRect/>
          </a:stretch>
        </p:blipFill>
        <p:spPr bwMode="auto">
          <a:xfrm>
            <a:off x="7308304" y="1772816"/>
            <a:ext cx="1357351" cy="1872208"/>
          </a:xfrm>
          <a:prstGeom prst="rect">
            <a:avLst/>
          </a:prstGeom>
          <a:noFill/>
        </p:spPr>
      </p:pic>
      <p:sp>
        <p:nvSpPr>
          <p:cNvPr id="19460" name="AutoShape 4" descr="Лучшие книги Анни М. Г. Шмид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339752" y="1772816"/>
            <a:ext cx="1368152" cy="1976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3" name="Picture 7" descr="Немає опису світлини."/>
          <p:cNvPicPr>
            <a:picLocks noChangeAspect="1" noChangeArrowheads="1"/>
          </p:cNvPicPr>
          <p:nvPr/>
        </p:nvPicPr>
        <p:blipFill>
          <a:blip r:embed="rId4" cstate="print">
            <a:lum bright="10000" contrast="20000"/>
          </a:blip>
          <a:srcRect/>
          <a:stretch>
            <a:fillRect/>
          </a:stretch>
        </p:blipFill>
        <p:spPr bwMode="auto">
          <a:xfrm>
            <a:off x="4644008" y="4149080"/>
            <a:ext cx="1368152" cy="1872208"/>
          </a:xfrm>
          <a:prstGeom prst="rect">
            <a:avLst/>
          </a:prstGeom>
          <a:noFill/>
        </p:spPr>
      </p:pic>
      <p:pic>
        <p:nvPicPr>
          <p:cNvPr id="19465" name="Picture 9" descr="Анни М.Г. Шмидт — купити книги автора, біографія та рецензії, купити книжку  автора «Анни М.Г. Шмидт» на YAKABO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4149080"/>
            <a:ext cx="1296144" cy="1944216"/>
          </a:xfrm>
          <a:prstGeom prst="rect">
            <a:avLst/>
          </a:prstGeom>
          <a:noFill/>
        </p:spPr>
      </p:pic>
      <p:pic>
        <p:nvPicPr>
          <p:cNvPr id="19469" name="Picture 13" descr="Саша и Маша (суперкомплект из 5 книг) (Анни Шмидт) купить книгу в Киеве и  Украине. ISBN 978-5-8159-1413-1, 978-5-8159-1440-7,&lt;br&gt; 978-5-8159-1292-2,  978-5-8159-1201-4,&lt;br&gt; 978-5-8159-1331-8, 978-5-8159-1298-4,&lt;br&gt;  978-5-8159-1332-5, 978-5-8159-1106-2 ..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3789040"/>
            <a:ext cx="2857500" cy="2857500"/>
          </a:xfrm>
          <a:prstGeom prst="rect">
            <a:avLst/>
          </a:prstGeom>
          <a:noFill/>
        </p:spPr>
      </p:pic>
      <p:pic>
        <p:nvPicPr>
          <p:cNvPr id="19471" name="Picture 15" descr="https://upload.wikimedia.org/wikipedia/en/thumb/a/aa/AbeltjeNovel.jpg/220px-AbeltjeNove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120" y="1772816"/>
            <a:ext cx="1296144" cy="1925233"/>
          </a:xfrm>
          <a:prstGeom prst="rect">
            <a:avLst/>
          </a:prstGeom>
          <a:noFill/>
        </p:spPr>
      </p:pic>
      <p:pic>
        <p:nvPicPr>
          <p:cNvPr id="19473" name="Picture 17" descr="De A van Abeltje, Annie M.G. Schmidt | Boek | 9789045119823 | Brun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95936" y="1772816"/>
            <a:ext cx="1296144" cy="1946239"/>
          </a:xfrm>
          <a:prstGeom prst="rect">
            <a:avLst/>
          </a:prstGeom>
          <a:noFill/>
        </p:spPr>
      </p:pic>
      <p:pic>
        <p:nvPicPr>
          <p:cNvPr id="15" name="Picture 2" descr="Аудиосказки Анни Шмидта слушать онлайн бесплатно в хорошем качестве."/>
          <p:cNvPicPr>
            <a:picLocks noChangeAspect="1" noChangeArrowheads="1"/>
          </p:cNvPicPr>
          <p:nvPr/>
        </p:nvPicPr>
        <p:blipFill>
          <a:blip r:embed="rId9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107504" y="1084740"/>
            <a:ext cx="1858516" cy="23747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8003232" cy="1417638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latin typeface="Georgia" pitchFamily="18" charset="0"/>
              </a:rPr>
              <a:t>Творчість Анни ШМІДТ</a:t>
            </a:r>
            <a:endParaRPr lang="uk-UA" sz="4000" dirty="0"/>
          </a:p>
        </p:txBody>
      </p:sp>
      <p:pic>
        <p:nvPicPr>
          <p:cNvPr id="17" name="Picture 4" descr="Читать книги автора Шмидт Анни онлайн бесплатно на knigger.com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803232" y="5517232"/>
            <a:ext cx="1340768" cy="134076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Їп і Янеке</a:t>
            </a:r>
            <a:endParaRPr lang="uk-UA" b="1" dirty="0">
              <a:ln>
                <a:solidFill>
                  <a:schemeClr val="bg2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22530" name="Picture 2" descr="Їп і Яннеке — Вікіпедія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>
            <a:off x="179511" y="1556792"/>
            <a:ext cx="4176465" cy="3132350"/>
          </a:xfrm>
          <a:prstGeom prst="rect">
            <a:avLst/>
          </a:prstGeom>
          <a:noFill/>
        </p:spPr>
      </p:pic>
      <p:pic>
        <p:nvPicPr>
          <p:cNvPr id="22534" name="Picture 6" descr="Zaltbommel - Jip en Janneke (en Takkie)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4499991" y="3861048"/>
            <a:ext cx="4482711" cy="2592288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Читаємо оповідання </a:t>
            </a:r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/>
            </a:r>
            <a:b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</a:br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“ </a:t>
            </a:r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Їп і Янеке разом граються ” </a:t>
            </a:r>
            <a:endParaRPr lang="uk-UA" dirty="0"/>
          </a:p>
        </p:txBody>
      </p:sp>
      <p:pic>
        <p:nvPicPr>
          <p:cNvPr id="4" name="Picture 10" descr="Читать книгу Саша и Маша. Книга третья Анней М. Г. Шмидт : онлайн чтение -  страница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564904"/>
            <a:ext cx="2812136" cy="3244121"/>
          </a:xfrm>
          <a:prstGeom prst="rect">
            <a:avLst/>
          </a:prstGeom>
          <a:noFill/>
        </p:spPr>
      </p:pic>
      <p:sp>
        <p:nvSpPr>
          <p:cNvPr id="1026" name="AutoShape 2" descr="Ян і Янек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0" name="Picture 6" descr="https://st.kloomba.com/img/club/2015/10/02/IMG_8785-2d72e8f3.jpg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 l="4846" t="1588" r="3078"/>
          <a:stretch>
            <a:fillRect/>
          </a:stretch>
        </p:blipFill>
        <p:spPr bwMode="auto">
          <a:xfrm>
            <a:off x="1115616" y="1772816"/>
            <a:ext cx="2880320" cy="4461892"/>
          </a:xfrm>
          <a:prstGeom prst="rect">
            <a:avLst/>
          </a:prstGeom>
          <a:noFill/>
        </p:spPr>
      </p:pic>
      <p:pic>
        <p:nvPicPr>
          <p:cNvPr id="8" name="Picture 4" descr="Читать книги автора Шмидт Анни онлайн бесплатно на knigger.co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03232" y="5517232"/>
            <a:ext cx="1340768" cy="134076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Вправляємося у читанні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39952" y="1600200"/>
            <a:ext cx="4546848" cy="4525963"/>
          </a:xfrm>
        </p:spPr>
        <p:txBody>
          <a:bodyPr/>
          <a:lstStyle/>
          <a:p>
            <a:r>
              <a:rPr lang="uk-UA" b="1" dirty="0" smtClean="0"/>
              <a:t>скучно</a:t>
            </a:r>
          </a:p>
          <a:p>
            <a:r>
              <a:rPr lang="uk-UA" b="1" dirty="0" smtClean="0"/>
              <a:t>навколішки</a:t>
            </a:r>
          </a:p>
          <a:p>
            <a:r>
              <a:rPr lang="uk-UA" b="1" dirty="0" smtClean="0"/>
              <a:t>точнісінько</a:t>
            </a:r>
          </a:p>
          <a:p>
            <a:r>
              <a:rPr lang="uk-UA" b="1" dirty="0" smtClean="0"/>
              <a:t>сьогодні</a:t>
            </a:r>
          </a:p>
          <a:p>
            <a:r>
              <a:rPr lang="uk-UA" b="1" dirty="0" smtClean="0"/>
              <a:t>застряв</a:t>
            </a:r>
          </a:p>
          <a:p>
            <a:r>
              <a:rPr lang="uk-UA" b="1" dirty="0" smtClean="0"/>
              <a:t>спочатку</a:t>
            </a:r>
          </a:p>
          <a:p>
            <a:r>
              <a:rPr lang="uk-UA" b="1" dirty="0" smtClean="0"/>
              <a:t>ввійти</a:t>
            </a:r>
          </a:p>
          <a:p>
            <a:endParaRPr lang="uk-UA" i="1" dirty="0" smtClean="0"/>
          </a:p>
          <a:p>
            <a:endParaRPr lang="uk-UA" dirty="0"/>
          </a:p>
        </p:txBody>
      </p:sp>
      <p:pic>
        <p:nvPicPr>
          <p:cNvPr id="4" name="Picture 4" descr="Читать книги автора Шмидт Анни онлайн бесплатно на knigger.c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3232" y="5517232"/>
            <a:ext cx="1340768" cy="1340768"/>
          </a:xfrm>
          <a:prstGeom prst="rect">
            <a:avLst/>
          </a:prstGeom>
          <a:noFill/>
        </p:spPr>
      </p:pic>
      <p:sp>
        <p:nvSpPr>
          <p:cNvPr id="23556" name="AutoShape 4" descr="Мальчик читает книгу счастливо и внимательно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3558" name="AutoShape 6" descr="Мальчик читает книгу счастливо и внимательн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 l="8527" r="11655"/>
          <a:stretch>
            <a:fillRect/>
          </a:stretch>
        </p:blipFill>
        <p:spPr bwMode="auto">
          <a:xfrm>
            <a:off x="827584" y="1988840"/>
            <a:ext cx="2643866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Чи знаєш ти?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32240" y="4869160"/>
            <a:ext cx="1008112" cy="6480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b="1" dirty="0" smtClean="0"/>
              <a:t>тин</a:t>
            </a:r>
            <a:endParaRPr lang="uk-UA" b="1" dirty="0"/>
          </a:p>
        </p:txBody>
      </p:sp>
      <p:pic>
        <p:nvPicPr>
          <p:cNvPr id="4" name="Picture 4" descr="Читать книги автора Шмидт Анни онлайн бесплатно на knigger.c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3232" y="5517232"/>
            <a:ext cx="1340768" cy="1340768"/>
          </a:xfrm>
          <a:prstGeom prst="rect">
            <a:avLst/>
          </a:prstGeom>
          <a:noFill/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44824"/>
            <a:ext cx="2662557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3779912" y="5157192"/>
            <a:ext cx="1440160" cy="720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рицар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827584" y="5085184"/>
            <a:ext cx="1431776" cy="6396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uk-UA" sz="3200" b="1" dirty="0" smtClean="0"/>
              <a:t>палац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2532" name="Picture 4" descr="Рыцарь картинки для детей - 53 фото - картинки и рисунки: скачать бесплатно"/>
          <p:cNvPicPr>
            <a:picLocks noChangeAspect="1" noChangeArrowheads="1"/>
          </p:cNvPicPr>
          <p:nvPr/>
        </p:nvPicPr>
        <p:blipFill>
          <a:blip r:embed="rId4" cstate="print"/>
          <a:srcRect l="20048" r="15628" b="9001"/>
          <a:stretch>
            <a:fillRect/>
          </a:stretch>
        </p:blipFill>
        <p:spPr bwMode="auto">
          <a:xfrm>
            <a:off x="3419872" y="1844825"/>
            <a:ext cx="2071615" cy="3168352"/>
          </a:xfrm>
          <a:prstGeom prst="rect">
            <a:avLst/>
          </a:prstGeom>
          <a:noFill/>
        </p:spPr>
      </p:pic>
      <p:pic>
        <p:nvPicPr>
          <p:cNvPr id="22534" name="Picture 6" descr="Парканчик тин з соняшниками. Декоративні стенди від Світ стендів - 33821123"/>
          <p:cNvPicPr>
            <a:picLocks noChangeAspect="1" noChangeArrowheads="1"/>
          </p:cNvPicPr>
          <p:nvPr/>
        </p:nvPicPr>
        <p:blipFill>
          <a:blip r:embed="rId5" cstate="print"/>
          <a:srcRect l="36896"/>
          <a:stretch>
            <a:fillRect/>
          </a:stretch>
        </p:blipFill>
        <p:spPr bwMode="auto">
          <a:xfrm>
            <a:off x="5868144" y="2276872"/>
            <a:ext cx="2808312" cy="2106926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80120"/>
          </a:xfrm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Складаємо діалог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04663"/>
          </a:xfrm>
        </p:spPr>
        <p:txBody>
          <a:bodyPr/>
          <a:lstStyle/>
          <a:p>
            <a:pPr algn="ctr">
              <a:buNone/>
            </a:pPr>
            <a:r>
              <a:rPr lang="uk-UA" b="1" i="1" dirty="0" smtClean="0"/>
              <a:t>Давай познайомимося</a:t>
            </a:r>
            <a:endParaRPr lang="uk-UA" b="1" i="1" dirty="0"/>
          </a:p>
        </p:txBody>
      </p:sp>
      <p:pic>
        <p:nvPicPr>
          <p:cNvPr id="24578" name="Picture 2" descr="Доповідь. Інтерактивні форми та методи роботи на уроках зарубіжної  літератури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3131840" y="2636912"/>
            <a:ext cx="3085842" cy="3168352"/>
          </a:xfrm>
          <a:prstGeom prst="rect">
            <a:avLst/>
          </a:prstGeom>
          <a:noFill/>
        </p:spPr>
      </p:pic>
      <p:pic>
        <p:nvPicPr>
          <p:cNvPr id="5" name="Picture 4" descr="Читать книги автора Шмидт Анни онлайн бесплатно на knigger.co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03232" y="5517232"/>
            <a:ext cx="1340768" cy="134076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uk-UA" b="1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Читаємо </a:t>
            </a:r>
            <a:r>
              <a:rPr lang="uk-UA" b="1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оповідання </a:t>
            </a:r>
            <a:br>
              <a:rPr lang="uk-UA" b="1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</a:br>
            <a:r>
              <a:rPr lang="uk-UA" b="1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“ </a:t>
            </a:r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Поппіянс хворіє ” </a:t>
            </a:r>
            <a:endParaRPr lang="uk-UA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780928"/>
            <a:ext cx="400696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6" descr="https://st.kloomba.com/img/club/2015/10/02/IMG_8785-2d72e8f3.jpg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 l="4846" t="1588" r="3078"/>
          <a:stretch>
            <a:fillRect/>
          </a:stretch>
        </p:blipFill>
        <p:spPr bwMode="auto">
          <a:xfrm>
            <a:off x="1115616" y="1772816"/>
            <a:ext cx="2880320" cy="4461892"/>
          </a:xfrm>
          <a:prstGeom prst="rect">
            <a:avLst/>
          </a:prstGeom>
          <a:noFill/>
        </p:spPr>
      </p:pic>
      <p:pic>
        <p:nvPicPr>
          <p:cNvPr id="8" name="Picture 4" descr="Читать книги автора Шмидт Анни онлайн бесплатно на knigger.co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03232" y="5517232"/>
            <a:ext cx="1340768" cy="134076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Вправляємося у читанні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39952" y="1600200"/>
            <a:ext cx="4546848" cy="4525963"/>
          </a:xfrm>
        </p:spPr>
        <p:txBody>
          <a:bodyPr>
            <a:normAutofit lnSpcReduction="10000"/>
          </a:bodyPr>
          <a:lstStyle/>
          <a:p>
            <a:r>
              <a:rPr lang="uk-UA" b="1" dirty="0" smtClean="0"/>
              <a:t>захворіла</a:t>
            </a:r>
          </a:p>
          <a:p>
            <a:r>
              <a:rPr lang="uk-UA" b="1" dirty="0" smtClean="0"/>
              <a:t>зателефоную</a:t>
            </a:r>
          </a:p>
          <a:p>
            <a:r>
              <a:rPr lang="uk-UA" b="1" dirty="0" smtClean="0"/>
              <a:t>швидше</a:t>
            </a:r>
          </a:p>
          <a:p>
            <a:r>
              <a:rPr lang="uk-UA" b="1" dirty="0" smtClean="0"/>
              <a:t>піджак</a:t>
            </a:r>
          </a:p>
          <a:p>
            <a:r>
              <a:rPr lang="uk-UA" b="1" dirty="0" smtClean="0"/>
              <a:t>сваряться</a:t>
            </a:r>
          </a:p>
          <a:p>
            <a:r>
              <a:rPr lang="uk-UA" b="1" dirty="0" smtClean="0"/>
              <a:t>погляньте</a:t>
            </a:r>
          </a:p>
          <a:p>
            <a:r>
              <a:rPr lang="uk-UA" b="1" dirty="0" smtClean="0"/>
              <a:t>справжня</a:t>
            </a:r>
          </a:p>
          <a:p>
            <a:r>
              <a:rPr lang="uk-UA" b="1" dirty="0" smtClean="0"/>
              <a:t>заплющила</a:t>
            </a:r>
          </a:p>
          <a:p>
            <a:endParaRPr lang="uk-UA" i="1" dirty="0" smtClean="0"/>
          </a:p>
          <a:p>
            <a:endParaRPr lang="uk-UA" dirty="0"/>
          </a:p>
        </p:txBody>
      </p:sp>
      <p:pic>
        <p:nvPicPr>
          <p:cNvPr id="4" name="Picture 4" descr="Читать книги автора Шмидт Анни онлайн бесплатно на knigger.c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3232" y="5517232"/>
            <a:ext cx="1340768" cy="1340768"/>
          </a:xfrm>
          <a:prstGeom prst="rect">
            <a:avLst/>
          </a:prstGeom>
          <a:noFill/>
        </p:spPr>
      </p:pic>
      <p:sp>
        <p:nvSpPr>
          <p:cNvPr id="23556" name="AutoShape 4" descr="Мальчик читает книгу счастливо и внимательно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3558" name="AutoShape 6" descr="Мальчик читает книгу счастливо и внимательн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 l="8527" r="11655"/>
          <a:stretch>
            <a:fillRect/>
          </a:stretch>
        </p:blipFill>
        <p:spPr bwMode="auto">
          <a:xfrm>
            <a:off x="827584" y="1988840"/>
            <a:ext cx="2643866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Моя улюблена гра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0687"/>
          </a:xfrm>
        </p:spPr>
        <p:txBody>
          <a:bodyPr/>
          <a:lstStyle/>
          <a:p>
            <a:pPr algn="ctr">
              <a:buNone/>
            </a:pPr>
            <a:r>
              <a:rPr lang="uk-UA" b="1" dirty="0" smtClean="0"/>
              <a:t>Розкажи, яка твоя улюблена гра</a:t>
            </a:r>
            <a:endParaRPr lang="uk-UA" b="1" dirty="0"/>
          </a:p>
        </p:txBody>
      </p:sp>
      <p:pic>
        <p:nvPicPr>
          <p:cNvPr id="26628" name="Picture 4" descr="Дитячі розвиваючі та навчальні ігри на вулиці, ігри для дітей в дитячому  садку - Заклад дошкільної освіти &quot;Сонечко&quot; м.Бобровиц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76872"/>
            <a:ext cx="2736304" cy="2110310"/>
          </a:xfrm>
          <a:prstGeom prst="rect">
            <a:avLst/>
          </a:prstGeom>
          <a:noFill/>
        </p:spPr>
      </p:pic>
      <p:pic>
        <p:nvPicPr>
          <p:cNvPr id="26630" name="Picture 6" descr="Будівельно конструктивні ігри у 2 молодшій групі. Будівельна гра для дітей  старшого дошкільного віку Проведення будівельних ігор у дитячому садк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4728"/>
            <a:ext cx="2664296" cy="2093272"/>
          </a:xfrm>
          <a:prstGeom prst="rect">
            <a:avLst/>
          </a:prstGeom>
          <a:noFill/>
        </p:spPr>
      </p:pic>
      <p:pic>
        <p:nvPicPr>
          <p:cNvPr id="26632" name="Picture 8" descr="Спортивні змагання на Волині розпочали з молитви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r="3368"/>
          <a:stretch>
            <a:fillRect/>
          </a:stretch>
        </p:blipFill>
        <p:spPr bwMode="auto">
          <a:xfrm>
            <a:off x="6084168" y="2276872"/>
            <a:ext cx="2789151" cy="2088232"/>
          </a:xfrm>
          <a:prstGeom prst="rect">
            <a:avLst/>
          </a:prstGeom>
          <a:noFill/>
        </p:spPr>
      </p:pic>
      <p:pic>
        <p:nvPicPr>
          <p:cNvPr id="26636" name="Picture 12" descr="Кращі дудл-ігри Google для цікавого проведення часу"/>
          <p:cNvPicPr>
            <a:picLocks noChangeAspect="1" noChangeArrowheads="1"/>
          </p:cNvPicPr>
          <p:nvPr/>
        </p:nvPicPr>
        <p:blipFill>
          <a:blip r:embed="rId5" cstate="print"/>
          <a:srcRect l="31594" t="18853" r="25529" b="7622"/>
          <a:stretch>
            <a:fillRect/>
          </a:stretch>
        </p:blipFill>
        <p:spPr bwMode="auto">
          <a:xfrm>
            <a:off x="3779912" y="2276872"/>
            <a:ext cx="1872207" cy="1921476"/>
          </a:xfrm>
          <a:prstGeom prst="rect">
            <a:avLst/>
          </a:prstGeom>
          <a:noFill/>
        </p:spPr>
      </p:pic>
      <p:pic>
        <p:nvPicPr>
          <p:cNvPr id="26638" name="Picture 14" descr="Настольная игра Длинные носики, Врунишка, Fibber, цена 305 грн — Prom.ua  (ID#1040871516)"/>
          <p:cNvPicPr>
            <a:picLocks noChangeAspect="1" noChangeArrowheads="1"/>
          </p:cNvPicPr>
          <p:nvPr/>
        </p:nvPicPr>
        <p:blipFill>
          <a:blip r:embed="rId6" cstate="print"/>
          <a:srcRect l="7560" t="39311" r="4745" b="7769"/>
          <a:stretch>
            <a:fillRect/>
          </a:stretch>
        </p:blipFill>
        <p:spPr bwMode="auto">
          <a:xfrm>
            <a:off x="5615608" y="4728798"/>
            <a:ext cx="3528392" cy="2129202"/>
          </a:xfrm>
          <a:prstGeom prst="rect">
            <a:avLst/>
          </a:prstGeom>
          <a:noFill/>
        </p:spPr>
      </p:pic>
      <p:pic>
        <p:nvPicPr>
          <p:cNvPr id="26644" name="Picture 20" descr="Дитяча гра - Ворон - Мала Сторінк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4293096"/>
            <a:ext cx="3024336" cy="194421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ТЕСТ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651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1. Двох друзів звали: Янеке і…:</a:t>
            </a:r>
          </a:p>
          <a:p>
            <a:pPr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А) Гугуце</a:t>
            </a:r>
          </a:p>
          <a:p>
            <a:pPr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Б) Стеніке</a:t>
            </a:r>
          </a:p>
          <a:p>
            <a:pPr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В) Їп.</a:t>
            </a:r>
          </a:p>
          <a:p>
            <a:pPr>
              <a:buNone/>
            </a:pP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2. Де грався Їп?</a:t>
            </a:r>
          </a:p>
          <a:p>
            <a:pPr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А) у лісі</a:t>
            </a:r>
          </a:p>
          <a:p>
            <a:pPr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Б) у садку</a:t>
            </a:r>
          </a:p>
          <a:p>
            <a:pPr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В) у полі</a:t>
            </a:r>
          </a:p>
          <a:p>
            <a:pPr>
              <a:buNone/>
            </a:pP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3. Кого побачив хлопчик </a:t>
            </a:r>
          </a:p>
          <a:p>
            <a:pPr>
              <a:buNone/>
            </a:pP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у дірочку в огорожі?</a:t>
            </a:r>
          </a:p>
          <a:p>
            <a:pPr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А) котика</a:t>
            </a:r>
          </a:p>
          <a:p>
            <a:pPr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Б) дівчинку</a:t>
            </a:r>
          </a:p>
          <a:p>
            <a:pPr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В) песика</a:t>
            </a:r>
          </a:p>
        </p:txBody>
      </p:sp>
      <p:pic>
        <p:nvPicPr>
          <p:cNvPr id="5" name="Picture 4" descr="Читать книги автора Шмидт Анни онлайн бесплатно на knigger.c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3232" y="5517232"/>
            <a:ext cx="1340768" cy="1340768"/>
          </a:xfrm>
          <a:prstGeom prst="rect">
            <a:avLst/>
          </a:prstGeom>
          <a:noFill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5220072" y="1628800"/>
            <a:ext cx="3744416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4. Що зробив Їп, коли застряг?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А) заплакав і закричав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Б) заплакав і заспівав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В) засміявся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5. Хто така Поппіянс?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А) мама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Б) дівчинка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В) лялька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6. Хто помирив Їп і Янеке?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А) справжня мама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Б) дівчинка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В) лялька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uk-UA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Рисунок 6" descr="Зеркальное письмо у детей | Причины возникновения"/>
          <p:cNvPicPr/>
          <p:nvPr/>
        </p:nvPicPr>
        <p:blipFill>
          <a:blip r:embed="rId3" cstate="print"/>
          <a:srcRect l="7987" t="2968" r="50319" b="13014"/>
          <a:stretch>
            <a:fillRect/>
          </a:stretch>
        </p:blipFill>
        <p:spPr bwMode="auto">
          <a:xfrm>
            <a:off x="3275856" y="3573016"/>
            <a:ext cx="181707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Перевір себе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5936" y="1844824"/>
            <a:ext cx="1234480" cy="3701008"/>
          </a:xfrm>
        </p:spPr>
        <p:txBody>
          <a:bodyPr/>
          <a:lstStyle/>
          <a:p>
            <a:pPr>
              <a:buNone/>
            </a:pPr>
            <a:r>
              <a:rPr lang="uk-UA" b="1" dirty="0" smtClean="0"/>
              <a:t>1. В</a:t>
            </a:r>
          </a:p>
          <a:p>
            <a:pPr>
              <a:buNone/>
            </a:pPr>
            <a:r>
              <a:rPr lang="uk-UA" b="1" dirty="0" smtClean="0"/>
              <a:t>2. Б</a:t>
            </a:r>
          </a:p>
          <a:p>
            <a:pPr>
              <a:buNone/>
            </a:pPr>
            <a:r>
              <a:rPr lang="uk-UA" b="1" dirty="0" smtClean="0"/>
              <a:t>3. Б</a:t>
            </a:r>
          </a:p>
          <a:p>
            <a:pPr>
              <a:buNone/>
            </a:pPr>
            <a:r>
              <a:rPr lang="uk-UA" b="1" dirty="0" smtClean="0"/>
              <a:t>4. А</a:t>
            </a:r>
          </a:p>
          <a:p>
            <a:pPr>
              <a:buNone/>
            </a:pPr>
            <a:r>
              <a:rPr lang="uk-UA" b="1" dirty="0" smtClean="0"/>
              <a:t>5. В</a:t>
            </a:r>
          </a:p>
          <a:p>
            <a:pPr>
              <a:buNone/>
            </a:pPr>
            <a:r>
              <a:rPr lang="uk-UA" b="1" dirty="0" smtClean="0"/>
              <a:t>6. А</a:t>
            </a:r>
            <a:endParaRPr lang="uk-UA" b="1" dirty="0"/>
          </a:p>
        </p:txBody>
      </p:sp>
      <p:pic>
        <p:nvPicPr>
          <p:cNvPr id="4" name="Picture 4" descr="Читать книги автора Шмидт Анни онлайн бесплатно на knigger.c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3232" y="5517232"/>
            <a:ext cx="1340768" cy="1340768"/>
          </a:xfrm>
          <a:prstGeom prst="rect">
            <a:avLst/>
          </a:prstGeom>
          <a:noFill/>
        </p:spPr>
      </p:pic>
      <p:pic>
        <p:nvPicPr>
          <p:cNvPr id="5" name="Рисунок 4" descr="Зеркальное письмо у детей | Причины возникновения"/>
          <p:cNvPicPr/>
          <p:nvPr/>
        </p:nvPicPr>
        <p:blipFill>
          <a:blip r:embed="rId3" cstate="print"/>
          <a:srcRect l="7987" t="2968" r="50319" b="13014"/>
          <a:stretch>
            <a:fillRect/>
          </a:stretch>
        </p:blipFill>
        <p:spPr bwMode="auto">
          <a:xfrm>
            <a:off x="971600" y="2132856"/>
            <a:ext cx="2232248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8438" y="2780928"/>
            <a:ext cx="3434539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59832" y="332656"/>
            <a:ext cx="31082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Молодці!</a:t>
            </a:r>
            <a:endParaRPr lang="ru-RU" sz="5400" b="1" cap="none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95736" y="5157192"/>
            <a:ext cx="5546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роботу!</a:t>
            </a:r>
            <a:endParaRPr lang="ru-RU" sz="5400" b="1" cap="none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650" name="AutoShape 2" descr="Саша и Маша 3, Анни М. Г. Шмидт, Захаров купить книгу 978-5-8159-1619-7 –  Лавка Бабуин, Киев, Украи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8527" t="2174" r="11655" b="4348"/>
          <a:stretch>
            <a:fillRect/>
          </a:stretch>
        </p:blipFill>
        <p:spPr bwMode="auto">
          <a:xfrm>
            <a:off x="1187624" y="1916832"/>
            <a:ext cx="2643866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4" name="Picture 6" descr="Идеи на тему «Смайлики» (20) | смайлики, смешные смайлики, смешные рожи"/>
          <p:cNvPicPr>
            <a:picLocks noChangeAspect="1" noChangeArrowheads="1"/>
          </p:cNvPicPr>
          <p:nvPr/>
        </p:nvPicPr>
        <p:blipFill>
          <a:blip r:embed="rId3" cstate="print"/>
          <a:srcRect r="5701" b="6300"/>
          <a:stretch>
            <a:fillRect/>
          </a:stretch>
        </p:blipFill>
        <p:spPr bwMode="auto">
          <a:xfrm>
            <a:off x="4067944" y="1916832"/>
            <a:ext cx="4248472" cy="3168352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3483d96bf0fdd750e660642fcbc78a683bf0a0"/>
</p:tagLst>
</file>

<file path=ppt/theme/theme1.xml><?xml version="1.0" encoding="utf-8"?>
<a:theme xmlns:a="http://schemas.openxmlformats.org/drawingml/2006/main" name="Тема Office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339</Words>
  <Application>Microsoft Office PowerPoint</Application>
  <PresentationFormat>Экран (4:3)</PresentationFormat>
  <Paragraphs>84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Анні Шмідт</vt:lpstr>
      <vt:lpstr>Анна Марія Гертруда ШМІДТ</vt:lpstr>
      <vt:lpstr>Анні ШМІДТ</vt:lpstr>
      <vt:lpstr>Анні ШМІДТ</vt:lpstr>
      <vt:lpstr>Анні ШМІДТ</vt:lpstr>
      <vt:lpstr>Творчість Анни ШМІДТ</vt:lpstr>
      <vt:lpstr>Їп і Янеке</vt:lpstr>
      <vt:lpstr>Читаємо оповідання  “ Їп і Янеке разом граються ” </vt:lpstr>
      <vt:lpstr>Вправляємося у читанні</vt:lpstr>
      <vt:lpstr>Чи знаєш ти?</vt:lpstr>
      <vt:lpstr>Складаємо діалог</vt:lpstr>
      <vt:lpstr>Читаємо оповідання  “ Поппіянс хворіє ” </vt:lpstr>
      <vt:lpstr>Вправляємося у читанні</vt:lpstr>
      <vt:lpstr>Моя улюблена гра</vt:lpstr>
      <vt:lpstr>ТЕСТ</vt:lpstr>
      <vt:lpstr>Перевір себе</vt:lpstr>
      <vt:lpstr>Слайд 17</vt:lpstr>
    </vt:vector>
  </TitlesOfParts>
  <Company>http://presentation-creation.ru/powerpoint-templates.html</Company>
  <LinksUpToDate>false</LinksUpToDate>
  <SharedDoc>false</SharedDoc>
  <HyperlinkBase>http://presentation-creation.ru/powerpoint-templates.html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Полигональный фон</dc:title>
  <dc:creator>obstinate</dc:creator>
  <cp:keywords>шаблон презентаций, абстрактный шаблон презентации</cp:keywords>
  <cp:lastModifiedBy>HOME</cp:lastModifiedBy>
  <cp:revision>50</cp:revision>
  <dcterms:created xsi:type="dcterms:W3CDTF">2017-08-27T14:03:33Z</dcterms:created>
  <dcterms:modified xsi:type="dcterms:W3CDTF">2023-02-06T07:01:18Z</dcterms:modified>
</cp:coreProperties>
</file>