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  <p:sldMasterId id="2147483732" r:id="rId5"/>
    <p:sldMasterId id="2147483744" r:id="rId6"/>
    <p:sldMasterId id="2147483756" r:id="rId7"/>
    <p:sldMasterId id="2147483768" r:id="rId8"/>
    <p:sldMasterId id="2147483780" r:id="rId9"/>
    <p:sldMasterId id="2147483792" r:id="rId10"/>
  </p:sldMasterIdLst>
  <p:notesMasterIdLst>
    <p:notesMasterId r:id="rId40"/>
  </p:notesMasterIdLst>
  <p:sldIdLst>
    <p:sldId id="285" r:id="rId11"/>
    <p:sldId id="259" r:id="rId12"/>
    <p:sldId id="261" r:id="rId13"/>
    <p:sldId id="286" r:id="rId14"/>
    <p:sldId id="262" r:id="rId15"/>
    <p:sldId id="287" r:id="rId16"/>
    <p:sldId id="263" r:id="rId17"/>
    <p:sldId id="288" r:id="rId18"/>
    <p:sldId id="264" r:id="rId19"/>
    <p:sldId id="289" r:id="rId20"/>
    <p:sldId id="265" r:id="rId21"/>
    <p:sldId id="290" r:id="rId22"/>
    <p:sldId id="266" r:id="rId23"/>
    <p:sldId id="291" r:id="rId24"/>
    <p:sldId id="268" r:id="rId25"/>
    <p:sldId id="292" r:id="rId26"/>
    <p:sldId id="267" r:id="rId27"/>
    <p:sldId id="293" r:id="rId28"/>
    <p:sldId id="270" r:id="rId29"/>
    <p:sldId id="294" r:id="rId30"/>
    <p:sldId id="269" r:id="rId31"/>
    <p:sldId id="295" r:id="rId32"/>
    <p:sldId id="271" r:id="rId33"/>
    <p:sldId id="296" r:id="rId34"/>
    <p:sldId id="272" r:id="rId35"/>
    <p:sldId id="297" r:id="rId36"/>
    <p:sldId id="298" r:id="rId37"/>
    <p:sldId id="299" r:id="rId38"/>
    <p:sldId id="300" r:id="rId39"/>
  </p:sldIdLst>
  <p:sldSz cx="9906000" cy="6858000" type="A4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551EBB-BE46-4730-85AD-EC4756F601E3}" type="doc">
      <dgm:prSet loTypeId="urn:microsoft.com/office/officeart/2005/8/layout/orgChart1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58CEAAC-38DC-48FF-8A43-F226E0EBF8D3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uk-UA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Хто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6A7D0-6016-48B5-B77E-AD38E4BE8033}" type="parTrans" cxnId="{AE47ABB1-70CA-4B4D-AD2B-ACBB764A1731}">
      <dgm:prSet/>
      <dgm:spPr/>
      <dgm:t>
        <a:bodyPr/>
        <a:lstStyle/>
        <a:p>
          <a:endParaRPr lang="ru-RU"/>
        </a:p>
      </dgm:t>
    </dgm:pt>
    <dgm:pt modelId="{6400A049-25C6-4024-9A55-5706DFD953EF}" type="sibTrans" cxnId="{AE47ABB1-70CA-4B4D-AD2B-ACBB764A1731}">
      <dgm:prSet/>
      <dgm:spPr/>
      <dgm:t>
        <a:bodyPr/>
        <a:lstStyle/>
        <a:p>
          <a:endParaRPr lang="ru-RU"/>
        </a:p>
      </dgm:t>
    </dgm:pt>
    <dgm:pt modelId="{6DAAE4B2-79C8-484F-A9AC-07DE2830C5FC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uk-UA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зробив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A4FAAA-3CD0-429A-84EE-3A765D61BEA2}" type="parTrans" cxnId="{CD311365-BB6B-4850-9635-A3228832514C}">
      <dgm:prSet/>
      <dgm:spPr/>
      <dgm:t>
        <a:bodyPr/>
        <a:lstStyle/>
        <a:p>
          <a:endParaRPr lang="ru-RU"/>
        </a:p>
      </dgm:t>
    </dgm:pt>
    <dgm:pt modelId="{59E2B823-73C2-422F-92D0-599F751D558E}" type="sibTrans" cxnId="{CD311365-BB6B-4850-9635-A3228832514C}">
      <dgm:prSet/>
      <dgm:spPr/>
      <dgm:t>
        <a:bodyPr/>
        <a:lstStyle/>
        <a:p>
          <a:endParaRPr lang="ru-RU"/>
        </a:p>
      </dgm:t>
    </dgm:pt>
    <dgm:pt modelId="{26E20385-ED83-4771-9368-F2DBD4D80963}">
      <dgm:prSet phldrT="[Текст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солом’яного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442E84-F019-447D-A261-427933F4E6F2}" type="parTrans" cxnId="{9BB31DAC-6192-468A-93E5-FA437F28BE9D}">
      <dgm:prSet/>
      <dgm:spPr/>
      <dgm:t>
        <a:bodyPr/>
        <a:lstStyle/>
        <a:p>
          <a:endParaRPr lang="ru-RU"/>
        </a:p>
      </dgm:t>
    </dgm:pt>
    <dgm:pt modelId="{D3D08B6C-ED31-47DB-AF28-E9E46A14D08E}" type="sibTrans" cxnId="{9BB31DAC-6192-468A-93E5-FA437F28BE9D}">
      <dgm:prSet/>
      <dgm:spPr/>
      <dgm:t>
        <a:bodyPr/>
        <a:lstStyle/>
        <a:p>
          <a:endParaRPr lang="ru-RU"/>
        </a:p>
      </dgm:t>
    </dgm:pt>
    <dgm:pt modelId="{213D696B-0E3C-4E80-AFAF-5FCC1DF09A62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k-UA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бичка?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3DD1-A676-4AD7-8F7C-BF9A039E7DBE}" type="parTrans" cxnId="{C55B2F8D-499C-4F70-8554-C0827E2C8C7B}">
      <dgm:prSet/>
      <dgm:spPr/>
      <dgm:t>
        <a:bodyPr/>
        <a:lstStyle/>
        <a:p>
          <a:endParaRPr lang="ru-RU"/>
        </a:p>
      </dgm:t>
    </dgm:pt>
    <dgm:pt modelId="{1D76E5A5-8EC8-4EDA-A9D8-F07F8F93CA9D}" type="sibTrans" cxnId="{C55B2F8D-499C-4F70-8554-C0827E2C8C7B}">
      <dgm:prSet/>
      <dgm:spPr/>
      <dgm:t>
        <a:bodyPr/>
        <a:lstStyle/>
        <a:p>
          <a:endParaRPr lang="ru-RU"/>
        </a:p>
      </dgm:t>
    </dgm:pt>
    <dgm:pt modelId="{11752ECD-3958-4EA5-A188-F50856988811}" type="pres">
      <dgm:prSet presAssocID="{97551EBB-BE46-4730-85AD-EC4756F601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B37094C-7286-452F-A255-F64E5CE954BD}" type="pres">
      <dgm:prSet presAssocID="{758CEAAC-38DC-48FF-8A43-F226E0EBF8D3}" presName="hierRoot1" presStyleCnt="0">
        <dgm:presLayoutVars>
          <dgm:hierBranch val="init"/>
        </dgm:presLayoutVars>
      </dgm:prSet>
      <dgm:spPr/>
    </dgm:pt>
    <dgm:pt modelId="{5679318D-A45B-4C08-B1A3-EDC980FA657E}" type="pres">
      <dgm:prSet presAssocID="{758CEAAC-38DC-48FF-8A43-F226E0EBF8D3}" presName="rootComposite1" presStyleCnt="0"/>
      <dgm:spPr/>
    </dgm:pt>
    <dgm:pt modelId="{92297F40-FF51-470B-B771-DB425F096497}" type="pres">
      <dgm:prSet presAssocID="{758CEAAC-38DC-48FF-8A43-F226E0EBF8D3}" presName="rootText1" presStyleLbl="node0" presStyleIdx="0" presStyleCnt="1" custScaleX="1177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39AB3C-F7BC-4EC0-A1F0-F32AC601D9F0}" type="pres">
      <dgm:prSet presAssocID="{758CEAAC-38DC-48FF-8A43-F226E0EBF8D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9DFF922-6E91-498B-B650-C373EC87FDB1}" type="pres">
      <dgm:prSet presAssocID="{758CEAAC-38DC-48FF-8A43-F226E0EBF8D3}" presName="hierChild2" presStyleCnt="0"/>
      <dgm:spPr/>
    </dgm:pt>
    <dgm:pt modelId="{095CF9BE-94F3-466E-87AC-B37957A65871}" type="pres">
      <dgm:prSet presAssocID="{03A4FAAA-3CD0-429A-84EE-3A765D61BEA2}" presName="Name37" presStyleLbl="parChTrans1D2" presStyleIdx="0" presStyleCnt="3"/>
      <dgm:spPr/>
      <dgm:t>
        <a:bodyPr/>
        <a:lstStyle/>
        <a:p>
          <a:endParaRPr lang="ru-RU"/>
        </a:p>
      </dgm:t>
    </dgm:pt>
    <dgm:pt modelId="{E6BEAE3C-6CDE-4C3B-B966-967E847B6C60}" type="pres">
      <dgm:prSet presAssocID="{6DAAE4B2-79C8-484F-A9AC-07DE2830C5FC}" presName="hierRoot2" presStyleCnt="0">
        <dgm:presLayoutVars>
          <dgm:hierBranch val="init"/>
        </dgm:presLayoutVars>
      </dgm:prSet>
      <dgm:spPr/>
    </dgm:pt>
    <dgm:pt modelId="{4333D3C9-F0D4-4E33-BCC1-4BDAE3F639EB}" type="pres">
      <dgm:prSet presAssocID="{6DAAE4B2-79C8-484F-A9AC-07DE2830C5FC}" presName="rootComposite" presStyleCnt="0"/>
      <dgm:spPr/>
    </dgm:pt>
    <dgm:pt modelId="{8DFBB6C3-95BF-4A81-8666-365BA5BADC4A}" type="pres">
      <dgm:prSet presAssocID="{6DAAE4B2-79C8-484F-A9AC-07DE2830C5FC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5D3E9A0-EF07-4D50-8866-E8E1B530ED9C}" type="pres">
      <dgm:prSet presAssocID="{6DAAE4B2-79C8-484F-A9AC-07DE2830C5FC}" presName="rootConnector" presStyleLbl="node2" presStyleIdx="0" presStyleCnt="3"/>
      <dgm:spPr/>
      <dgm:t>
        <a:bodyPr/>
        <a:lstStyle/>
        <a:p>
          <a:endParaRPr lang="ru-RU"/>
        </a:p>
      </dgm:t>
    </dgm:pt>
    <dgm:pt modelId="{4497CC3F-A8EA-40CA-BD16-8035CF03D9E0}" type="pres">
      <dgm:prSet presAssocID="{6DAAE4B2-79C8-484F-A9AC-07DE2830C5FC}" presName="hierChild4" presStyleCnt="0"/>
      <dgm:spPr/>
    </dgm:pt>
    <dgm:pt modelId="{3A993670-A037-4C3C-BE74-2D2DFD86F3D3}" type="pres">
      <dgm:prSet presAssocID="{6DAAE4B2-79C8-484F-A9AC-07DE2830C5FC}" presName="hierChild5" presStyleCnt="0"/>
      <dgm:spPr/>
    </dgm:pt>
    <dgm:pt modelId="{16112AA4-92FE-4389-A635-1EB23D3954A7}" type="pres">
      <dgm:prSet presAssocID="{0B442E84-F019-447D-A261-427933F4E6F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982D086-BAAD-4D1C-8C61-6DE9DBB1CD89}" type="pres">
      <dgm:prSet presAssocID="{26E20385-ED83-4771-9368-F2DBD4D80963}" presName="hierRoot2" presStyleCnt="0">
        <dgm:presLayoutVars>
          <dgm:hierBranch val="init"/>
        </dgm:presLayoutVars>
      </dgm:prSet>
      <dgm:spPr/>
    </dgm:pt>
    <dgm:pt modelId="{00C67FDE-8731-4216-933C-9BEAE6EA6A40}" type="pres">
      <dgm:prSet presAssocID="{26E20385-ED83-4771-9368-F2DBD4D80963}" presName="rootComposite" presStyleCnt="0"/>
      <dgm:spPr/>
    </dgm:pt>
    <dgm:pt modelId="{DF63A480-E221-4377-860B-47581B8F5123}" type="pres">
      <dgm:prSet presAssocID="{26E20385-ED83-4771-9368-F2DBD4D80963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88C323-178A-416E-A226-C2038F3A44E0}" type="pres">
      <dgm:prSet presAssocID="{26E20385-ED83-4771-9368-F2DBD4D80963}" presName="rootConnector" presStyleLbl="node2" presStyleIdx="1" presStyleCnt="3"/>
      <dgm:spPr/>
      <dgm:t>
        <a:bodyPr/>
        <a:lstStyle/>
        <a:p>
          <a:endParaRPr lang="ru-RU"/>
        </a:p>
      </dgm:t>
    </dgm:pt>
    <dgm:pt modelId="{899383E7-43FA-486E-95B0-796DC497E1B1}" type="pres">
      <dgm:prSet presAssocID="{26E20385-ED83-4771-9368-F2DBD4D80963}" presName="hierChild4" presStyleCnt="0"/>
      <dgm:spPr/>
    </dgm:pt>
    <dgm:pt modelId="{FC6ECA08-91FA-44DE-94C9-1AE72226079A}" type="pres">
      <dgm:prSet presAssocID="{26E20385-ED83-4771-9368-F2DBD4D80963}" presName="hierChild5" presStyleCnt="0"/>
      <dgm:spPr/>
    </dgm:pt>
    <dgm:pt modelId="{4A0B2484-5DA8-4A1E-8C06-6EE81D70E00E}" type="pres">
      <dgm:prSet presAssocID="{37C33DD1-A676-4AD7-8F7C-BF9A039E7DBE}" presName="Name37" presStyleLbl="parChTrans1D2" presStyleIdx="2" presStyleCnt="3"/>
      <dgm:spPr/>
      <dgm:t>
        <a:bodyPr/>
        <a:lstStyle/>
        <a:p>
          <a:endParaRPr lang="ru-RU"/>
        </a:p>
      </dgm:t>
    </dgm:pt>
    <dgm:pt modelId="{D9C32A28-A919-4153-AB54-8E6E310C4E2C}" type="pres">
      <dgm:prSet presAssocID="{213D696B-0E3C-4E80-AFAF-5FCC1DF09A62}" presName="hierRoot2" presStyleCnt="0">
        <dgm:presLayoutVars>
          <dgm:hierBranch val="init"/>
        </dgm:presLayoutVars>
      </dgm:prSet>
      <dgm:spPr/>
    </dgm:pt>
    <dgm:pt modelId="{F896BC8D-CF18-46E3-8587-CB36078E21C6}" type="pres">
      <dgm:prSet presAssocID="{213D696B-0E3C-4E80-AFAF-5FCC1DF09A62}" presName="rootComposite" presStyleCnt="0"/>
      <dgm:spPr/>
    </dgm:pt>
    <dgm:pt modelId="{A9F7B461-23F0-4E87-9708-22916CC2FC19}" type="pres">
      <dgm:prSet presAssocID="{213D696B-0E3C-4E80-AFAF-5FCC1DF09A62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D78BDA-64A4-40DE-B6FA-A52826A73B6C}" type="pres">
      <dgm:prSet presAssocID="{213D696B-0E3C-4E80-AFAF-5FCC1DF09A62}" presName="rootConnector" presStyleLbl="node2" presStyleIdx="2" presStyleCnt="3"/>
      <dgm:spPr/>
      <dgm:t>
        <a:bodyPr/>
        <a:lstStyle/>
        <a:p>
          <a:endParaRPr lang="ru-RU"/>
        </a:p>
      </dgm:t>
    </dgm:pt>
    <dgm:pt modelId="{307A5725-DBB0-41EF-85FE-B9A327F01BCD}" type="pres">
      <dgm:prSet presAssocID="{213D696B-0E3C-4E80-AFAF-5FCC1DF09A62}" presName="hierChild4" presStyleCnt="0"/>
      <dgm:spPr/>
    </dgm:pt>
    <dgm:pt modelId="{6D53B73B-A606-4143-84CC-B3585758CA5D}" type="pres">
      <dgm:prSet presAssocID="{213D696B-0E3C-4E80-AFAF-5FCC1DF09A62}" presName="hierChild5" presStyleCnt="0"/>
      <dgm:spPr/>
    </dgm:pt>
    <dgm:pt modelId="{52A4D6CC-6E36-416A-842D-807816DB917E}" type="pres">
      <dgm:prSet presAssocID="{758CEAAC-38DC-48FF-8A43-F226E0EBF8D3}" presName="hierChild3" presStyleCnt="0"/>
      <dgm:spPr/>
    </dgm:pt>
  </dgm:ptLst>
  <dgm:cxnLst>
    <dgm:cxn modelId="{D9F27E9D-9EF2-4C95-8F51-21B8D624F271}" type="presOf" srcId="{03A4FAAA-3CD0-429A-84EE-3A765D61BEA2}" destId="{095CF9BE-94F3-466E-87AC-B37957A65871}" srcOrd="0" destOrd="0" presId="urn:microsoft.com/office/officeart/2005/8/layout/orgChart1"/>
    <dgm:cxn modelId="{9BB31DAC-6192-468A-93E5-FA437F28BE9D}" srcId="{758CEAAC-38DC-48FF-8A43-F226E0EBF8D3}" destId="{26E20385-ED83-4771-9368-F2DBD4D80963}" srcOrd="1" destOrd="0" parTransId="{0B442E84-F019-447D-A261-427933F4E6F2}" sibTransId="{D3D08B6C-ED31-47DB-AF28-E9E46A14D08E}"/>
    <dgm:cxn modelId="{AE47ABB1-70CA-4B4D-AD2B-ACBB764A1731}" srcId="{97551EBB-BE46-4730-85AD-EC4756F601E3}" destId="{758CEAAC-38DC-48FF-8A43-F226E0EBF8D3}" srcOrd="0" destOrd="0" parTransId="{8F86A7D0-6016-48B5-B77E-AD38E4BE8033}" sibTransId="{6400A049-25C6-4024-9A55-5706DFD953EF}"/>
    <dgm:cxn modelId="{6E19DC05-B58D-4C6B-95F0-4CB9FAE3A9FE}" type="presOf" srcId="{97551EBB-BE46-4730-85AD-EC4756F601E3}" destId="{11752ECD-3958-4EA5-A188-F50856988811}" srcOrd="0" destOrd="0" presId="urn:microsoft.com/office/officeart/2005/8/layout/orgChart1"/>
    <dgm:cxn modelId="{C55B2F8D-499C-4F70-8554-C0827E2C8C7B}" srcId="{758CEAAC-38DC-48FF-8A43-F226E0EBF8D3}" destId="{213D696B-0E3C-4E80-AFAF-5FCC1DF09A62}" srcOrd="2" destOrd="0" parTransId="{37C33DD1-A676-4AD7-8F7C-BF9A039E7DBE}" sibTransId="{1D76E5A5-8EC8-4EDA-A9D8-F07F8F93CA9D}"/>
    <dgm:cxn modelId="{FCA6DA5F-80C9-4889-96F5-2D76410870F2}" type="presOf" srcId="{758CEAAC-38DC-48FF-8A43-F226E0EBF8D3}" destId="{D839AB3C-F7BC-4EC0-A1F0-F32AC601D9F0}" srcOrd="1" destOrd="0" presId="urn:microsoft.com/office/officeart/2005/8/layout/orgChart1"/>
    <dgm:cxn modelId="{17C19792-844A-4554-9D7C-C9FB917327C1}" type="presOf" srcId="{26E20385-ED83-4771-9368-F2DBD4D80963}" destId="{FF88C323-178A-416E-A226-C2038F3A44E0}" srcOrd="1" destOrd="0" presId="urn:microsoft.com/office/officeart/2005/8/layout/orgChart1"/>
    <dgm:cxn modelId="{CD311365-BB6B-4850-9635-A3228832514C}" srcId="{758CEAAC-38DC-48FF-8A43-F226E0EBF8D3}" destId="{6DAAE4B2-79C8-484F-A9AC-07DE2830C5FC}" srcOrd="0" destOrd="0" parTransId="{03A4FAAA-3CD0-429A-84EE-3A765D61BEA2}" sibTransId="{59E2B823-73C2-422F-92D0-599F751D558E}"/>
    <dgm:cxn modelId="{F703293D-EBF9-4E93-9DE5-6AFF0CDCE187}" type="presOf" srcId="{6DAAE4B2-79C8-484F-A9AC-07DE2830C5FC}" destId="{8DFBB6C3-95BF-4A81-8666-365BA5BADC4A}" srcOrd="0" destOrd="0" presId="urn:microsoft.com/office/officeart/2005/8/layout/orgChart1"/>
    <dgm:cxn modelId="{45CE86A9-40FE-4629-A6CB-D261FAB28F6B}" type="presOf" srcId="{213D696B-0E3C-4E80-AFAF-5FCC1DF09A62}" destId="{A9F7B461-23F0-4E87-9708-22916CC2FC19}" srcOrd="0" destOrd="0" presId="urn:microsoft.com/office/officeart/2005/8/layout/orgChart1"/>
    <dgm:cxn modelId="{15BA9FA8-1F39-44D1-88FB-B7559719BBA3}" type="presOf" srcId="{37C33DD1-A676-4AD7-8F7C-BF9A039E7DBE}" destId="{4A0B2484-5DA8-4A1E-8C06-6EE81D70E00E}" srcOrd="0" destOrd="0" presId="urn:microsoft.com/office/officeart/2005/8/layout/orgChart1"/>
    <dgm:cxn modelId="{3E8D85FE-4A19-462E-9851-8B38A02B1E8A}" type="presOf" srcId="{0B442E84-F019-447D-A261-427933F4E6F2}" destId="{16112AA4-92FE-4389-A635-1EB23D3954A7}" srcOrd="0" destOrd="0" presId="urn:microsoft.com/office/officeart/2005/8/layout/orgChart1"/>
    <dgm:cxn modelId="{F13772B3-52FB-4D08-B242-27D82542ECC5}" type="presOf" srcId="{758CEAAC-38DC-48FF-8A43-F226E0EBF8D3}" destId="{92297F40-FF51-470B-B771-DB425F096497}" srcOrd="0" destOrd="0" presId="urn:microsoft.com/office/officeart/2005/8/layout/orgChart1"/>
    <dgm:cxn modelId="{7FD7B370-31A7-445B-8DD0-B2E2C76A99E1}" type="presOf" srcId="{213D696B-0E3C-4E80-AFAF-5FCC1DF09A62}" destId="{C1D78BDA-64A4-40DE-B6FA-A52826A73B6C}" srcOrd="1" destOrd="0" presId="urn:microsoft.com/office/officeart/2005/8/layout/orgChart1"/>
    <dgm:cxn modelId="{7D472D6B-7B9F-4F44-A2ED-5F61596001ED}" type="presOf" srcId="{6DAAE4B2-79C8-484F-A9AC-07DE2830C5FC}" destId="{45D3E9A0-EF07-4D50-8866-E8E1B530ED9C}" srcOrd="1" destOrd="0" presId="urn:microsoft.com/office/officeart/2005/8/layout/orgChart1"/>
    <dgm:cxn modelId="{AA946F73-FA81-4714-A40E-801A946CB60E}" type="presOf" srcId="{26E20385-ED83-4771-9368-F2DBD4D80963}" destId="{DF63A480-E221-4377-860B-47581B8F5123}" srcOrd="0" destOrd="0" presId="urn:microsoft.com/office/officeart/2005/8/layout/orgChart1"/>
    <dgm:cxn modelId="{99C5FAC6-3EB4-4FAB-8400-47EEA5329C41}" type="presParOf" srcId="{11752ECD-3958-4EA5-A188-F50856988811}" destId="{5B37094C-7286-452F-A255-F64E5CE954BD}" srcOrd="0" destOrd="0" presId="urn:microsoft.com/office/officeart/2005/8/layout/orgChart1"/>
    <dgm:cxn modelId="{BC313793-C9D5-4A2F-A1E9-1C5B776C647B}" type="presParOf" srcId="{5B37094C-7286-452F-A255-F64E5CE954BD}" destId="{5679318D-A45B-4C08-B1A3-EDC980FA657E}" srcOrd="0" destOrd="0" presId="urn:microsoft.com/office/officeart/2005/8/layout/orgChart1"/>
    <dgm:cxn modelId="{A0A2EFED-1FB4-418B-8556-5A5E5F4EE0AA}" type="presParOf" srcId="{5679318D-A45B-4C08-B1A3-EDC980FA657E}" destId="{92297F40-FF51-470B-B771-DB425F096497}" srcOrd="0" destOrd="0" presId="urn:microsoft.com/office/officeart/2005/8/layout/orgChart1"/>
    <dgm:cxn modelId="{86285161-F0E7-4A3C-9CCA-67798E8994CE}" type="presParOf" srcId="{5679318D-A45B-4C08-B1A3-EDC980FA657E}" destId="{D839AB3C-F7BC-4EC0-A1F0-F32AC601D9F0}" srcOrd="1" destOrd="0" presId="urn:microsoft.com/office/officeart/2005/8/layout/orgChart1"/>
    <dgm:cxn modelId="{F1FE3197-BBEB-4CE0-8646-A8AC4774F7AD}" type="presParOf" srcId="{5B37094C-7286-452F-A255-F64E5CE954BD}" destId="{A9DFF922-6E91-498B-B650-C373EC87FDB1}" srcOrd="1" destOrd="0" presId="urn:microsoft.com/office/officeart/2005/8/layout/orgChart1"/>
    <dgm:cxn modelId="{5CEFCD6F-9764-45EB-9CFE-D02A94B6F3F5}" type="presParOf" srcId="{A9DFF922-6E91-498B-B650-C373EC87FDB1}" destId="{095CF9BE-94F3-466E-87AC-B37957A65871}" srcOrd="0" destOrd="0" presId="urn:microsoft.com/office/officeart/2005/8/layout/orgChart1"/>
    <dgm:cxn modelId="{DCA160CA-E51B-46D0-897E-D71D75C8E16C}" type="presParOf" srcId="{A9DFF922-6E91-498B-B650-C373EC87FDB1}" destId="{E6BEAE3C-6CDE-4C3B-B966-967E847B6C60}" srcOrd="1" destOrd="0" presId="urn:microsoft.com/office/officeart/2005/8/layout/orgChart1"/>
    <dgm:cxn modelId="{A9B1DB0F-C6EA-4172-BB4B-0BAFCFF8F4D5}" type="presParOf" srcId="{E6BEAE3C-6CDE-4C3B-B966-967E847B6C60}" destId="{4333D3C9-F0D4-4E33-BCC1-4BDAE3F639EB}" srcOrd="0" destOrd="0" presId="urn:microsoft.com/office/officeart/2005/8/layout/orgChart1"/>
    <dgm:cxn modelId="{5DE7FB9C-CB67-4545-B52C-D35C536A5A6D}" type="presParOf" srcId="{4333D3C9-F0D4-4E33-BCC1-4BDAE3F639EB}" destId="{8DFBB6C3-95BF-4A81-8666-365BA5BADC4A}" srcOrd="0" destOrd="0" presId="urn:microsoft.com/office/officeart/2005/8/layout/orgChart1"/>
    <dgm:cxn modelId="{95BD3E1D-C279-4324-A306-91EED639508E}" type="presParOf" srcId="{4333D3C9-F0D4-4E33-BCC1-4BDAE3F639EB}" destId="{45D3E9A0-EF07-4D50-8866-E8E1B530ED9C}" srcOrd="1" destOrd="0" presId="urn:microsoft.com/office/officeart/2005/8/layout/orgChart1"/>
    <dgm:cxn modelId="{89127230-4E3C-4B92-BD8B-BDE512151BFE}" type="presParOf" srcId="{E6BEAE3C-6CDE-4C3B-B966-967E847B6C60}" destId="{4497CC3F-A8EA-40CA-BD16-8035CF03D9E0}" srcOrd="1" destOrd="0" presId="urn:microsoft.com/office/officeart/2005/8/layout/orgChart1"/>
    <dgm:cxn modelId="{7A74CCA6-0F42-4026-A4E3-B933A36BAD46}" type="presParOf" srcId="{E6BEAE3C-6CDE-4C3B-B966-967E847B6C60}" destId="{3A993670-A037-4C3C-BE74-2D2DFD86F3D3}" srcOrd="2" destOrd="0" presId="urn:microsoft.com/office/officeart/2005/8/layout/orgChart1"/>
    <dgm:cxn modelId="{6159AFA0-1232-47AC-A1FF-637947CF32B0}" type="presParOf" srcId="{A9DFF922-6E91-498B-B650-C373EC87FDB1}" destId="{16112AA4-92FE-4389-A635-1EB23D3954A7}" srcOrd="2" destOrd="0" presId="urn:microsoft.com/office/officeart/2005/8/layout/orgChart1"/>
    <dgm:cxn modelId="{C960D603-1710-40EA-A156-7C52E3B160C3}" type="presParOf" srcId="{A9DFF922-6E91-498B-B650-C373EC87FDB1}" destId="{4982D086-BAAD-4D1C-8C61-6DE9DBB1CD89}" srcOrd="3" destOrd="0" presId="urn:microsoft.com/office/officeart/2005/8/layout/orgChart1"/>
    <dgm:cxn modelId="{6B7213C0-8B63-4706-9DD3-9AC3FCFBFF2A}" type="presParOf" srcId="{4982D086-BAAD-4D1C-8C61-6DE9DBB1CD89}" destId="{00C67FDE-8731-4216-933C-9BEAE6EA6A40}" srcOrd="0" destOrd="0" presId="urn:microsoft.com/office/officeart/2005/8/layout/orgChart1"/>
    <dgm:cxn modelId="{3D8AB19C-2464-4AF3-AA02-CA94ED134D08}" type="presParOf" srcId="{00C67FDE-8731-4216-933C-9BEAE6EA6A40}" destId="{DF63A480-E221-4377-860B-47581B8F5123}" srcOrd="0" destOrd="0" presId="urn:microsoft.com/office/officeart/2005/8/layout/orgChart1"/>
    <dgm:cxn modelId="{88CE7591-0BCA-471E-9FBA-9B582760ED86}" type="presParOf" srcId="{00C67FDE-8731-4216-933C-9BEAE6EA6A40}" destId="{FF88C323-178A-416E-A226-C2038F3A44E0}" srcOrd="1" destOrd="0" presId="urn:microsoft.com/office/officeart/2005/8/layout/orgChart1"/>
    <dgm:cxn modelId="{43657417-879E-4DC4-99A0-466D8FE8495D}" type="presParOf" srcId="{4982D086-BAAD-4D1C-8C61-6DE9DBB1CD89}" destId="{899383E7-43FA-486E-95B0-796DC497E1B1}" srcOrd="1" destOrd="0" presId="urn:microsoft.com/office/officeart/2005/8/layout/orgChart1"/>
    <dgm:cxn modelId="{2DFE1F13-F66C-48E0-B99A-8DC57D88FEE5}" type="presParOf" srcId="{4982D086-BAAD-4D1C-8C61-6DE9DBB1CD89}" destId="{FC6ECA08-91FA-44DE-94C9-1AE72226079A}" srcOrd="2" destOrd="0" presId="urn:microsoft.com/office/officeart/2005/8/layout/orgChart1"/>
    <dgm:cxn modelId="{D38FAE9F-C191-463E-ADEC-A984ECFDE850}" type="presParOf" srcId="{A9DFF922-6E91-498B-B650-C373EC87FDB1}" destId="{4A0B2484-5DA8-4A1E-8C06-6EE81D70E00E}" srcOrd="4" destOrd="0" presId="urn:microsoft.com/office/officeart/2005/8/layout/orgChart1"/>
    <dgm:cxn modelId="{7AC4D427-1C18-4DD9-AD47-279DF4A99139}" type="presParOf" srcId="{A9DFF922-6E91-498B-B650-C373EC87FDB1}" destId="{D9C32A28-A919-4153-AB54-8E6E310C4E2C}" srcOrd="5" destOrd="0" presId="urn:microsoft.com/office/officeart/2005/8/layout/orgChart1"/>
    <dgm:cxn modelId="{FE7DAFD4-7FD7-4FB1-8F3B-39E38412B61A}" type="presParOf" srcId="{D9C32A28-A919-4153-AB54-8E6E310C4E2C}" destId="{F896BC8D-CF18-46E3-8587-CB36078E21C6}" srcOrd="0" destOrd="0" presId="urn:microsoft.com/office/officeart/2005/8/layout/orgChart1"/>
    <dgm:cxn modelId="{5BD37B3D-7D9F-476D-A1A7-1E97A319C1E3}" type="presParOf" srcId="{F896BC8D-CF18-46E3-8587-CB36078E21C6}" destId="{A9F7B461-23F0-4E87-9708-22916CC2FC19}" srcOrd="0" destOrd="0" presId="urn:microsoft.com/office/officeart/2005/8/layout/orgChart1"/>
    <dgm:cxn modelId="{B063E245-9D62-471C-A464-BADC252B0A5A}" type="presParOf" srcId="{F896BC8D-CF18-46E3-8587-CB36078E21C6}" destId="{C1D78BDA-64A4-40DE-B6FA-A52826A73B6C}" srcOrd="1" destOrd="0" presId="urn:microsoft.com/office/officeart/2005/8/layout/orgChart1"/>
    <dgm:cxn modelId="{831B560A-F4EC-48F2-BF1F-EA3562FC5911}" type="presParOf" srcId="{D9C32A28-A919-4153-AB54-8E6E310C4E2C}" destId="{307A5725-DBB0-41EF-85FE-B9A327F01BCD}" srcOrd="1" destOrd="0" presId="urn:microsoft.com/office/officeart/2005/8/layout/orgChart1"/>
    <dgm:cxn modelId="{4CBC08DB-5E4B-4CDE-80CD-2EF83E5723FC}" type="presParOf" srcId="{D9C32A28-A919-4153-AB54-8E6E310C4E2C}" destId="{6D53B73B-A606-4143-84CC-B3585758CA5D}" srcOrd="2" destOrd="0" presId="urn:microsoft.com/office/officeart/2005/8/layout/orgChart1"/>
    <dgm:cxn modelId="{D63926C4-B65E-49BA-8C1F-1DB5514A99DB}" type="presParOf" srcId="{5B37094C-7286-452F-A255-F64E5CE954BD}" destId="{52A4D6CC-6E36-416A-842D-807816DB917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0B2484-5DA8-4A1E-8C06-6EE81D70E00E}">
      <dsp:nvSpPr>
        <dsp:cNvPr id="0" name=""/>
        <dsp:cNvSpPr/>
      </dsp:nvSpPr>
      <dsp:spPr>
        <a:xfrm>
          <a:off x="4602511" y="2135696"/>
          <a:ext cx="3256310" cy="5651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572"/>
              </a:lnTo>
              <a:lnTo>
                <a:pt x="3256310" y="282572"/>
              </a:lnTo>
              <a:lnTo>
                <a:pt x="3256310" y="56514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112AA4-92FE-4389-A635-1EB23D3954A7}">
      <dsp:nvSpPr>
        <dsp:cNvPr id="0" name=""/>
        <dsp:cNvSpPr/>
      </dsp:nvSpPr>
      <dsp:spPr>
        <a:xfrm>
          <a:off x="4556791" y="2135696"/>
          <a:ext cx="91440" cy="56514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514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5CF9BE-94F3-466E-87AC-B37957A65871}">
      <dsp:nvSpPr>
        <dsp:cNvPr id="0" name=""/>
        <dsp:cNvSpPr/>
      </dsp:nvSpPr>
      <dsp:spPr>
        <a:xfrm>
          <a:off x="1346200" y="2135696"/>
          <a:ext cx="3256310" cy="565144"/>
        </a:xfrm>
        <a:custGeom>
          <a:avLst/>
          <a:gdLst/>
          <a:ahLst/>
          <a:cxnLst/>
          <a:rect l="0" t="0" r="0" b="0"/>
          <a:pathLst>
            <a:path>
              <a:moveTo>
                <a:pt x="3256310" y="0"/>
              </a:moveTo>
              <a:lnTo>
                <a:pt x="3256310" y="282572"/>
              </a:lnTo>
              <a:lnTo>
                <a:pt x="0" y="282572"/>
              </a:lnTo>
              <a:lnTo>
                <a:pt x="0" y="56514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297F40-FF51-470B-B771-DB425F096497}">
      <dsp:nvSpPr>
        <dsp:cNvPr id="0" name=""/>
        <dsp:cNvSpPr/>
      </dsp:nvSpPr>
      <dsp:spPr>
        <a:xfrm>
          <a:off x="3017791" y="790113"/>
          <a:ext cx="3169439" cy="1345582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Хто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17791" y="790113"/>
        <a:ext cx="3169439" cy="1345582"/>
      </dsp:txXfrm>
    </dsp:sp>
    <dsp:sp modelId="{8DFBB6C3-95BF-4A81-8666-365BA5BADC4A}">
      <dsp:nvSpPr>
        <dsp:cNvPr id="0" name=""/>
        <dsp:cNvSpPr/>
      </dsp:nvSpPr>
      <dsp:spPr>
        <a:xfrm>
          <a:off x="618" y="2700840"/>
          <a:ext cx="2691165" cy="1345582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зробив</a:t>
          </a:r>
          <a:endParaRPr lang="ru-RU" sz="3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8" y="2700840"/>
        <a:ext cx="2691165" cy="1345582"/>
      </dsp:txXfrm>
    </dsp:sp>
    <dsp:sp modelId="{DF63A480-E221-4377-860B-47581B8F5123}">
      <dsp:nvSpPr>
        <dsp:cNvPr id="0" name=""/>
        <dsp:cNvSpPr/>
      </dsp:nvSpPr>
      <dsp:spPr>
        <a:xfrm>
          <a:off x="3256928" y="2700840"/>
          <a:ext cx="2691165" cy="1345582"/>
        </a:xfrm>
        <a:prstGeom prst="rect">
          <a:avLst/>
        </a:prstGeom>
        <a:solidFill>
          <a:schemeClr val="bg1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солом’яного</a:t>
          </a:r>
          <a:endParaRPr lang="ru-RU" sz="3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6928" y="2700840"/>
        <a:ext cx="2691165" cy="1345582"/>
      </dsp:txXfrm>
    </dsp:sp>
    <dsp:sp modelId="{A9F7B461-23F0-4E87-9708-22916CC2FC19}">
      <dsp:nvSpPr>
        <dsp:cNvPr id="0" name=""/>
        <dsp:cNvSpPr/>
      </dsp:nvSpPr>
      <dsp:spPr>
        <a:xfrm>
          <a:off x="6513239" y="2700840"/>
          <a:ext cx="2691165" cy="1345582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бичка?</a:t>
          </a:r>
          <a:endParaRPr lang="ru-RU" sz="37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13239" y="2700840"/>
        <a:ext cx="2691165" cy="13455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CB62E-1D15-4355-AE50-6374B9248149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29FB-85D6-4073-B0AF-AFD0CCDF3D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60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9F29FB-85D6-4073-B0AF-AFD0CCDF3D37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7693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423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3137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4729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265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091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926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89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4048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8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687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5018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39876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1072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2346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57613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9390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4441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67799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441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8481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5349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697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39553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65208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67049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5250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8331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76406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47091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3604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56364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7097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23592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93520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35329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752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289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57728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5018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36905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24560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0756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0436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40874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479395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6603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1784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6699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5121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2535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061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96593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767586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75846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1450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459480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57859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717406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611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64144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988287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842122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10241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503185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134952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6146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73955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25061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4360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15194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271544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93709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84790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803045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04192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723600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174478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46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383">
                <a:solidFill>
                  <a:schemeClr val="tx2"/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13" y="3132290"/>
            <a:ext cx="7773297" cy="1793167"/>
          </a:xfrm>
          <a:effectLst/>
        </p:spPr>
        <p:txBody>
          <a:bodyPr>
            <a:noAutofit/>
          </a:bodyPr>
          <a:lstStyle>
            <a:lvl1pPr marL="693399" indent="-495285" algn="l">
              <a:defRPr sz="58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714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57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8"/>
            <a:ext cx="6463888" cy="2423346"/>
          </a:xfrm>
          <a:effectLst/>
        </p:spPr>
        <p:txBody>
          <a:bodyPr anchor="b"/>
          <a:lstStyle>
            <a:lvl1pPr algn="r">
              <a:defRPr sz="4983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75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2167">
                <a:solidFill>
                  <a:schemeClr val="tx2"/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8542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86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950"/>
            </a:lvl1pPr>
            <a:lvl2pPr>
              <a:defRPr sz="1950"/>
            </a:lvl2pPr>
            <a:lvl3pPr>
              <a:defRPr sz="1733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marL="0" lvl="0" indent="0" algn="ctr" defTabSz="990570" rtl="0" eaLnBrk="1" latinLnBrk="0" hangingPunct="1">
              <a:spcBef>
                <a:spcPct val="20000"/>
              </a:spcBef>
              <a:spcAft>
                <a:spcPts val="325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950"/>
            </a:lvl1pPr>
            <a:lvl2pPr>
              <a:defRPr sz="1950"/>
            </a:lvl2pPr>
            <a:lvl3pPr>
              <a:defRPr sz="1733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117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5634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6852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01"/>
            <a:ext cx="3939092" cy="1258493"/>
          </a:xfrm>
          <a:effectLst/>
        </p:spPr>
        <p:txBody>
          <a:bodyPr anchor="b">
            <a:noAutofit/>
          </a:bodyPr>
          <a:lstStyle>
            <a:lvl1pPr marL="247642" indent="-247642" algn="l">
              <a:defRPr sz="3033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09" y="731520"/>
            <a:ext cx="4351842" cy="4894730"/>
          </a:xfrm>
        </p:spPr>
        <p:txBody>
          <a:bodyPr anchor="ctr"/>
          <a:lstStyle>
            <a:lvl1pPr>
              <a:defRPr sz="2383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51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385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1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98114" indent="-198114">
              <a:buFont typeface="Georgia" pitchFamily="18" charset="0"/>
              <a:buChar char="*"/>
              <a:defRPr sz="1733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4983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009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37330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5" y="376518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3" y="731520"/>
            <a:ext cx="5231728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101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159385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00999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84559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71259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71275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232788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506816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005647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7876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453585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69477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5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6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985161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124859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333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1pPr>
            <a:lvl2pPr marL="495285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5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010805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033"/>
            </a:lvl1pPr>
            <a:lvl2pPr>
              <a:defRPr sz="2600"/>
            </a:lvl2pPr>
            <a:lvl3pPr>
              <a:defRPr sz="2167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41415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167"/>
            </a:lvl2pPr>
            <a:lvl3pPr>
              <a:defRPr sz="1950"/>
            </a:lvl3pPr>
            <a:lvl4pPr>
              <a:defRPr sz="1733"/>
            </a:lvl4pPr>
            <a:lvl5pPr>
              <a:defRPr sz="1733"/>
            </a:lvl5pPr>
            <a:lvl6pPr>
              <a:defRPr sz="1733"/>
            </a:lvl6pPr>
            <a:lvl7pPr>
              <a:defRPr sz="1733"/>
            </a:lvl7pPr>
            <a:lvl8pPr>
              <a:defRPr sz="1733"/>
            </a:lvl8pPr>
            <a:lvl9pPr>
              <a:defRPr sz="17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026564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54964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581756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742270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17"/>
            </a:lvl1pPr>
            <a:lvl2pPr marL="495285" indent="0">
              <a:buNone/>
              <a:defRPr sz="1300"/>
            </a:lvl2pPr>
            <a:lvl3pPr marL="990570" indent="0">
              <a:buNone/>
              <a:defRPr sz="1083"/>
            </a:lvl3pPr>
            <a:lvl4pPr marL="1485854" indent="0">
              <a:buNone/>
              <a:defRPr sz="975"/>
            </a:lvl4pPr>
            <a:lvl5pPr marL="1981139" indent="0">
              <a:buNone/>
              <a:defRPr sz="975"/>
            </a:lvl5pPr>
            <a:lvl6pPr marL="2476424" indent="0">
              <a:buNone/>
              <a:defRPr sz="975"/>
            </a:lvl6pPr>
            <a:lvl7pPr marL="2971709" indent="0">
              <a:buNone/>
              <a:defRPr sz="975"/>
            </a:lvl7pPr>
            <a:lvl8pPr marL="3466993" indent="0">
              <a:buNone/>
              <a:defRPr sz="975"/>
            </a:lvl8pPr>
            <a:lvl9pPr marL="3962278" indent="0">
              <a:buNone/>
              <a:defRPr sz="9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77836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047300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331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97CAC-769D-4D38-8353-392D24B01FE7}" type="datetimeFigureOut">
              <a:rPr lang="ru-RU" smtClean="0"/>
              <a:t>21.01.2024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856A9-07A9-41C3-84F5-7E8AA4CA8D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7281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58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854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6844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52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543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21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0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01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2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3C06E1-C78C-4C36-AF8C-C419CA92310F}" type="datetimeFigureOut">
              <a:rPr kumimoji="0" lang="ru-RU" sz="1192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0" y="6172201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2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9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01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0841CD-A184-4946-8586-8A2E22FE7061}" type="slidenum">
              <a:rPr kumimoji="0" lang="ru-RU" sz="13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905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833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46699" indent="-346699" algn="r" defTabSz="99057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983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47642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38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94342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1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1513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9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88683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7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5666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1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02837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1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29724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1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476424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1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03312" indent="-198114" algn="l" defTabSz="990570" rtl="0" eaLnBrk="1" latinLnBrk="0" hangingPunct="1">
        <a:spcBef>
          <a:spcPct val="20000"/>
        </a:spcBef>
        <a:spcAft>
          <a:spcPts val="325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1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552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3BE49B-A7BE-41D0-AC43-F04462C28FC7}" type="datetimeFigureOut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21.01.2024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58DF8E-CAC3-4340-9661-A68A305B78E1}" type="slidenum">
              <a:rPr kumimoji="0" lang="ru-RU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1310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90570" rtl="0" eaLnBrk="1" latinLnBrk="0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0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0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0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0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0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8063" y="1235839"/>
            <a:ext cx="4953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3600" b="1" dirty="0">
                <a:solidFill>
                  <a:prstClr val="black"/>
                </a:solidFill>
                <a:latin typeface="AllodsWest" panose="02000000000000000000" pitchFamily="2" charset="0"/>
              </a:rPr>
              <a:t>Бібліотечний квест «Знавці казок»</a:t>
            </a:r>
          </a:p>
          <a:p>
            <a:pPr lvl="0" algn="ctr"/>
            <a:r>
              <a:rPr lang="uk-UA" sz="3600" dirty="0">
                <a:solidFill>
                  <a:prstClr val="black"/>
                </a:solidFill>
                <a:latin typeface="AllodsWest" panose="02000000000000000000" pitchFamily="2" charset="0"/>
              </a:rPr>
              <a:t>(до національного дня читання вголос.)</a:t>
            </a:r>
            <a:endParaRPr lang="ru-RU" sz="3600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17273" y="6123709"/>
            <a:ext cx="4433454" cy="5680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AllodsWest" panose="02000000000000000000" pitchFamily="2" charset="0"/>
              </a:rPr>
              <a:t>Для учнів початкових класів.</a:t>
            </a:r>
            <a:endParaRPr lang="ru-RU" dirty="0"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36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s://i.pinimg.com/564x/3b/e9/12/3be91248ea4e38012c59f25af28941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0" y="0"/>
            <a:ext cx="98892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22697" y="-261491"/>
            <a:ext cx="7683303" cy="1998559"/>
          </a:xfrm>
          <a:prstGeom prst="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МАРШРУТНА КАРТА</a:t>
            </a:r>
            <a:endParaRPr lang="ru-RU" sz="3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ятно 1 1"/>
          <p:cNvSpPr/>
          <p:nvPr/>
        </p:nvSpPr>
        <p:spPr>
          <a:xfrm>
            <a:off x="4723906" y="952578"/>
            <a:ext cx="2496277" cy="2106234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5" name="Пятно 1 4"/>
          <p:cNvSpPr/>
          <p:nvPr/>
        </p:nvSpPr>
        <p:spPr>
          <a:xfrm>
            <a:off x="7212721" y="952578"/>
            <a:ext cx="2496277" cy="2106234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6" name="Пятно 1 5"/>
          <p:cNvSpPr/>
          <p:nvPr/>
        </p:nvSpPr>
        <p:spPr>
          <a:xfrm>
            <a:off x="7215252" y="2648913"/>
            <a:ext cx="2496277" cy="2106234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8" name="Пятно 1 7"/>
          <p:cNvSpPr/>
          <p:nvPr/>
        </p:nvSpPr>
        <p:spPr>
          <a:xfrm>
            <a:off x="2456723" y="1400775"/>
            <a:ext cx="2496277" cy="2106234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9" name="Пятно 1 8"/>
          <p:cNvSpPr/>
          <p:nvPr/>
        </p:nvSpPr>
        <p:spPr>
          <a:xfrm>
            <a:off x="272480" y="1556792"/>
            <a:ext cx="2496277" cy="2106234"/>
          </a:xfrm>
          <a:prstGeom prst="irregularSeal1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10" name="Пятно 1 9"/>
          <p:cNvSpPr/>
          <p:nvPr/>
        </p:nvSpPr>
        <p:spPr>
          <a:xfrm>
            <a:off x="7591440" y="4751766"/>
            <a:ext cx="2496277" cy="2106234"/>
          </a:xfrm>
          <a:prstGeom prst="irregularSeal1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11" name="Пятно 1 10"/>
          <p:cNvSpPr/>
          <p:nvPr/>
        </p:nvSpPr>
        <p:spPr>
          <a:xfrm>
            <a:off x="5967113" y="4053069"/>
            <a:ext cx="2496277" cy="2106234"/>
          </a:xfrm>
          <a:prstGeom prst="irregularSeal1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12" name="Пятно 1 11"/>
          <p:cNvSpPr/>
          <p:nvPr/>
        </p:nvSpPr>
        <p:spPr>
          <a:xfrm>
            <a:off x="4094905" y="4677139"/>
            <a:ext cx="2496277" cy="2106234"/>
          </a:xfrm>
          <a:prstGeom prst="irregularSeal1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13" name="Пятно 1 12"/>
          <p:cNvSpPr/>
          <p:nvPr/>
        </p:nvSpPr>
        <p:spPr>
          <a:xfrm>
            <a:off x="0" y="4833156"/>
            <a:ext cx="2496277" cy="2106234"/>
          </a:xfrm>
          <a:prstGeom prst="irregularSeal1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14" name="Пятно 1 13"/>
          <p:cNvSpPr/>
          <p:nvPr/>
        </p:nvSpPr>
        <p:spPr>
          <a:xfrm>
            <a:off x="2072680" y="4797152"/>
            <a:ext cx="2308098" cy="1932160"/>
          </a:xfrm>
          <a:prstGeom prst="irregularSeal1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00472" y="2132856"/>
            <a:ext cx="2542124" cy="85809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1</a:t>
            </a:r>
            <a:endParaRPr lang="uk-UA" sz="1950" i="1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456723" y="1868827"/>
            <a:ext cx="2386107" cy="85809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2</a:t>
            </a:r>
            <a:endParaRPr lang="uk-UA" sz="1950" i="1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736290" y="1525029"/>
            <a:ext cx="2542124" cy="85809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3</a:t>
            </a:r>
            <a:endParaRPr lang="uk-UA" sz="1950" i="1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371269" y="1556792"/>
            <a:ext cx="2149550" cy="85809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4</a:t>
            </a:r>
            <a:endParaRPr lang="uk-UA" sz="1950" i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449278" y="3272983"/>
            <a:ext cx="2305567" cy="85809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5</a:t>
            </a:r>
            <a:endParaRPr lang="uk-UA" sz="1950" i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648672" y="5457226"/>
            <a:ext cx="2262251" cy="85809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167" i="1" dirty="0" smtClean="0"/>
              <a:t>Зупинка 6</a:t>
            </a:r>
            <a:endParaRPr lang="uk-UA" sz="2167" i="1" dirty="0"/>
          </a:p>
          <a:p>
            <a:pPr algn="ctr"/>
            <a:endParaRPr lang="ru-RU" sz="2167" i="1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79147" y="4599130"/>
            <a:ext cx="1914909" cy="85809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7</a:t>
            </a:r>
            <a:endParaRPr lang="uk-UA" sz="1950" i="1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328931" y="5223200"/>
            <a:ext cx="2304952" cy="85809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8</a:t>
            </a:r>
            <a:endParaRPr lang="uk-UA" sz="1950" i="1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000672" y="5373216"/>
            <a:ext cx="2378004" cy="85809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9</a:t>
            </a:r>
            <a:endParaRPr lang="uk-UA" sz="1950" i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-17800" y="5379217"/>
            <a:ext cx="2542124" cy="858095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10</a:t>
            </a:r>
            <a:endParaRPr lang="uk-UA" sz="1950" i="1" dirty="0"/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1832653" y="1244757"/>
            <a:ext cx="1482165" cy="816387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25" name="Выгнутая вверх стрелка 24"/>
          <p:cNvSpPr/>
          <p:nvPr/>
        </p:nvSpPr>
        <p:spPr>
          <a:xfrm rot="20115162">
            <a:off x="3871441" y="1052573"/>
            <a:ext cx="1482165" cy="7483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26" name="Выгнутая вверх стрелка 25"/>
          <p:cNvSpPr/>
          <p:nvPr/>
        </p:nvSpPr>
        <p:spPr>
          <a:xfrm>
            <a:off x="6537332" y="1096610"/>
            <a:ext cx="1482165" cy="7483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27" name="Выгнутая вверх стрелка 26"/>
          <p:cNvSpPr/>
          <p:nvPr/>
        </p:nvSpPr>
        <p:spPr>
          <a:xfrm rot="5602342">
            <a:off x="8887643" y="2739167"/>
            <a:ext cx="1179719" cy="7119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28" name="Выгнутая вверх стрелка 27"/>
          <p:cNvSpPr/>
          <p:nvPr/>
        </p:nvSpPr>
        <p:spPr>
          <a:xfrm rot="7208315">
            <a:off x="8658413" y="4671350"/>
            <a:ext cx="1482165" cy="7483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4272468">
            <a:off x="6561062" y="5831637"/>
            <a:ext cx="1482165" cy="7483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30" name="Выгнутая вверх стрелка 29"/>
          <p:cNvSpPr/>
          <p:nvPr/>
        </p:nvSpPr>
        <p:spPr>
          <a:xfrm rot="20876686" flipH="1">
            <a:off x="4538260" y="4242850"/>
            <a:ext cx="1789169" cy="89121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31" name="Выгнутая вверх стрелка 30"/>
          <p:cNvSpPr/>
          <p:nvPr/>
        </p:nvSpPr>
        <p:spPr>
          <a:xfrm rot="10324427">
            <a:off x="2998209" y="6143032"/>
            <a:ext cx="1687552" cy="600408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32" name="Выгнутая вверх стрелка 31"/>
          <p:cNvSpPr/>
          <p:nvPr/>
        </p:nvSpPr>
        <p:spPr>
          <a:xfrm rot="12053374">
            <a:off x="25496" y="6194165"/>
            <a:ext cx="1513858" cy="588157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36" name="Выгнутая вверх стрелка 35"/>
          <p:cNvSpPr/>
          <p:nvPr/>
        </p:nvSpPr>
        <p:spPr>
          <a:xfrm rot="14518747">
            <a:off x="-258196" y="4040844"/>
            <a:ext cx="1482165" cy="7483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37" name="Пятно 1 36"/>
          <p:cNvSpPr/>
          <p:nvPr/>
        </p:nvSpPr>
        <p:spPr>
          <a:xfrm>
            <a:off x="350489" y="3272983"/>
            <a:ext cx="2496277" cy="2106234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94471" y="3819044"/>
            <a:ext cx="2776150" cy="85809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733" i="1" dirty="0" smtClean="0"/>
              <a:t>Зупинка 11</a:t>
            </a:r>
            <a:endParaRPr lang="uk-UA" sz="1733" i="1" dirty="0"/>
          </a:p>
        </p:txBody>
      </p:sp>
      <p:sp>
        <p:nvSpPr>
          <p:cNvPr id="39" name="Выгнутая вверх стрелка 38"/>
          <p:cNvSpPr/>
          <p:nvPr/>
        </p:nvSpPr>
        <p:spPr>
          <a:xfrm rot="14518747">
            <a:off x="2940157" y="3650801"/>
            <a:ext cx="1482165" cy="748323"/>
          </a:xfrm>
          <a:prstGeom prst="curved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50" dirty="0">
              <a:solidFill>
                <a:schemeClr val="tx1"/>
              </a:solidFill>
            </a:endParaRPr>
          </a:p>
        </p:txBody>
      </p:sp>
      <p:sp>
        <p:nvSpPr>
          <p:cNvPr id="40" name="Пятно 1 39"/>
          <p:cNvSpPr/>
          <p:nvPr/>
        </p:nvSpPr>
        <p:spPr>
          <a:xfrm>
            <a:off x="3860879" y="2648913"/>
            <a:ext cx="2496277" cy="2106234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4094905" y="3272983"/>
            <a:ext cx="2074072" cy="85809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950" i="1" dirty="0" smtClean="0"/>
              <a:t>Зупинка 12</a:t>
            </a:r>
            <a:endParaRPr lang="uk-UA" sz="1950" i="1" dirty="0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472" y="0"/>
            <a:ext cx="2013992" cy="177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08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182" y="0"/>
            <a:ext cx="8894618" cy="68164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3092" y="3532909"/>
            <a:ext cx="4807526" cy="2895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16183" y="3216672"/>
            <a:ext cx="735676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1.</a:t>
            </a:r>
          </a:p>
          <a:p>
            <a:pPr lvl="0" algn="ctr"/>
            <a:r>
              <a:rPr lang="uk-UA" sz="5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Казка.</a:t>
            </a:r>
            <a:endParaRPr lang="uk-UA" sz="5400" i="1" dirty="0">
              <a:solidFill>
                <a:prstClr val="black"/>
              </a:solidFill>
              <a:latin typeface="AllodsWest" panose="02000000000000000000" pitchFamily="2" charset="0"/>
            </a:endParaRPr>
          </a:p>
          <a:p>
            <a:pPr lvl="0" algn="ctr"/>
            <a:endParaRPr lang="ru-RU" sz="54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181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i.pinimg.com/564x/c4/fa/16/c4fa164bbf16c7e6440913da45e432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3" y="0"/>
            <a:ext cx="9928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68757" y="-81390"/>
            <a:ext cx="7137243" cy="1998222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kumimoji="0" lang="uk-UA" sz="48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20552" y="1704109"/>
            <a:ext cx="8400588" cy="10369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167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Розшифруйте </a:t>
            </a:r>
            <a:r>
              <a:rPr kumimoji="0" lang="uk-UA" sz="2167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анаграми, де</a:t>
            </a:r>
            <a:r>
              <a:rPr kumimoji="0" lang="uk-UA" sz="2167" b="0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сплутані букви</a:t>
            </a:r>
            <a:r>
              <a:rPr kumimoji="0" lang="uk-UA" sz="2167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uk-UA" sz="2167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та складіть асоціативний кущ до </a:t>
            </a:r>
            <a:r>
              <a:rPr kumimoji="0" lang="uk-UA" sz="2167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слова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167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«Казка».</a:t>
            </a:r>
            <a:endParaRPr kumimoji="0" lang="uk-UA" sz="2167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201139" y="3194974"/>
            <a:ext cx="3120347" cy="54606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>
                <a:solidFill>
                  <a:prstClr val="black"/>
                </a:solidFill>
                <a:latin typeface="Calibri"/>
              </a:rPr>
              <a:t>ч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усаде -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03217" y="4917335"/>
            <a:ext cx="2574286" cy="54606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>
                <a:solidFill>
                  <a:prstClr val="black"/>
                </a:solidFill>
                <a:latin typeface="Calibri"/>
              </a:rPr>
              <a:t>р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ича -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226327" y="4053069"/>
            <a:ext cx="2428512" cy="54606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йгеро</a:t>
            </a:r>
            <a:r>
              <a:rPr lang="uk-UA" sz="2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-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4488" y="4941168"/>
            <a:ext cx="2652295" cy="54606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>
                <a:solidFill>
                  <a:prstClr val="black"/>
                </a:solidFill>
                <a:latin typeface="Calibri"/>
              </a:rPr>
              <a:t>л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аси - 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1674" y="3284984"/>
            <a:ext cx="3279166" cy="54606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дороб - 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8464" y="4149080"/>
            <a:ext cx="2452010" cy="54606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>
                <a:solidFill>
                  <a:prstClr val="black"/>
                </a:solidFill>
                <a:latin typeface="Calibri"/>
              </a:rPr>
              <a:t>л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оз - 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50489" y="5847269"/>
            <a:ext cx="2886321" cy="54606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>
                <a:solidFill>
                  <a:prstClr val="black"/>
                </a:solidFill>
                <a:latin typeface="Calibri"/>
              </a:rPr>
              <a:t>д</a:t>
            </a:r>
            <a:r>
              <a:rPr lang="uk-UA" sz="2600" b="1" noProof="0" dirty="0" smtClean="0">
                <a:solidFill>
                  <a:prstClr val="black"/>
                </a:solidFill>
                <a:latin typeface="Calibri"/>
              </a:rPr>
              <a:t>илю -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289963" y="5658400"/>
            <a:ext cx="3505201" cy="54606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600" b="1" dirty="0">
                <a:solidFill>
                  <a:prstClr val="black"/>
                </a:solidFill>
                <a:latin typeface="Calibri"/>
              </a:rPr>
              <a:t>д</a:t>
            </a:r>
            <a:r>
              <a:rPr lang="uk-UA" sz="2600" b="1" dirty="0" smtClean="0">
                <a:solidFill>
                  <a:prstClr val="black"/>
                </a:solidFill>
                <a:latin typeface="Calibri"/>
              </a:rPr>
              <a:t>итинвост -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0161" y="177521"/>
            <a:ext cx="2496277" cy="21062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51386" y="6065588"/>
            <a:ext cx="2472324" cy="6924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5491" y="2909454"/>
            <a:ext cx="3765839" cy="322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0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1" y="171017"/>
            <a:ext cx="9157853" cy="66869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4454353"/>
            <a:ext cx="590203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66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2.</a:t>
            </a:r>
          </a:p>
          <a:p>
            <a:pPr lvl="0" algn="ctr"/>
            <a:r>
              <a:rPr lang="uk-UA" sz="66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Рукавичка.</a:t>
            </a:r>
            <a:endParaRPr lang="uk-UA" sz="66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924"/>
          <a:stretch/>
        </p:blipFill>
        <p:spPr>
          <a:xfrm>
            <a:off x="5056909" y="3429551"/>
            <a:ext cx="3840011" cy="342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36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i.pinimg.com/564x/d2/1d/da/d21ddaf6baa5884aac78991d3114d1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56723" y="-285750"/>
            <a:ext cx="7449277" cy="210775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ЗУПИНКА </a:t>
            </a:r>
            <a:r>
              <a:rPr lang="uk-UA" sz="6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</a:t>
            </a:r>
            <a:endParaRPr lang="uk-UA" sz="6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56723" y="1570104"/>
            <a:ext cx="6871204" cy="590616"/>
          </a:xfrm>
          <a:prstGeom prst="roundRect">
            <a:avLst/>
          </a:prstGeom>
          <a:ln/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600" i="1" dirty="0" smtClean="0">
                <a:latin typeface="Cambria" pitchFamily="18" charset="0"/>
                <a:ea typeface="Cambria" pitchFamily="18" charset="0"/>
              </a:rPr>
              <a:t>Назвіть 8 героїв казки</a:t>
            </a:r>
            <a:endParaRPr lang="ru-RU" sz="2600" i="1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6208" y="2204864"/>
            <a:ext cx="794881" cy="8002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Р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05387" y="2204864"/>
            <a:ext cx="790462" cy="80022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У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85403" y="2191009"/>
            <a:ext cx="794881" cy="8002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К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8437" y="2204864"/>
            <a:ext cx="794881" cy="8002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А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82197" y="2204864"/>
            <a:ext cx="794881" cy="80022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В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20363" y="3503743"/>
            <a:ext cx="2623885" cy="53039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4257" y="4869160"/>
            <a:ext cx="2623885" cy="53039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626412" y="3525268"/>
            <a:ext cx="2623885" cy="53039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94363" y="4855306"/>
            <a:ext cx="2623885" cy="530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82722" y="5665980"/>
            <a:ext cx="9205023" cy="405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517" dirty="0">
              <a:solidFill>
                <a:schemeClr val="bg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857998" y="3530205"/>
            <a:ext cx="2899539" cy="530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5623667" y="2204864"/>
            <a:ext cx="794881" cy="8002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И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623574" y="2204864"/>
            <a:ext cx="794881" cy="8002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Ч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637334" y="2204864"/>
            <a:ext cx="794881" cy="800229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К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8581821" y="2204864"/>
            <a:ext cx="794881" cy="80022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85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А</a:t>
            </a:r>
            <a:endParaRPr lang="ru-RU" sz="5850" b="1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8504" y="116632"/>
            <a:ext cx="1794199" cy="559256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uk-UA" sz="151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Увага, завдання на швидкість.</a:t>
            </a:r>
            <a:endParaRPr lang="ru-RU" sz="151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12" y="620688"/>
            <a:ext cx="1512168" cy="1527844"/>
          </a:xfrm>
          <a:prstGeom prst="rect">
            <a:avLst/>
          </a:prstGeom>
        </p:spPr>
      </p:pic>
      <p:sp>
        <p:nvSpPr>
          <p:cNvPr id="36" name="Скругленный прямоугольник 35"/>
          <p:cNvSpPr/>
          <p:nvPr/>
        </p:nvSpPr>
        <p:spPr>
          <a:xfrm>
            <a:off x="6896085" y="4896868"/>
            <a:ext cx="2788242" cy="53039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265491" y="6011415"/>
            <a:ext cx="2623885" cy="53039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5104803" y="5963669"/>
            <a:ext cx="2623885" cy="53039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950" dirty="0"/>
          </a:p>
        </p:txBody>
      </p:sp>
      <p:sp>
        <p:nvSpPr>
          <p:cNvPr id="3" name="Стрелка углом 2"/>
          <p:cNvSpPr/>
          <p:nvPr/>
        </p:nvSpPr>
        <p:spPr>
          <a:xfrm rot="2599126">
            <a:off x="7370618" y="1731818"/>
            <a:ext cx="1149927" cy="45720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09" y="0"/>
            <a:ext cx="9157855" cy="666403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69128" y="5036241"/>
            <a:ext cx="553142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3.</a:t>
            </a:r>
          </a:p>
          <a:p>
            <a:pPr lvl="0" algn="ctr"/>
            <a:r>
              <a:rPr lang="uk-UA" sz="4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Колобок.</a:t>
            </a:r>
            <a:endParaRPr lang="uk-UA" sz="44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9919" y="4197927"/>
            <a:ext cx="2406990" cy="245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28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i.pinimg.com/564x/71/a1/2f/71a12f253162901865f800c36d6b39f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35527" y="-171400"/>
            <a:ext cx="7910946" cy="2544620"/>
          </a:xfrm>
          <a:prstGeom prst="rect">
            <a:avLst/>
          </a:prstGeom>
          <a:solidFill>
            <a:schemeClr val="accent6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ЗУПИНКА </a:t>
            </a:r>
            <a:r>
              <a:rPr lang="uk-UA" sz="6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3.</a:t>
            </a:r>
            <a:endParaRPr lang="uk-UA" sz="6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472" y="2204864"/>
            <a:ext cx="9192909" cy="8580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i="1" dirty="0" smtClean="0">
                <a:latin typeface="AllodsWest" panose="02000000000000000000" pitchFamily="2" charset="0"/>
              </a:rPr>
              <a:t>Хто з’їв Колобка?</a:t>
            </a:r>
            <a:endParaRPr lang="uk-UA" sz="4400" i="1" dirty="0">
              <a:latin typeface="AllodsWest" panose="02000000000000000000" pitchFamily="2" charset="0"/>
            </a:endParaRPr>
          </a:p>
        </p:txBody>
      </p:sp>
      <p:pic>
        <p:nvPicPr>
          <p:cNvPr id="3074" name="Picture 2" descr="Прапор стрічка синежелтая вектор – Фото та картинки квітів, листівки та  привітанн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4" b="10486"/>
          <a:stretch/>
        </p:blipFill>
        <p:spPr bwMode="auto">
          <a:xfrm rot="5400000">
            <a:off x="-646379" y="4657242"/>
            <a:ext cx="2764414" cy="77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Прапор стрічка синежелтая вектор – Фото та картинки квітів, листівки та  привітанн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4" b="10486"/>
          <a:stretch/>
        </p:blipFill>
        <p:spPr bwMode="auto">
          <a:xfrm rot="5400000">
            <a:off x="2602721" y="4593440"/>
            <a:ext cx="2764414" cy="77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Прапор стрічка синежелтая вектор – Фото та картинки квітів, листівки та  привітанн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4" b="10486"/>
          <a:stretch/>
        </p:blipFill>
        <p:spPr bwMode="auto">
          <a:xfrm rot="5400000">
            <a:off x="4292263" y="4601824"/>
            <a:ext cx="2764414" cy="77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Прапор стрічка синежелтая вектор – Фото та картинки квітів, листівки та  привітанн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4" b="10486"/>
          <a:stretch/>
        </p:blipFill>
        <p:spPr bwMode="auto">
          <a:xfrm rot="5400000">
            <a:off x="1046078" y="4615680"/>
            <a:ext cx="2764414" cy="77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Прапор стрічка синежелтая вектор – Фото та картинки квітів, листівки та  привітанн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4" b="10486"/>
          <a:stretch/>
        </p:blipFill>
        <p:spPr bwMode="auto">
          <a:xfrm rot="5400000">
            <a:off x="5821199" y="4576850"/>
            <a:ext cx="2764414" cy="77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Овал 24"/>
          <p:cNvSpPr/>
          <p:nvPr/>
        </p:nvSpPr>
        <p:spPr>
          <a:xfrm>
            <a:off x="5019002" y="3027397"/>
            <a:ext cx="992975" cy="117013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7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6542289" y="3085550"/>
            <a:ext cx="992975" cy="117013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7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0" y="3071695"/>
            <a:ext cx="952171" cy="117013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7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556970" y="3043986"/>
            <a:ext cx="1064899" cy="117013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7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179975" y="3080080"/>
            <a:ext cx="992975" cy="117013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7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80792" y="6393330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uk-UA" sz="19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Увага, завдання на швидкість.</a:t>
            </a:r>
            <a:endParaRPr lang="ru-RU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8082461" y="3099404"/>
            <a:ext cx="1064899" cy="117013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7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4" name="Picture 2" descr="Прапор стрічка синежелтая вектор – Фото та картинки квітів, листівки та  привітання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4" b="10486"/>
          <a:stretch/>
        </p:blipFill>
        <p:spPr bwMode="auto">
          <a:xfrm rot="5400000">
            <a:off x="7636144" y="4646126"/>
            <a:ext cx="2764414" cy="77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4255" y="112459"/>
            <a:ext cx="2881745" cy="254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64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7739"/>
          <a:stretch/>
        </p:blipFill>
        <p:spPr>
          <a:xfrm>
            <a:off x="581890" y="-55419"/>
            <a:ext cx="9324110" cy="676101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44290" y="1475624"/>
            <a:ext cx="5683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4.</a:t>
            </a:r>
          </a:p>
          <a:p>
            <a:pPr lvl="0" algn="ctr"/>
            <a:r>
              <a:rPr lang="uk-UA" sz="5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Коза-дереза.</a:t>
            </a:r>
            <a:endParaRPr lang="uk-UA" sz="54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84" y="3211616"/>
            <a:ext cx="3505504" cy="331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76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.pinimg.com/564x/77/44/31/77443119560fc471381ee2060bffcb9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99392"/>
            <a:ext cx="9906000" cy="20765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4.</a:t>
            </a:r>
            <a:r>
              <a:rPr kumimoji="0" lang="uk-UA" sz="4400" b="1" i="0" u="none" strike="noStrike" kern="1200" cap="none" spc="0" normalizeH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uk-UA" sz="44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uk-UA" sz="44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2480" y="2132856"/>
            <a:ext cx="9477503" cy="109525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3600" dirty="0" smtClean="0">
                <a:solidFill>
                  <a:prstClr val="black"/>
                </a:solidFill>
                <a:latin typeface="AllodsWest" panose="02000000000000000000" pitchFamily="2" charset="0"/>
                <a:ea typeface="Cambria" pitchFamily="18" charset="0"/>
                <a:cs typeface="Times New Roman" panose="02020603050405020304" pitchFamily="18" charset="0"/>
              </a:rPr>
              <a:t>Хто вигнав козу-дерезу із зайчикової хати?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1382" y="5780111"/>
            <a:ext cx="4571999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12" y="260648"/>
            <a:ext cx="1800200" cy="1800200"/>
          </a:xfrm>
          <a:prstGeom prst="rect">
            <a:avLst/>
          </a:prstGeom>
        </p:spPr>
      </p:pic>
      <p:sp>
        <p:nvSpPr>
          <p:cNvPr id="9" name="Двойная стрелка вверх/вниз 8"/>
          <p:cNvSpPr/>
          <p:nvPr/>
        </p:nvSpPr>
        <p:spPr>
          <a:xfrm>
            <a:off x="2840182" y="3117273"/>
            <a:ext cx="526473" cy="1039091"/>
          </a:xfrm>
          <a:prstGeom prst="up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Двойная стрелка вверх/вниз 12"/>
          <p:cNvSpPr/>
          <p:nvPr/>
        </p:nvSpPr>
        <p:spPr>
          <a:xfrm>
            <a:off x="1967346" y="5001491"/>
            <a:ext cx="526473" cy="900546"/>
          </a:xfrm>
          <a:prstGeom prst="upDownArrow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4654" y="3206619"/>
            <a:ext cx="3211385" cy="3548180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818202"/>
              </p:ext>
            </p:extLst>
          </p:nvPr>
        </p:nvGraphicFramePr>
        <p:xfrm>
          <a:off x="429492" y="4156364"/>
          <a:ext cx="5583381" cy="81741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61127">
                  <a:extLst>
                    <a:ext uri="{9D8B030D-6E8A-4147-A177-3AD203B41FA5}">
                      <a16:colId xmlns:a16="http://schemas.microsoft.com/office/drawing/2014/main" val="719061538"/>
                    </a:ext>
                  </a:extLst>
                </a:gridCol>
                <a:gridCol w="1861127">
                  <a:extLst>
                    <a:ext uri="{9D8B030D-6E8A-4147-A177-3AD203B41FA5}">
                      <a16:colId xmlns:a16="http://schemas.microsoft.com/office/drawing/2014/main" val="1240584045"/>
                    </a:ext>
                  </a:extLst>
                </a:gridCol>
                <a:gridCol w="1861127">
                  <a:extLst>
                    <a:ext uri="{9D8B030D-6E8A-4147-A177-3AD203B41FA5}">
                      <a16:colId xmlns:a16="http://schemas.microsoft.com/office/drawing/2014/main" val="582531471"/>
                    </a:ext>
                  </a:extLst>
                </a:gridCol>
              </a:tblGrid>
              <a:tr h="8174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4024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01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9" cy="68579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15044" y="2011326"/>
            <a:ext cx="4953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800" dirty="0" smtClean="0">
                <a:latin typeface="AllodsWest" panose="02000000000000000000" pitchFamily="2" charset="0"/>
              </a:rPr>
              <a:t>Зупинка 5.</a:t>
            </a:r>
          </a:p>
          <a:p>
            <a:pPr algn="ctr"/>
            <a:endParaRPr lang="ru-RU" sz="4800" dirty="0" smtClean="0">
              <a:latin typeface="AllodsWest" panose="02000000000000000000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5130" y="3089565"/>
            <a:ext cx="4740905" cy="22582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59627" y="2625666"/>
            <a:ext cx="4953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3200" dirty="0" smtClean="0">
                <a:solidFill>
                  <a:srgbClr val="202124"/>
                </a:solidFill>
                <a:latin typeface="AllodsWest" panose="02000000000000000000" pitchFamily="2" charset="0"/>
              </a:rPr>
              <a:t>Лисичка </a:t>
            </a:r>
            <a:r>
              <a:rPr lang="ru-RU" sz="3200" dirty="0">
                <a:solidFill>
                  <a:srgbClr val="202124"/>
                </a:solidFill>
                <a:latin typeface="AllodsWest" panose="02000000000000000000" pitchFamily="2" charset="0"/>
              </a:rPr>
              <a:t>і </a:t>
            </a:r>
            <a:r>
              <a:rPr lang="ru-RU" sz="3200" dirty="0" smtClean="0">
                <a:solidFill>
                  <a:srgbClr val="202124"/>
                </a:solidFill>
                <a:latin typeface="AllodsWest" panose="02000000000000000000" pitchFamily="2" charset="0"/>
              </a:rPr>
              <a:t>Журавель.</a:t>
            </a:r>
            <a:endParaRPr lang="ru-RU" sz="3200" dirty="0">
              <a:solidFill>
                <a:prstClr val="black"/>
              </a:solidFill>
              <a:latin typeface="AllodsWes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439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i.pinimg.com/564x/a4/54/03/a454034b055a8fb6ae5e8dc5a3b74f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"/>
            <a:ext cx="9906000" cy="685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8704" y="-99392"/>
            <a:ext cx="7197249" cy="1710190"/>
          </a:xfrm>
          <a:prstGeom prst="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9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</a:t>
            </a:r>
            <a:r>
              <a:rPr kumimoji="0" lang="uk-UA" sz="3900" b="1" i="0" u="none" strike="noStrike" kern="1200" cap="none" spc="0" normalizeH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5</a:t>
            </a:r>
            <a:endParaRPr kumimoji="0" lang="ru-RU" sz="195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7879" y="2367592"/>
            <a:ext cx="8970997" cy="10544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800" b="0" i="0" dirty="0" smtClean="0">
                <a:solidFill>
                  <a:srgbClr val="202124"/>
                </a:solidFill>
                <a:effectLst/>
                <a:latin typeface="AllodsWest" panose="02000000000000000000" pitchFamily="2" charset="0"/>
              </a:rPr>
              <a:t>Чим Журавель пригощав Лисичку? </a:t>
            </a:r>
          </a:p>
        </p:txBody>
      </p:sp>
      <p:sp>
        <p:nvSpPr>
          <p:cNvPr id="5" name="Овал 4"/>
          <p:cNvSpPr/>
          <p:nvPr/>
        </p:nvSpPr>
        <p:spPr>
          <a:xfrm>
            <a:off x="1568624" y="3717032"/>
            <a:ext cx="473393" cy="54606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1</a:t>
            </a:r>
            <a:endParaRPr kumimoji="0" lang="ru-RU" sz="30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864768" y="3717032"/>
            <a:ext cx="473393" cy="54606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2</a:t>
            </a:r>
            <a:endParaRPr kumimoji="0" lang="ru-RU" sz="30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160912" y="3717032"/>
            <a:ext cx="473393" cy="54606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3</a:t>
            </a:r>
            <a:endParaRPr kumimoji="0" lang="ru-RU" sz="30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385048" y="3717032"/>
            <a:ext cx="473393" cy="54606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4</a:t>
            </a:r>
            <a:endParaRPr kumimoji="0" lang="ru-RU" sz="30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825208" y="3717032"/>
            <a:ext cx="473393" cy="54606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5</a:t>
            </a:r>
            <a:endParaRPr kumimoji="0" lang="ru-RU" sz="30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96616" y="4509120"/>
            <a:ext cx="780087" cy="39004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1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92760" y="4509120"/>
            <a:ext cx="780087" cy="39004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1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016896" y="4509120"/>
            <a:ext cx="780087" cy="39004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1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313040" y="4509120"/>
            <a:ext cx="780087" cy="39004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1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609184" y="4509120"/>
            <a:ext cx="976905" cy="39004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1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8193360" y="3717032"/>
            <a:ext cx="473393" cy="54606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6</a:t>
            </a:r>
            <a:endParaRPr kumimoji="0" lang="ru-RU" sz="30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977336" y="4509120"/>
            <a:ext cx="976905" cy="39004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1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35797"/>
              </p:ext>
            </p:extLst>
          </p:nvPr>
        </p:nvGraphicFramePr>
        <p:xfrm>
          <a:off x="1510141" y="5979903"/>
          <a:ext cx="7523022" cy="6370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3837">
                  <a:extLst>
                    <a:ext uri="{9D8B030D-6E8A-4147-A177-3AD203B41FA5}">
                      <a16:colId xmlns:a16="http://schemas.microsoft.com/office/drawing/2014/main" val="2040671385"/>
                    </a:ext>
                  </a:extLst>
                </a:gridCol>
                <a:gridCol w="1253837">
                  <a:extLst>
                    <a:ext uri="{9D8B030D-6E8A-4147-A177-3AD203B41FA5}">
                      <a16:colId xmlns:a16="http://schemas.microsoft.com/office/drawing/2014/main" val="1987819856"/>
                    </a:ext>
                  </a:extLst>
                </a:gridCol>
                <a:gridCol w="1253837">
                  <a:extLst>
                    <a:ext uri="{9D8B030D-6E8A-4147-A177-3AD203B41FA5}">
                      <a16:colId xmlns:a16="http://schemas.microsoft.com/office/drawing/2014/main" val="935601968"/>
                    </a:ext>
                  </a:extLst>
                </a:gridCol>
                <a:gridCol w="1253837">
                  <a:extLst>
                    <a:ext uri="{9D8B030D-6E8A-4147-A177-3AD203B41FA5}">
                      <a16:colId xmlns:a16="http://schemas.microsoft.com/office/drawing/2014/main" val="2626777545"/>
                    </a:ext>
                  </a:extLst>
                </a:gridCol>
                <a:gridCol w="1253837">
                  <a:extLst>
                    <a:ext uri="{9D8B030D-6E8A-4147-A177-3AD203B41FA5}">
                      <a16:colId xmlns:a16="http://schemas.microsoft.com/office/drawing/2014/main" val="2579677761"/>
                    </a:ext>
                  </a:extLst>
                </a:gridCol>
                <a:gridCol w="1253837">
                  <a:extLst>
                    <a:ext uri="{9D8B030D-6E8A-4147-A177-3AD203B41FA5}">
                      <a16:colId xmlns:a16="http://schemas.microsoft.com/office/drawing/2014/main" val="4149248268"/>
                    </a:ext>
                  </a:extLst>
                </a:gridCol>
              </a:tblGrid>
              <a:tr h="637029">
                <a:tc>
                  <a:txBody>
                    <a:bodyPr/>
                    <a:lstStyle/>
                    <a:p>
                      <a:endParaRPr lang="ru-RU" sz="2100" dirty="0"/>
                    </a:p>
                  </a:txBody>
                  <a:tcPr marL="99060" marR="99060" marT="49530" marB="4953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100" dirty="0"/>
                    </a:p>
                  </a:txBody>
                  <a:tcPr marL="99060" marR="99060" marT="49530" marB="4953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100" dirty="0"/>
                    </a:p>
                  </a:txBody>
                  <a:tcPr marL="99060" marR="99060" marT="49530" marB="4953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100" dirty="0"/>
                    </a:p>
                  </a:txBody>
                  <a:tcPr marL="99060" marR="99060" marT="49530" marB="4953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100" dirty="0"/>
                    </a:p>
                  </a:txBody>
                  <a:tcPr marL="99060" marR="99060" marT="49530" marB="4953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100" dirty="0"/>
                    </a:p>
                  </a:txBody>
                  <a:tcPr marL="99060" marR="99060" marT="49530" marB="49530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630944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4232920" y="1340768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461163" y="5140037"/>
            <a:ext cx="1620982" cy="74814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AllodsWest" panose="02000000000000000000" pitchFamily="2" charset="0"/>
              </a:rPr>
              <a:t>Два слова.</a:t>
            </a:r>
            <a:endParaRPr lang="ru-RU" dirty="0">
              <a:latin typeface="AllodsWest" panose="02000000000000000000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962" y="193964"/>
            <a:ext cx="2255693" cy="2352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222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508" y="3131127"/>
            <a:ext cx="7626927" cy="33393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95456" y="3063200"/>
            <a:ext cx="3408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800" i="1" dirty="0" smtClean="0">
                <a:latin typeface="AllodsWest" panose="02000000000000000000" pitchFamily="2" charset="0"/>
              </a:rPr>
              <a:t>Зупинка 6</a:t>
            </a:r>
            <a:r>
              <a:rPr lang="uk-UA" sz="4800" i="1" dirty="0" smtClean="0">
                <a:latin typeface="AllodsWest" panose="02000000000000000000" pitchFamily="2" charset="0"/>
              </a:rPr>
              <a:t>.</a:t>
            </a:r>
          </a:p>
          <a:p>
            <a:pPr lvl="0" algn="ctr"/>
            <a:r>
              <a:rPr lang="uk-UA" sz="4800" i="1" dirty="0" smtClean="0">
                <a:latin typeface="AllodsWest" panose="02000000000000000000" pitchFamily="2" charset="0"/>
              </a:rPr>
              <a:t>Ріпка.</a:t>
            </a:r>
            <a:endParaRPr lang="uk-UA" sz="4800" i="1" dirty="0"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032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i.pinimg.com/564x/fd/f0/fa/fdf0fa46372aca16a2cc6d06f6e3a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5" y="0"/>
            <a:ext cx="99096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497" y="-99392"/>
            <a:ext cx="9477503" cy="1728192"/>
          </a:xfrm>
          <a:prstGeom prst="rect">
            <a:avLst/>
          </a:prstGeom>
          <a:solidFill>
            <a:schemeClr val="accent5">
              <a:lumMod val="75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333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</a:t>
            </a:r>
            <a:r>
              <a:rPr kumimoji="0" lang="uk-UA" sz="4333" b="1" i="0" u="none" strike="noStrike" kern="1200" cap="none" spc="0" normalizeH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6.</a:t>
            </a:r>
            <a:endParaRPr kumimoji="0" lang="ru-RU" sz="3033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9123" y="1748020"/>
            <a:ext cx="9205023" cy="1014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lodsWest" panose="02000000000000000000" pitchFamily="2" charset="0"/>
                <a:ea typeface="Cambria" pitchFamily="18" charset="0"/>
              </a:rPr>
              <a:t>Кого покликала бабуся у казочці «Ріпка» на допомогу??</a:t>
            </a:r>
            <a:endParaRPr kumimoji="0" lang="ru-RU" sz="3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  <a:ea typeface="Cambria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4468091" y="4561268"/>
            <a:ext cx="1854428" cy="54606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Відповідь:</a:t>
            </a:r>
            <a:endParaRPr kumimoji="0" lang="ru-RU" sz="19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37165" y="5616593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790955"/>
              </p:ext>
            </p:extLst>
          </p:nvPr>
        </p:nvGraphicFramePr>
        <p:xfrm>
          <a:off x="4491182" y="3726872"/>
          <a:ext cx="4901685" cy="858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0337">
                  <a:extLst>
                    <a:ext uri="{9D8B030D-6E8A-4147-A177-3AD203B41FA5}">
                      <a16:colId xmlns:a16="http://schemas.microsoft.com/office/drawing/2014/main" val="4133096968"/>
                    </a:ext>
                  </a:extLst>
                </a:gridCol>
                <a:gridCol w="980337">
                  <a:extLst>
                    <a:ext uri="{9D8B030D-6E8A-4147-A177-3AD203B41FA5}">
                      <a16:colId xmlns:a16="http://schemas.microsoft.com/office/drawing/2014/main" val="693193545"/>
                    </a:ext>
                  </a:extLst>
                </a:gridCol>
                <a:gridCol w="980337">
                  <a:extLst>
                    <a:ext uri="{9D8B030D-6E8A-4147-A177-3AD203B41FA5}">
                      <a16:colId xmlns:a16="http://schemas.microsoft.com/office/drawing/2014/main" val="2065663464"/>
                    </a:ext>
                  </a:extLst>
                </a:gridCol>
                <a:gridCol w="980337">
                  <a:extLst>
                    <a:ext uri="{9D8B030D-6E8A-4147-A177-3AD203B41FA5}">
                      <a16:colId xmlns:a16="http://schemas.microsoft.com/office/drawing/2014/main" val="1314686438"/>
                    </a:ext>
                  </a:extLst>
                </a:gridCol>
                <a:gridCol w="980337">
                  <a:extLst>
                    <a:ext uri="{9D8B030D-6E8A-4147-A177-3AD203B41FA5}">
                      <a16:colId xmlns:a16="http://schemas.microsoft.com/office/drawing/2014/main" val="3234786536"/>
                    </a:ext>
                  </a:extLst>
                </a:gridCol>
              </a:tblGrid>
              <a:tr h="8589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612517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82" y="2937164"/>
            <a:ext cx="4336471" cy="3920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790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3" y="0"/>
            <a:ext cx="8423563" cy="66484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655" y="2258291"/>
            <a:ext cx="6400800" cy="38377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51018" y="4325034"/>
            <a:ext cx="57080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latin typeface="AllodsWest" panose="02000000000000000000" pitchFamily="2" charset="0"/>
              </a:rPr>
              <a:t>Зупинка 7</a:t>
            </a:r>
            <a:r>
              <a:rPr lang="ru-RU" sz="6000" dirty="0" smtClean="0">
                <a:latin typeface="AllodsWest" panose="02000000000000000000" pitchFamily="2" charset="0"/>
              </a:rPr>
              <a:t>.</a:t>
            </a:r>
          </a:p>
          <a:p>
            <a:pPr algn="ctr"/>
            <a:r>
              <a:rPr lang="uk-UA" sz="4800" dirty="0" smtClean="0">
                <a:latin typeface="AllodsWest" panose="02000000000000000000" pitchFamily="2" charset="0"/>
              </a:rPr>
              <a:t>Івасик-</a:t>
            </a:r>
            <a:r>
              <a:rPr lang="uk-UA" sz="4800" dirty="0" err="1" smtClean="0">
                <a:latin typeface="AllodsWest" panose="02000000000000000000" pitchFamily="2" charset="0"/>
              </a:rPr>
              <a:t>Телесик</a:t>
            </a:r>
            <a:r>
              <a:rPr lang="uk-UA" sz="4800" dirty="0" smtClean="0">
                <a:latin typeface="AllodsWest" panose="02000000000000000000" pitchFamily="2" charset="0"/>
              </a:rPr>
              <a:t>.</a:t>
            </a:r>
            <a:endParaRPr lang="ru-RU" sz="4800" dirty="0" smtClean="0"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62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i.pinimg.com/564x/fa/35/4b/fa354b089164cbd133e48cdf8446af4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79"/>
            <a:ext cx="9906000" cy="684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91113" y="152400"/>
            <a:ext cx="7802115" cy="1435131"/>
          </a:xfrm>
          <a:prstGeom prst="rect">
            <a:avLst/>
          </a:prstGeom>
          <a:solidFill>
            <a:srgbClr val="00B050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767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lang="uk-UA" sz="4767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rPr>
              <a:t>7.</a:t>
            </a:r>
            <a:endParaRPr kumimoji="0" lang="ru-RU" sz="3033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925781" y="1704110"/>
            <a:ext cx="4973783" cy="392083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9060" tIns="49530" rIns="99060" bIns="4953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kumimoji="0" lang="uk-UA" sz="26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 </a:t>
            </a:r>
            <a:r>
              <a:rPr lang="uk-UA" sz="4400" i="1" dirty="0">
                <a:solidFill>
                  <a:prstClr val="black"/>
                </a:solidFill>
                <a:latin typeface="AllodsWest" panose="02000000000000000000" pitchFamily="2" charset="0"/>
                <a:ea typeface="Cambria" pitchFamily="18" charset="0"/>
              </a:rPr>
              <a:t>Від кого Івасик-Телесик ховався на яворі?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67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12" name="Рисунок 11" descr="Путівник по Львову - вся необхідна інформація для туриста!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953" y="13149685"/>
            <a:ext cx="815908" cy="44567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2398828" y="5916099"/>
            <a:ext cx="5373572" cy="62324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Полилиния 19"/>
          <p:cNvSpPr/>
          <p:nvPr/>
        </p:nvSpPr>
        <p:spPr>
          <a:xfrm>
            <a:off x="0" y="2272145"/>
            <a:ext cx="3237058" cy="4087091"/>
          </a:xfrm>
          <a:custGeom>
            <a:avLst/>
            <a:gdLst>
              <a:gd name="connsiteX0" fmla="*/ 496997 w 862757"/>
              <a:gd name="connsiteY0" fmla="*/ 0 h 3396343"/>
              <a:gd name="connsiteX1" fmla="*/ 431682 w 862757"/>
              <a:gd name="connsiteY1" fmla="*/ 13063 h 3396343"/>
              <a:gd name="connsiteX2" fmla="*/ 301054 w 862757"/>
              <a:gd name="connsiteY2" fmla="*/ 65314 h 3396343"/>
              <a:gd name="connsiteX3" fmla="*/ 261865 w 862757"/>
              <a:gd name="connsiteY3" fmla="*/ 91440 h 3396343"/>
              <a:gd name="connsiteX4" fmla="*/ 222677 w 862757"/>
              <a:gd name="connsiteY4" fmla="*/ 104503 h 3396343"/>
              <a:gd name="connsiteX5" fmla="*/ 157362 w 862757"/>
              <a:gd name="connsiteY5" fmla="*/ 182880 h 3396343"/>
              <a:gd name="connsiteX6" fmla="*/ 118174 w 862757"/>
              <a:gd name="connsiteY6" fmla="*/ 222069 h 3396343"/>
              <a:gd name="connsiteX7" fmla="*/ 78985 w 862757"/>
              <a:gd name="connsiteY7" fmla="*/ 339634 h 3396343"/>
              <a:gd name="connsiteX8" fmla="*/ 65922 w 862757"/>
              <a:gd name="connsiteY8" fmla="*/ 378823 h 3396343"/>
              <a:gd name="connsiteX9" fmla="*/ 52859 w 862757"/>
              <a:gd name="connsiteY9" fmla="*/ 431074 h 3396343"/>
              <a:gd name="connsiteX10" fmla="*/ 92048 w 862757"/>
              <a:gd name="connsiteY10" fmla="*/ 613954 h 3396343"/>
              <a:gd name="connsiteX11" fmla="*/ 105111 w 862757"/>
              <a:gd name="connsiteY11" fmla="*/ 653143 h 3396343"/>
              <a:gd name="connsiteX12" fmla="*/ 144299 w 862757"/>
              <a:gd name="connsiteY12" fmla="*/ 679269 h 3396343"/>
              <a:gd name="connsiteX13" fmla="*/ 222677 w 862757"/>
              <a:gd name="connsiteY13" fmla="*/ 770709 h 3396343"/>
              <a:gd name="connsiteX14" fmla="*/ 261865 w 862757"/>
              <a:gd name="connsiteY14" fmla="*/ 783771 h 3396343"/>
              <a:gd name="connsiteX15" fmla="*/ 301054 w 862757"/>
              <a:gd name="connsiteY15" fmla="*/ 809897 h 3396343"/>
              <a:gd name="connsiteX16" fmla="*/ 340242 w 862757"/>
              <a:gd name="connsiteY16" fmla="*/ 822960 h 3396343"/>
              <a:gd name="connsiteX17" fmla="*/ 418619 w 862757"/>
              <a:gd name="connsiteY17" fmla="*/ 875211 h 3396343"/>
              <a:gd name="connsiteX18" fmla="*/ 444745 w 862757"/>
              <a:gd name="connsiteY18" fmla="*/ 914400 h 3396343"/>
              <a:gd name="connsiteX19" fmla="*/ 470871 w 862757"/>
              <a:gd name="connsiteY19" fmla="*/ 992777 h 3396343"/>
              <a:gd name="connsiteX20" fmla="*/ 457808 w 862757"/>
              <a:gd name="connsiteY20" fmla="*/ 1071154 h 3396343"/>
              <a:gd name="connsiteX21" fmla="*/ 392494 w 862757"/>
              <a:gd name="connsiteY21" fmla="*/ 1149531 h 3396343"/>
              <a:gd name="connsiteX22" fmla="*/ 353305 w 862757"/>
              <a:gd name="connsiteY22" fmla="*/ 1175657 h 3396343"/>
              <a:gd name="connsiteX23" fmla="*/ 274928 w 862757"/>
              <a:gd name="connsiteY23" fmla="*/ 1240971 h 3396343"/>
              <a:gd name="connsiteX24" fmla="*/ 209614 w 862757"/>
              <a:gd name="connsiteY24" fmla="*/ 1306286 h 3396343"/>
              <a:gd name="connsiteX25" fmla="*/ 144299 w 862757"/>
              <a:gd name="connsiteY25" fmla="*/ 1371600 h 3396343"/>
              <a:gd name="connsiteX26" fmla="*/ 118174 w 862757"/>
              <a:gd name="connsiteY26" fmla="*/ 1410789 h 3396343"/>
              <a:gd name="connsiteX27" fmla="*/ 78985 w 862757"/>
              <a:gd name="connsiteY27" fmla="*/ 1449977 h 3396343"/>
              <a:gd name="connsiteX28" fmla="*/ 105111 w 862757"/>
              <a:gd name="connsiteY28" fmla="*/ 1658983 h 3396343"/>
              <a:gd name="connsiteX29" fmla="*/ 157362 w 862757"/>
              <a:gd name="connsiteY29" fmla="*/ 1737360 h 3396343"/>
              <a:gd name="connsiteX30" fmla="*/ 209614 w 862757"/>
              <a:gd name="connsiteY30" fmla="*/ 1815737 h 3396343"/>
              <a:gd name="connsiteX31" fmla="*/ 274928 w 862757"/>
              <a:gd name="connsiteY31" fmla="*/ 1894114 h 3396343"/>
              <a:gd name="connsiteX32" fmla="*/ 314117 w 862757"/>
              <a:gd name="connsiteY32" fmla="*/ 1933303 h 3396343"/>
              <a:gd name="connsiteX33" fmla="*/ 366368 w 862757"/>
              <a:gd name="connsiteY33" fmla="*/ 2011680 h 3396343"/>
              <a:gd name="connsiteX34" fmla="*/ 366368 w 862757"/>
              <a:gd name="connsiteY34" fmla="*/ 2390503 h 3396343"/>
              <a:gd name="connsiteX35" fmla="*/ 405557 w 862757"/>
              <a:gd name="connsiteY35" fmla="*/ 2403566 h 3396343"/>
              <a:gd name="connsiteX36" fmla="*/ 706002 w 862757"/>
              <a:gd name="connsiteY36" fmla="*/ 2403566 h 3396343"/>
              <a:gd name="connsiteX37" fmla="*/ 732128 w 862757"/>
              <a:gd name="connsiteY37" fmla="*/ 2442754 h 3396343"/>
              <a:gd name="connsiteX38" fmla="*/ 719065 w 862757"/>
              <a:gd name="connsiteY38" fmla="*/ 2534194 h 3396343"/>
              <a:gd name="connsiteX39" fmla="*/ 614562 w 862757"/>
              <a:gd name="connsiteY39" fmla="*/ 2625634 h 3396343"/>
              <a:gd name="connsiteX40" fmla="*/ 523122 w 862757"/>
              <a:gd name="connsiteY40" fmla="*/ 2677886 h 3396343"/>
              <a:gd name="connsiteX41" fmla="*/ 470871 w 862757"/>
              <a:gd name="connsiteY41" fmla="*/ 2690949 h 3396343"/>
              <a:gd name="connsiteX42" fmla="*/ 431682 w 862757"/>
              <a:gd name="connsiteY42" fmla="*/ 2717074 h 3396343"/>
              <a:gd name="connsiteX43" fmla="*/ 314117 w 862757"/>
              <a:gd name="connsiteY43" fmla="*/ 2743200 h 3396343"/>
              <a:gd name="connsiteX44" fmla="*/ 274928 w 862757"/>
              <a:gd name="connsiteY44" fmla="*/ 2756263 h 3396343"/>
              <a:gd name="connsiteX45" fmla="*/ 222677 w 862757"/>
              <a:gd name="connsiteY45" fmla="*/ 2769326 h 3396343"/>
              <a:gd name="connsiteX46" fmla="*/ 183488 w 862757"/>
              <a:gd name="connsiteY46" fmla="*/ 2795451 h 3396343"/>
              <a:gd name="connsiteX47" fmla="*/ 144299 w 862757"/>
              <a:gd name="connsiteY47" fmla="*/ 2808514 h 3396343"/>
              <a:gd name="connsiteX48" fmla="*/ 65922 w 862757"/>
              <a:gd name="connsiteY48" fmla="*/ 2886891 h 3396343"/>
              <a:gd name="connsiteX49" fmla="*/ 26734 w 862757"/>
              <a:gd name="connsiteY49" fmla="*/ 2913017 h 3396343"/>
              <a:gd name="connsiteX50" fmla="*/ 608 w 862757"/>
              <a:gd name="connsiteY50" fmla="*/ 2991394 h 3396343"/>
              <a:gd name="connsiteX51" fmla="*/ 65922 w 862757"/>
              <a:gd name="connsiteY51" fmla="*/ 3148149 h 3396343"/>
              <a:gd name="connsiteX52" fmla="*/ 105111 w 862757"/>
              <a:gd name="connsiteY52" fmla="*/ 3161211 h 3396343"/>
              <a:gd name="connsiteX53" fmla="*/ 144299 w 862757"/>
              <a:gd name="connsiteY53" fmla="*/ 3187337 h 3396343"/>
              <a:gd name="connsiteX54" fmla="*/ 366368 w 862757"/>
              <a:gd name="connsiteY54" fmla="*/ 3213463 h 3396343"/>
              <a:gd name="connsiteX55" fmla="*/ 431682 w 862757"/>
              <a:gd name="connsiteY55" fmla="*/ 3291840 h 3396343"/>
              <a:gd name="connsiteX56" fmla="*/ 496997 w 862757"/>
              <a:gd name="connsiteY56" fmla="*/ 3396343 h 3396343"/>
              <a:gd name="connsiteX57" fmla="*/ 627625 w 862757"/>
              <a:gd name="connsiteY57" fmla="*/ 3383280 h 3396343"/>
              <a:gd name="connsiteX58" fmla="*/ 706002 w 862757"/>
              <a:gd name="connsiteY58" fmla="*/ 3331029 h 3396343"/>
              <a:gd name="connsiteX59" fmla="*/ 745191 w 862757"/>
              <a:gd name="connsiteY59" fmla="*/ 3317966 h 3396343"/>
              <a:gd name="connsiteX60" fmla="*/ 784379 w 862757"/>
              <a:gd name="connsiteY60" fmla="*/ 3331029 h 3396343"/>
              <a:gd name="connsiteX61" fmla="*/ 862757 w 862757"/>
              <a:gd name="connsiteY61" fmla="*/ 3383280 h 339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862757" h="3396343">
                <a:moveTo>
                  <a:pt x="496997" y="0"/>
                </a:moveTo>
                <a:cubicBezTo>
                  <a:pt x="475225" y="4354"/>
                  <a:pt x="452297" y="4817"/>
                  <a:pt x="431682" y="13063"/>
                </a:cubicBezTo>
                <a:cubicBezTo>
                  <a:pt x="262974" y="80545"/>
                  <a:pt x="465031" y="32518"/>
                  <a:pt x="301054" y="65314"/>
                </a:cubicBezTo>
                <a:cubicBezTo>
                  <a:pt x="287991" y="74023"/>
                  <a:pt x="275907" y="84419"/>
                  <a:pt x="261865" y="91440"/>
                </a:cubicBezTo>
                <a:cubicBezTo>
                  <a:pt x="249549" y="97598"/>
                  <a:pt x="234134" y="96865"/>
                  <a:pt x="222677" y="104503"/>
                </a:cubicBezTo>
                <a:cubicBezTo>
                  <a:pt x="179742" y="133126"/>
                  <a:pt x="187484" y="146733"/>
                  <a:pt x="157362" y="182880"/>
                </a:cubicBezTo>
                <a:cubicBezTo>
                  <a:pt x="145536" y="197072"/>
                  <a:pt x="131237" y="209006"/>
                  <a:pt x="118174" y="222069"/>
                </a:cubicBezTo>
                <a:lnTo>
                  <a:pt x="78985" y="339634"/>
                </a:lnTo>
                <a:cubicBezTo>
                  <a:pt x="74631" y="352697"/>
                  <a:pt x="69262" y="365465"/>
                  <a:pt x="65922" y="378823"/>
                </a:cubicBezTo>
                <a:lnTo>
                  <a:pt x="52859" y="431074"/>
                </a:lnTo>
                <a:cubicBezTo>
                  <a:pt x="76331" y="689260"/>
                  <a:pt x="36310" y="502479"/>
                  <a:pt x="92048" y="613954"/>
                </a:cubicBezTo>
                <a:cubicBezTo>
                  <a:pt x="98206" y="626270"/>
                  <a:pt x="96509" y="642391"/>
                  <a:pt x="105111" y="653143"/>
                </a:cubicBezTo>
                <a:cubicBezTo>
                  <a:pt x="114918" y="665402"/>
                  <a:pt x="133198" y="668168"/>
                  <a:pt x="144299" y="679269"/>
                </a:cubicBezTo>
                <a:cubicBezTo>
                  <a:pt x="180515" y="715485"/>
                  <a:pt x="180022" y="742272"/>
                  <a:pt x="222677" y="770709"/>
                </a:cubicBezTo>
                <a:cubicBezTo>
                  <a:pt x="234134" y="778347"/>
                  <a:pt x="248802" y="779417"/>
                  <a:pt x="261865" y="783771"/>
                </a:cubicBezTo>
                <a:cubicBezTo>
                  <a:pt x="274928" y="792480"/>
                  <a:pt x="287012" y="802876"/>
                  <a:pt x="301054" y="809897"/>
                </a:cubicBezTo>
                <a:cubicBezTo>
                  <a:pt x="313370" y="816055"/>
                  <a:pt x="328785" y="815322"/>
                  <a:pt x="340242" y="822960"/>
                </a:cubicBezTo>
                <a:cubicBezTo>
                  <a:pt x="438088" y="888191"/>
                  <a:pt x="325443" y="844154"/>
                  <a:pt x="418619" y="875211"/>
                </a:cubicBezTo>
                <a:cubicBezTo>
                  <a:pt x="427328" y="888274"/>
                  <a:pt x="438369" y="900053"/>
                  <a:pt x="444745" y="914400"/>
                </a:cubicBezTo>
                <a:cubicBezTo>
                  <a:pt x="455930" y="939565"/>
                  <a:pt x="470871" y="992777"/>
                  <a:pt x="470871" y="992777"/>
                </a:cubicBezTo>
                <a:cubicBezTo>
                  <a:pt x="466517" y="1018903"/>
                  <a:pt x="466184" y="1046027"/>
                  <a:pt x="457808" y="1071154"/>
                </a:cubicBezTo>
                <a:cubicBezTo>
                  <a:pt x="449904" y="1094866"/>
                  <a:pt x="409285" y="1135539"/>
                  <a:pt x="392494" y="1149531"/>
                </a:cubicBezTo>
                <a:cubicBezTo>
                  <a:pt x="380433" y="1159582"/>
                  <a:pt x="365366" y="1165606"/>
                  <a:pt x="353305" y="1175657"/>
                </a:cubicBezTo>
                <a:cubicBezTo>
                  <a:pt x="252733" y="1259468"/>
                  <a:pt x="372220" y="1176112"/>
                  <a:pt x="274928" y="1240971"/>
                </a:cubicBezTo>
                <a:cubicBezTo>
                  <a:pt x="205261" y="1345472"/>
                  <a:pt x="296697" y="1219203"/>
                  <a:pt x="209614" y="1306286"/>
                </a:cubicBezTo>
                <a:cubicBezTo>
                  <a:pt x="122531" y="1393369"/>
                  <a:pt x="248800" y="1301933"/>
                  <a:pt x="144299" y="1371600"/>
                </a:cubicBezTo>
                <a:cubicBezTo>
                  <a:pt x="135591" y="1384663"/>
                  <a:pt x="128225" y="1398728"/>
                  <a:pt x="118174" y="1410789"/>
                </a:cubicBezTo>
                <a:cubicBezTo>
                  <a:pt x="106347" y="1424981"/>
                  <a:pt x="81276" y="1431646"/>
                  <a:pt x="78985" y="1449977"/>
                </a:cubicBezTo>
                <a:cubicBezTo>
                  <a:pt x="78508" y="1453794"/>
                  <a:pt x="77635" y="1609526"/>
                  <a:pt x="105111" y="1658983"/>
                </a:cubicBezTo>
                <a:cubicBezTo>
                  <a:pt x="120360" y="1686431"/>
                  <a:pt x="139945" y="1711234"/>
                  <a:pt x="157362" y="1737360"/>
                </a:cubicBezTo>
                <a:lnTo>
                  <a:pt x="209614" y="1815737"/>
                </a:lnTo>
                <a:cubicBezTo>
                  <a:pt x="324112" y="1930238"/>
                  <a:pt x="183987" y="1784987"/>
                  <a:pt x="274928" y="1894114"/>
                </a:cubicBezTo>
                <a:cubicBezTo>
                  <a:pt x="286755" y="1908306"/>
                  <a:pt x="302775" y="1918721"/>
                  <a:pt x="314117" y="1933303"/>
                </a:cubicBezTo>
                <a:cubicBezTo>
                  <a:pt x="333394" y="1958088"/>
                  <a:pt x="366368" y="2011680"/>
                  <a:pt x="366368" y="2011680"/>
                </a:cubicBezTo>
                <a:cubicBezTo>
                  <a:pt x="361972" y="2086418"/>
                  <a:pt x="338842" y="2301044"/>
                  <a:pt x="366368" y="2390503"/>
                </a:cubicBezTo>
                <a:cubicBezTo>
                  <a:pt x="370417" y="2403664"/>
                  <a:pt x="392494" y="2399212"/>
                  <a:pt x="405557" y="2403566"/>
                </a:cubicBezTo>
                <a:cubicBezTo>
                  <a:pt x="519838" y="2387240"/>
                  <a:pt x="571150" y="2373599"/>
                  <a:pt x="706002" y="2403566"/>
                </a:cubicBezTo>
                <a:cubicBezTo>
                  <a:pt x="721328" y="2406972"/>
                  <a:pt x="723419" y="2429691"/>
                  <a:pt x="732128" y="2442754"/>
                </a:cubicBezTo>
                <a:cubicBezTo>
                  <a:pt x="727774" y="2473234"/>
                  <a:pt x="727912" y="2504703"/>
                  <a:pt x="719065" y="2534194"/>
                </a:cubicBezTo>
                <a:cubicBezTo>
                  <a:pt x="705458" y="2579552"/>
                  <a:pt x="646132" y="2604587"/>
                  <a:pt x="614562" y="2625634"/>
                </a:cubicBezTo>
                <a:cubicBezTo>
                  <a:pt x="582074" y="2647293"/>
                  <a:pt x="561008" y="2663678"/>
                  <a:pt x="523122" y="2677886"/>
                </a:cubicBezTo>
                <a:cubicBezTo>
                  <a:pt x="506312" y="2684190"/>
                  <a:pt x="488288" y="2686595"/>
                  <a:pt x="470871" y="2690949"/>
                </a:cubicBezTo>
                <a:cubicBezTo>
                  <a:pt x="457808" y="2699657"/>
                  <a:pt x="445724" y="2710053"/>
                  <a:pt x="431682" y="2717074"/>
                </a:cubicBezTo>
                <a:cubicBezTo>
                  <a:pt x="396392" y="2734719"/>
                  <a:pt x="350245" y="2735172"/>
                  <a:pt x="314117" y="2743200"/>
                </a:cubicBezTo>
                <a:cubicBezTo>
                  <a:pt x="300675" y="2746187"/>
                  <a:pt x="288168" y="2752480"/>
                  <a:pt x="274928" y="2756263"/>
                </a:cubicBezTo>
                <a:cubicBezTo>
                  <a:pt x="257666" y="2761195"/>
                  <a:pt x="240094" y="2764972"/>
                  <a:pt x="222677" y="2769326"/>
                </a:cubicBezTo>
                <a:cubicBezTo>
                  <a:pt x="209614" y="2778034"/>
                  <a:pt x="197530" y="2788430"/>
                  <a:pt x="183488" y="2795451"/>
                </a:cubicBezTo>
                <a:cubicBezTo>
                  <a:pt x="171172" y="2801609"/>
                  <a:pt x="155168" y="2800060"/>
                  <a:pt x="144299" y="2808514"/>
                </a:cubicBezTo>
                <a:cubicBezTo>
                  <a:pt x="115135" y="2831197"/>
                  <a:pt x="96664" y="2866396"/>
                  <a:pt x="65922" y="2886891"/>
                </a:cubicBezTo>
                <a:lnTo>
                  <a:pt x="26734" y="2913017"/>
                </a:lnTo>
                <a:cubicBezTo>
                  <a:pt x="18025" y="2939143"/>
                  <a:pt x="-3919" y="2964230"/>
                  <a:pt x="608" y="2991394"/>
                </a:cubicBezTo>
                <a:cubicBezTo>
                  <a:pt x="7207" y="3030986"/>
                  <a:pt x="12762" y="3130431"/>
                  <a:pt x="65922" y="3148149"/>
                </a:cubicBezTo>
                <a:lnTo>
                  <a:pt x="105111" y="3161211"/>
                </a:lnTo>
                <a:cubicBezTo>
                  <a:pt x="118174" y="3169920"/>
                  <a:pt x="130257" y="3180316"/>
                  <a:pt x="144299" y="3187337"/>
                </a:cubicBezTo>
                <a:cubicBezTo>
                  <a:pt x="203679" y="3217027"/>
                  <a:pt x="337475" y="3211399"/>
                  <a:pt x="366368" y="3213463"/>
                </a:cubicBezTo>
                <a:cubicBezTo>
                  <a:pt x="390981" y="3238076"/>
                  <a:pt x="417131" y="3259101"/>
                  <a:pt x="431682" y="3291840"/>
                </a:cubicBezTo>
                <a:cubicBezTo>
                  <a:pt x="477499" y="3394928"/>
                  <a:pt x="426499" y="3349344"/>
                  <a:pt x="496997" y="3396343"/>
                </a:cubicBezTo>
                <a:cubicBezTo>
                  <a:pt x="540540" y="3391989"/>
                  <a:pt x="585857" y="3396332"/>
                  <a:pt x="627625" y="3383280"/>
                </a:cubicBezTo>
                <a:cubicBezTo>
                  <a:pt x="657595" y="3373914"/>
                  <a:pt x="676214" y="3340958"/>
                  <a:pt x="706002" y="3331029"/>
                </a:cubicBezTo>
                <a:lnTo>
                  <a:pt x="745191" y="3317966"/>
                </a:lnTo>
                <a:cubicBezTo>
                  <a:pt x="758254" y="3322320"/>
                  <a:pt x="772342" y="3324342"/>
                  <a:pt x="784379" y="3331029"/>
                </a:cubicBezTo>
                <a:cubicBezTo>
                  <a:pt x="811827" y="3346278"/>
                  <a:pt x="862757" y="3383280"/>
                  <a:pt x="862757" y="3383280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0666" y="2138924"/>
            <a:ext cx="2985576" cy="363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8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" y="0"/>
            <a:ext cx="9393382" cy="65605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31165"/>
          <a:stretch/>
        </p:blipFill>
        <p:spPr>
          <a:xfrm>
            <a:off x="5680364" y="3325091"/>
            <a:ext cx="3588327" cy="316359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569526" y="3249008"/>
            <a:ext cx="38411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8</a:t>
            </a:r>
            <a:r>
              <a:rPr lang="uk-UA" sz="4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.</a:t>
            </a:r>
          </a:p>
          <a:p>
            <a:pPr lvl="0" algn="ctr"/>
            <a:r>
              <a:rPr lang="uk-UA" sz="4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Солом’яний бичок.</a:t>
            </a:r>
            <a:endParaRPr lang="uk-UA" sz="44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9107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79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32531" y="532268"/>
            <a:ext cx="6981225" cy="9064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9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lang="ru-RU" sz="39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rPr>
              <a:t>8.</a:t>
            </a:r>
            <a:endParaRPr kumimoji="0" lang="uk-UA" sz="39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608196850"/>
              </p:ext>
            </p:extLst>
          </p:nvPr>
        </p:nvGraphicFramePr>
        <p:xfrm>
          <a:off x="416496" y="2021463"/>
          <a:ext cx="9205023" cy="4836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185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2435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7781" y="3380508"/>
            <a:ext cx="5874327" cy="31449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10001" y="4135698"/>
            <a:ext cx="537902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6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</a:t>
            </a:r>
            <a:r>
              <a:rPr lang="ru-RU" sz="6000" i="1" dirty="0">
                <a:solidFill>
                  <a:prstClr val="black"/>
                </a:solidFill>
                <a:latin typeface="AllodsWest" panose="02000000000000000000" pitchFamily="2" charset="0"/>
              </a:rPr>
              <a:t> </a:t>
            </a:r>
            <a:r>
              <a:rPr lang="ru-RU" sz="6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9</a:t>
            </a:r>
            <a:r>
              <a:rPr lang="ru-RU" sz="6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.</a:t>
            </a:r>
          </a:p>
          <a:p>
            <a:pPr lvl="0" algn="ctr"/>
            <a:r>
              <a:rPr lang="uk-UA" sz="48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Кривенька качечка.</a:t>
            </a:r>
            <a:endParaRPr lang="uk-UA" sz="48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253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i.pinimg.com/564x/7a/de/8f/7ade8ffa78c44162779b09d00df5a94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07818" y="2548313"/>
            <a:ext cx="5250871" cy="26887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i="1" dirty="0">
                <a:solidFill>
                  <a:prstClr val="black"/>
                </a:solidFill>
                <a:latin typeface="AllodsWest" panose="02000000000000000000" pitchFamily="2" charset="0"/>
                <a:ea typeface="Cambria" pitchFamily="18" charset="0"/>
              </a:rPr>
              <a:t>Де дід і баба знайшли кривеньку качечку?</a:t>
            </a:r>
            <a:endParaRPr lang="ru-RU" sz="3600" i="1" dirty="0">
              <a:solidFill>
                <a:prstClr val="black"/>
              </a:solidFill>
              <a:latin typeface="AllodsWest" panose="02000000000000000000" pitchFamily="2" charset="0"/>
              <a:ea typeface="Cambria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🔑 Эмодзи Ключ – скопировать код смайлика, значение emo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085" y="2800075"/>
            <a:ext cx="2823624" cy="282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-166254" y="0"/>
            <a:ext cx="8700653" cy="2230582"/>
          </a:xfrm>
          <a:prstGeom prst="rect">
            <a:avLst/>
          </a:prstGeom>
          <a:solidFill>
            <a:srgbClr val="00B050"/>
          </a:soli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767" b="1" i="0" u="none" strike="noStrike" kern="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</a:t>
            </a:r>
            <a:r>
              <a:rPr kumimoji="0" lang="uk-UA" sz="4767" b="1" i="0" u="none" strike="noStrike" kern="0" cap="none" spc="0" normalizeH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9.</a:t>
            </a:r>
            <a:endParaRPr kumimoji="0" lang="ru-RU" sz="3033" b="1" i="0" u="none" strike="noStrike" kern="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5491" y="2150052"/>
            <a:ext cx="3380509" cy="4444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955963" y="5458691"/>
            <a:ext cx="3851563" cy="10668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верх 5"/>
          <p:cNvSpPr/>
          <p:nvPr/>
        </p:nvSpPr>
        <p:spPr>
          <a:xfrm rot="10800000">
            <a:off x="2299854" y="4571999"/>
            <a:ext cx="762000" cy="1080655"/>
          </a:xfrm>
          <a:prstGeom prst="up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064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3672" y="2886941"/>
            <a:ext cx="4017819" cy="31952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09308" y="4717589"/>
            <a:ext cx="36991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10</a:t>
            </a:r>
            <a:r>
              <a:rPr lang="uk-UA" sz="4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.</a:t>
            </a:r>
          </a:p>
          <a:p>
            <a:pPr lvl="0" algn="ctr"/>
            <a:r>
              <a:rPr lang="uk-UA" sz="4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Цап та баран.</a:t>
            </a:r>
            <a:endParaRPr lang="uk-UA" sz="40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5531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i.pinimg.com/564x/ca/8c/fb/ca8cfb4138605a99c0b07728887c0af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160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0" y="-171400"/>
            <a:ext cx="9769085" cy="2076568"/>
          </a:xfrm>
          <a:prstGeom prst="roundRect">
            <a:avLst/>
          </a:prstGeom>
          <a:ln/>
          <a:effectLst>
            <a:softEdge rad="317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Зупинка </a:t>
            </a:r>
            <a:r>
              <a:rPr kumimoji="0" lang="uk-UA" sz="4800" b="1" i="0" u="none" strike="noStrike" kern="120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B4DCFA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10.</a:t>
            </a:r>
            <a:endParaRPr kumimoji="0" lang="uk-UA" sz="4800" b="1" i="0" u="none" strike="noStrike" kern="1200" cap="none" spc="0" normalizeH="0" baseline="0" noProof="0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B4DCFA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80592" y="1772816"/>
            <a:ext cx="7751161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 pitchFamily="18" charset="0"/>
                <a:cs typeface="Times New Roman" panose="02020603050405020304" pitchFamily="18" charset="0"/>
              </a:rPr>
              <a:t>Складіть слово із поданих літер та дізнайтеся назву.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 pitchFamily="18" charset="0"/>
                <a:cs typeface="Times New Roman" panose="02020603050405020304" pitchFamily="18" charset="0"/>
              </a:rPr>
              <a:t>1.</a:t>
            </a:r>
            <a:r>
              <a:rPr kumimoji="0" lang="ru-RU" sz="1950" b="0" i="0" u="none" strike="noStrike" kern="1200" cap="none" spc="0" normalizeH="0" baseline="0" noProof="0" dirty="0">
                <a:ln>
                  <a:noFill/>
                </a:ln>
                <a:solidFill>
                  <a:srgbClr val="4D51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4D5156"/>
                </a:solidFill>
                <a:latin typeface="AllodsWest" panose="02000000000000000000" pitchFamily="2" charset="0"/>
                <a:cs typeface="Times New Roman" panose="02020603050405020304" pitchFamily="18" charset="0"/>
              </a:rPr>
              <a:t>Що знайшли із казки цап та баран?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60511" y="3800516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dirty="0">
                <a:solidFill>
                  <a:srgbClr val="FF0000"/>
                </a:solidFill>
                <a:latin typeface="Cambria" pitchFamily="18" charset="0"/>
                <a:ea typeface="Cambria" pitchFamily="18" charset="0"/>
              </a:rPr>
              <a:t>В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150786" y="5168668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В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24608" y="2924944"/>
            <a:ext cx="1656185" cy="26642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9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1</a:t>
            </a:r>
            <a:endParaRPr kumimoji="0" lang="ru-RU" sz="9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728622" y="4104372"/>
            <a:ext cx="1150448" cy="117013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558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2659507" y="5185257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О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3172126" y="3792131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У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32123" y="2834742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813680" y="2714569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Ч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12244" y="2994217"/>
            <a:ext cx="1656185" cy="26642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9600" b="1" dirty="0">
                <a:solidFill>
                  <a:srgbClr val="002060"/>
                </a:solidFill>
                <a:latin typeface="Cambria" pitchFamily="18" charset="0"/>
                <a:ea typeface="Cambria" pitchFamily="18" charset="0"/>
              </a:rPr>
              <a:t>2</a:t>
            </a:r>
            <a:endParaRPr kumimoji="0" lang="ru-RU" sz="9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788162" y="2725330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noProof="0" dirty="0">
                <a:solidFill>
                  <a:srgbClr val="FF0000"/>
                </a:solidFill>
                <a:latin typeface="Cambria" pitchFamily="18" charset="0"/>
                <a:ea typeface="Cambria" pitchFamily="18" charset="0"/>
              </a:rPr>
              <a:t>Г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7938090" y="4831221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noProof="0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В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5458126" y="3459622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noProof="0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О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21218" y="3487331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noProof="0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Л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5541253" y="4720386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noProof="0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О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746599" y="5122167"/>
            <a:ext cx="780087" cy="78008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900" b="1" dirty="0">
                <a:solidFill>
                  <a:prstClr val="black"/>
                </a:solidFill>
                <a:latin typeface="Cambria" pitchFamily="18" charset="0"/>
                <a:ea typeface="Cambria" pitchFamily="18" charset="0"/>
              </a:rPr>
              <a:t>У</a:t>
            </a:r>
            <a:endParaRPr kumimoji="0" lang="ru-RU" sz="3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80655" y="6068291"/>
            <a:ext cx="8229600" cy="6511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016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2" y="0"/>
            <a:ext cx="9809018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0508" y="4031673"/>
            <a:ext cx="6165273" cy="25908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8936" y="2090922"/>
            <a:ext cx="59470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6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11</a:t>
            </a:r>
            <a:r>
              <a:rPr lang="uk-UA" sz="60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.</a:t>
            </a:r>
          </a:p>
          <a:p>
            <a:pPr lvl="0" algn="ctr"/>
            <a:r>
              <a:rPr lang="uk-UA" sz="36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Пригоди Незнайка і його товаришів. </a:t>
            </a:r>
            <a:endParaRPr lang="uk-UA" sz="36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861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i.pinimg.com/564x/3e/fd/29/3efd297110c3ea2e7530ce44bfcea8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97007" y="230645"/>
            <a:ext cx="9484074" cy="20282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767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mbria" pitchFamily="18" charset="0"/>
                <a:ea typeface="Cambria" pitchFamily="18" charset="0"/>
                <a:cs typeface="+mn-cs"/>
              </a:rPr>
              <a:t>Зупинка </a:t>
            </a:r>
            <a:r>
              <a:rPr lang="uk-UA" sz="4767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" pitchFamily="18" charset="0"/>
                <a:ea typeface="Cambria" pitchFamily="18" charset="0"/>
              </a:rPr>
              <a:t>11.</a:t>
            </a:r>
            <a:endParaRPr kumimoji="0" lang="ru-RU" sz="3033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mbria" pitchFamily="18" charset="0"/>
              <a:ea typeface="Cambria" pitchFamily="18" charset="0"/>
              <a:cs typeface="+mn-cs"/>
            </a:endParaRPr>
          </a:p>
        </p:txBody>
      </p:sp>
      <p:pic>
        <p:nvPicPr>
          <p:cNvPr id="2056" name="Picture 8" descr="Как работает перенос внимания в наши дни s-mind.ru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3" t="1972" r="5232" b="4882"/>
          <a:stretch/>
        </p:blipFill>
        <p:spPr bwMode="auto">
          <a:xfrm>
            <a:off x="4695757" y="2258870"/>
            <a:ext cx="5183699" cy="434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876751" y="3919643"/>
            <a:ext cx="3321390" cy="187220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Як</a:t>
            </a:r>
            <a:r>
              <a:rPr kumimoji="0" lang="uk-UA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звали героя казки, який жив у Квітковому місті і нічого не знав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 </a:t>
            </a: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927" y="2097429"/>
            <a:ext cx="3792682" cy="459431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00400" y="6012873"/>
            <a:ext cx="4461164" cy="59574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639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7729"/>
          <a:stretch/>
        </p:blipFill>
        <p:spPr>
          <a:xfrm>
            <a:off x="263236" y="-55418"/>
            <a:ext cx="9268691" cy="671858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87636" y="3872460"/>
            <a:ext cx="447848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Зупинка 12.</a:t>
            </a:r>
          </a:p>
          <a:p>
            <a:pPr lvl="0" algn="ctr"/>
            <a:r>
              <a:rPr lang="uk-UA" sz="5400" i="1" dirty="0" smtClean="0">
                <a:solidFill>
                  <a:prstClr val="black"/>
                </a:solidFill>
                <a:latin typeface="AllodsWest" panose="02000000000000000000" pitchFamily="2" charset="0"/>
              </a:rPr>
              <a:t>Збірка завдань.</a:t>
            </a:r>
            <a:endParaRPr lang="uk-UA" sz="5400" i="1" dirty="0">
              <a:solidFill>
                <a:prstClr val="black"/>
              </a:solidFill>
              <a:latin typeface="AllodsWes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2534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.pinimg.com/564x/9c/9f/90/9c9f90e1eb38a085152821b69c08e0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2480" y="-25761"/>
            <a:ext cx="9633520" cy="2041014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kumimoji="0" lang="uk-UA" sz="48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12.</a:t>
            </a:r>
            <a:endParaRPr kumimoji="0" lang="uk-UA" sz="4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782" y="2176086"/>
            <a:ext cx="4116145" cy="12926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lodsWest" panose="02000000000000000000" pitchFamily="2" charset="0"/>
              </a:rPr>
              <a:t>1. Скільки</a:t>
            </a:r>
            <a:r>
              <a:rPr kumimoji="0" lang="uk-UA" sz="2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lodsWest" panose="02000000000000000000" pitchFamily="2" charset="0"/>
              </a:rPr>
              <a:t> не їв Вовк із казки «Червона шапочка»?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9401" y="5336945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382981" y="3449783"/>
            <a:ext cx="2064327" cy="155170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777" y="2067790"/>
            <a:ext cx="5160387" cy="4613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339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.pinimg.com/564x/9c/9f/90/9c9f90e1eb38a085152821b69c08e0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2480" y="-25761"/>
            <a:ext cx="9633520" cy="2041014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kumimoji="0" lang="uk-UA" sz="48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12.</a:t>
            </a:r>
            <a:endParaRPr kumimoji="0" lang="uk-UA" sz="4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782" y="2176086"/>
            <a:ext cx="4116145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800" dirty="0" smtClean="0">
                <a:solidFill>
                  <a:srgbClr val="292A3A"/>
                </a:solidFill>
                <a:latin typeface="AllodsWest" panose="02000000000000000000" pitchFamily="2" charset="0"/>
              </a:rPr>
              <a:t>2. Герой </a:t>
            </a:r>
            <a:r>
              <a:rPr lang="ru-RU" sz="2800" dirty="0">
                <a:solidFill>
                  <a:srgbClr val="292A3A"/>
                </a:solidFill>
                <a:latin typeface="AllodsWest" panose="02000000000000000000" pitchFamily="2" charset="0"/>
              </a:rPr>
              <a:t>з якої казки зображений на малюнку?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9401" y="5336945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524000" y="3560619"/>
            <a:ext cx="2992581" cy="155170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325" y="2521527"/>
            <a:ext cx="5019675" cy="3621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026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.pinimg.com/564x/9c/9f/90/9c9f90e1eb38a085152821b69c08e0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2480" y="-25761"/>
            <a:ext cx="9633520" cy="2041014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kumimoji="0" lang="uk-UA" sz="48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12.</a:t>
            </a:r>
            <a:endParaRPr kumimoji="0" lang="uk-UA" sz="4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782" y="2564013"/>
            <a:ext cx="4116145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800" dirty="0" smtClean="0">
                <a:solidFill>
                  <a:srgbClr val="292A3A"/>
                </a:solidFill>
                <a:latin typeface="AllodsWest" panose="02000000000000000000" pitchFamily="2" charset="0"/>
              </a:rPr>
              <a:t>3. Як </a:t>
            </a:r>
            <a:r>
              <a:rPr lang="ru-RU" sz="2800" dirty="0">
                <a:solidFill>
                  <a:srgbClr val="292A3A"/>
                </a:solidFill>
                <a:latin typeface="AllodsWest" panose="02000000000000000000" pitchFamily="2" charset="0"/>
              </a:rPr>
              <a:t>звали мишенят із казки колосок?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9401" y="5336945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524000" y="3560619"/>
            <a:ext cx="2992581" cy="155170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1381" y="2590800"/>
            <a:ext cx="4869873" cy="3812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055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.pinimg.com/564x/9c/9f/90/9c9f90e1eb38a085152821b69c08e0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2480" y="-25761"/>
            <a:ext cx="9633520" cy="2041014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0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ЗУПИНКА </a:t>
            </a:r>
            <a:r>
              <a:rPr kumimoji="0" lang="uk-UA" sz="4800" b="1" i="0" u="none" strike="noStrike" kern="1200" cap="none" spc="0" normalizeH="0" baseline="0" noProof="0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12.</a:t>
            </a:r>
            <a:endParaRPr kumimoji="0" lang="uk-UA" sz="4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1" y="2134522"/>
            <a:ext cx="4116145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800" dirty="0">
                <a:solidFill>
                  <a:srgbClr val="292A3A"/>
                </a:solidFill>
                <a:latin typeface="AllodsWest" panose="02000000000000000000" pitchFamily="2" charset="0"/>
              </a:rPr>
              <a:t>4</a:t>
            </a:r>
            <a:r>
              <a:rPr lang="ru-RU" sz="2800" dirty="0" smtClean="0">
                <a:solidFill>
                  <a:srgbClr val="292A3A"/>
                </a:solidFill>
                <a:latin typeface="AllodsWest" panose="02000000000000000000" pitchFamily="2" charset="0"/>
              </a:rPr>
              <a:t>.</a:t>
            </a:r>
            <a:r>
              <a:rPr lang="ru-RU" sz="2800" dirty="0">
                <a:solidFill>
                  <a:srgbClr val="292A3A"/>
                </a:solidFill>
                <a:latin typeface="AllodsWest" panose="02000000000000000000" pitchFamily="2" charset="0"/>
              </a:rPr>
              <a:t> Яка тварина була головним героєм у казці "Пан Коцький"?</a:t>
            </a:r>
            <a:r>
              <a:rPr lang="ru-RU" sz="2800" dirty="0" smtClean="0">
                <a:solidFill>
                  <a:srgbClr val="292A3A"/>
                </a:solidFill>
                <a:latin typeface="AllodsWest" panose="02000000000000000000" pitchFamily="2" charset="0"/>
              </a:rPr>
              <a:t> 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odsWes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9401" y="5336945"/>
            <a:ext cx="3432381" cy="39241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9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Увага, завдання на швидкість.</a:t>
            </a:r>
            <a:endParaRPr kumimoji="0" lang="ru-RU" sz="19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288474" y="3560619"/>
            <a:ext cx="3228108" cy="155170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7526" y="2144423"/>
            <a:ext cx="4728729" cy="4066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78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414</Words>
  <Application>Microsoft Office PowerPoint</Application>
  <PresentationFormat>Лист A4 (210x297 мм)</PresentationFormat>
  <Paragraphs>127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29</vt:i4>
      </vt:variant>
    </vt:vector>
  </HeadingPairs>
  <TitlesOfParts>
    <vt:vector size="47" baseType="lpstr">
      <vt:lpstr>AllodsWest</vt:lpstr>
      <vt:lpstr>Arial</vt:lpstr>
      <vt:lpstr>Calibri</vt:lpstr>
      <vt:lpstr>Calibri Light</vt:lpstr>
      <vt:lpstr>Cambria</vt:lpstr>
      <vt:lpstr>Georgia</vt:lpstr>
      <vt:lpstr>Times New Roman</vt:lpstr>
      <vt:lpstr>Trebuchet MS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Воздушный поток</vt:lpstr>
      <vt:lpstr>7_Тема Office</vt:lpstr>
      <vt:lpstr>8_Тема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Куцик Аліна</dc:creator>
  <cp:lastModifiedBy>Куцик Аліна</cp:lastModifiedBy>
  <cp:revision>25</cp:revision>
  <dcterms:created xsi:type="dcterms:W3CDTF">2024-01-21T07:01:20Z</dcterms:created>
  <dcterms:modified xsi:type="dcterms:W3CDTF">2024-01-21T17:17:27Z</dcterms:modified>
</cp:coreProperties>
</file>