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70" r:id="rId6"/>
    <p:sldId id="266" r:id="rId7"/>
    <p:sldId id="262" r:id="rId8"/>
    <p:sldId id="272" r:id="rId9"/>
    <p:sldId id="258" r:id="rId10"/>
    <p:sldId id="274" r:id="rId11"/>
    <p:sldId id="27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2" y="0"/>
            <a:ext cx="91343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34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1291544" y="1052736"/>
            <a:ext cx="6448807" cy="4032448"/>
          </a:xfrm>
          <a:prstGeom prst="cloud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latin typeface="Times New Roman" pitchFamily="18" charset="0"/>
                <a:cs typeface="Times New Roman" pitchFamily="18" charset="0"/>
              </a:rPr>
              <a:t>ЧАСТИНИ</a:t>
            </a:r>
          </a:p>
          <a:p>
            <a:pPr algn="ctr"/>
            <a:r>
              <a:rPr lang="uk-UA" sz="6000" b="1" dirty="0">
                <a:latin typeface="Times New Roman" pitchFamily="18" charset="0"/>
                <a:cs typeface="Times New Roman" pitchFamily="18" charset="0"/>
              </a:rPr>
              <a:t> МОВИ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548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2020" cy="6856378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14400" y="908720"/>
            <a:ext cx="8229600" cy="359185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7300" b="1" dirty="0">
                <a:solidFill>
                  <a:srgbClr val="FF0000"/>
                </a:solidFill>
                <a:latin typeface="Times New Roman" pitchFamily="18" charset="0"/>
                <a:cs typeface="Aharoni" pitchFamily="2" charset="-79"/>
              </a:rPr>
              <a:t>ІМЕННИК</a:t>
            </a:r>
          </a:p>
          <a:p>
            <a:endParaRPr lang="uk-UA" b="1" dirty="0">
              <a:solidFill>
                <a:srgbClr val="FF0000"/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b="1" dirty="0">
                <a:solidFill>
                  <a:srgbClr val="7030A0"/>
                </a:solidFill>
                <a:latin typeface="Times New Roman" pitchFamily="18" charset="0"/>
                <a:cs typeface="Aharoni" pitchFamily="2" charset="-79"/>
              </a:rPr>
              <a:t>НАЗВА ПРЕДМЕТА</a:t>
            </a:r>
            <a:br>
              <a:rPr lang="uk-UA" sz="6700" b="1" dirty="0">
                <a:latin typeface="Times New Roman" pitchFamily="18" charset="0"/>
                <a:cs typeface="Aharoni" pitchFamily="2" charset="-79"/>
              </a:rPr>
            </a:br>
            <a:br>
              <a:rPr lang="uk-UA" b="1" dirty="0">
                <a:latin typeface="Times New Roman" pitchFamily="18" charset="0"/>
                <a:cs typeface="Aharoni" pitchFamily="2" charset="-79"/>
              </a:rPr>
            </a:br>
            <a:r>
              <a:rPr lang="uk-UA" sz="5600" b="1" dirty="0">
                <a:latin typeface="Times New Roman" pitchFamily="18" charset="0"/>
                <a:ea typeface="+mn-ea"/>
                <a:cs typeface="Aharoni" pitchFamily="2" charset="-79"/>
              </a:rPr>
              <a:t>ХТО? ЩО?</a:t>
            </a:r>
            <a:br>
              <a:rPr lang="uk-UA" sz="1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Aharoni" pitchFamily="2" charset="-79"/>
              </a:rPr>
            </a:br>
            <a:endParaRPr lang="ru-RU" b="1" dirty="0">
              <a:latin typeface="Times New Roman" pitchFamily="18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99782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1142992" y="908720"/>
            <a:ext cx="8072462" cy="44388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6400" b="1" dirty="0">
              <a:solidFill>
                <a:srgbClr val="FF0000"/>
              </a:solidFill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03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Aharoni" pitchFamily="2" charset="-79"/>
              </a:rPr>
              <a:t>ПРИКМЕТН</a:t>
            </a:r>
            <a:r>
              <a:rPr kumimoji="0" lang="uk-UA" sz="10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ИК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uk-UA" sz="6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r>
              <a:rPr kumimoji="0" lang="uk-UA" sz="7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ОЗНАКА ПРЕДМЕТА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8400" b="1" dirty="0"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8400" b="1" dirty="0">
                <a:latin typeface="Times New Roman" pitchFamily="18" charset="0"/>
                <a:ea typeface="+mj-ea"/>
                <a:cs typeface="Aharoni" pitchFamily="2" charset="-79"/>
              </a:rPr>
              <a:t>ЯКИЙ? ЯКА?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8400" b="1" dirty="0">
                <a:latin typeface="Times New Roman" pitchFamily="18" charset="0"/>
                <a:ea typeface="+mj-ea"/>
                <a:cs typeface="Aharoni" pitchFamily="2" charset="-79"/>
              </a:rPr>
              <a:t> ЯКЕ? ЯКІ?</a:t>
            </a:r>
            <a:br>
              <a:rPr kumimoji="0" lang="uk-UA" sz="8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368BFC53-177E-4D09-8039-DA6EB6071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3" y="-1"/>
            <a:ext cx="9117327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59175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3" y="-1"/>
            <a:ext cx="9117327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914400" y="908720"/>
            <a:ext cx="8229600" cy="3591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algn="ctr">
              <a:spcBef>
                <a:spcPct val="0"/>
              </a:spcBef>
              <a:defRPr/>
            </a:pPr>
            <a:endParaRPr lang="uk-UA" sz="22000" b="1" dirty="0">
              <a:solidFill>
                <a:srgbClr val="FF0000"/>
              </a:solidFill>
              <a:latin typeface="Times New Roman" pitchFamily="18" charset="0"/>
              <a:cs typeface="Aharoni" pitchFamily="2" charset="-79"/>
            </a:endParaRPr>
          </a:p>
          <a:p>
            <a:pPr algn="ctr">
              <a:spcBef>
                <a:spcPct val="0"/>
              </a:spcBef>
              <a:defRPr/>
            </a:pPr>
            <a:r>
              <a:rPr lang="uk-UA" sz="26400" b="1" dirty="0">
                <a:solidFill>
                  <a:srgbClr val="FF0000"/>
                </a:solidFill>
                <a:latin typeface="Times New Roman" pitchFamily="18" charset="0"/>
                <a:cs typeface="Aharoni" pitchFamily="2" charset="-79"/>
              </a:rPr>
              <a:t>ДІЄСЛОВО</a:t>
            </a:r>
            <a:br>
              <a:rPr lang="uk-UA" sz="22000" b="1" dirty="0">
                <a:solidFill>
                  <a:prstClr val="black"/>
                </a:solidFill>
                <a:latin typeface="Times New Roman" pitchFamily="18" charset="0"/>
                <a:cs typeface="Aharoni" pitchFamily="2" charset="-79"/>
              </a:rPr>
            </a:br>
            <a:endParaRPr lang="uk-UA" sz="22000" b="1" dirty="0">
              <a:solidFill>
                <a:prstClr val="black"/>
              </a:solidFill>
              <a:latin typeface="Times New Roman" pitchFamily="18" charset="0"/>
              <a:cs typeface="Aharoni" pitchFamily="2" charset="-79"/>
            </a:endParaRPr>
          </a:p>
          <a:p>
            <a:pPr algn="ctr">
              <a:spcBef>
                <a:spcPct val="0"/>
              </a:spcBef>
              <a:defRPr/>
            </a:pPr>
            <a:endParaRPr lang="uk-UA" sz="5300" b="1" dirty="0">
              <a:solidFill>
                <a:srgbClr val="7030A0"/>
              </a:solidFill>
              <a:latin typeface="Times New Roman" pitchFamily="18" charset="0"/>
              <a:cs typeface="Aharoni" pitchFamily="2" charset="-79"/>
            </a:endParaRPr>
          </a:p>
          <a:p>
            <a:pPr algn="ctr">
              <a:spcBef>
                <a:spcPct val="0"/>
              </a:spcBef>
              <a:defRPr/>
            </a:pPr>
            <a:r>
              <a:rPr lang="uk-UA" sz="16000" b="1" dirty="0">
                <a:solidFill>
                  <a:srgbClr val="7030A0"/>
                </a:solidFill>
                <a:latin typeface="Times New Roman" pitchFamily="18" charset="0"/>
                <a:cs typeface="Aharoni" pitchFamily="2" charset="-79"/>
              </a:rPr>
              <a:t>ДІЯ  ПРЕДМЕТА</a:t>
            </a:r>
          </a:p>
          <a:p>
            <a:pPr algn="ctr">
              <a:spcBef>
                <a:spcPct val="0"/>
              </a:spcBef>
              <a:defRPr/>
            </a:pPr>
            <a:endParaRPr lang="uk-UA" sz="20000" b="1" dirty="0">
              <a:latin typeface="Times New Roman" pitchFamily="18" charset="0"/>
              <a:cs typeface="Aharoni" pitchFamily="2" charset="-79"/>
            </a:endParaRPr>
          </a:p>
          <a:p>
            <a:pPr algn="ctr">
              <a:spcBef>
                <a:spcPct val="0"/>
              </a:spcBef>
              <a:defRPr/>
            </a:pPr>
            <a:r>
              <a:rPr lang="uk-UA" sz="20000" b="1" dirty="0">
                <a:latin typeface="Times New Roman" pitchFamily="18" charset="0"/>
                <a:cs typeface="Aharoni" pitchFamily="2" charset="-79"/>
              </a:rPr>
              <a:t>ЩО РОБИТИ?</a:t>
            </a:r>
            <a:br>
              <a:rPr lang="uk-UA" sz="4400" b="1" dirty="0">
                <a:solidFill>
                  <a:prstClr val="black"/>
                </a:solidFill>
                <a:latin typeface="Times New Roman" pitchFamily="18" charset="0"/>
                <a:cs typeface="Aharoni" pitchFamily="2" charset="-79"/>
              </a:rPr>
            </a:br>
            <a:br>
              <a:rPr lang="uk-UA" sz="4400" b="1" dirty="0">
                <a:solidFill>
                  <a:prstClr val="black"/>
                </a:solidFill>
                <a:latin typeface="Times New Roman" pitchFamily="18" charset="0"/>
                <a:cs typeface="Aharoni" pitchFamily="2" charset="-79"/>
              </a:rPr>
            </a:br>
            <a:endParaRPr lang="ru-RU" sz="4400" b="1" dirty="0">
              <a:solidFill>
                <a:prstClr val="black"/>
              </a:solidFill>
              <a:latin typeface="Times New Roman" pitchFamily="18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99317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2"/>
            <a:ext cx="9132020" cy="6856378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14400" y="764704"/>
            <a:ext cx="8015318" cy="38787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7300" b="1" dirty="0">
              <a:solidFill>
                <a:srgbClr val="FF0000"/>
              </a:solidFill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Aharoni" pitchFamily="2" charset="-79"/>
              </a:rPr>
              <a:t>ЧИСЛІВНИК</a:t>
            </a:r>
            <a:br>
              <a:rPr kumimoji="0" lang="uk-UA" sz="2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endParaRPr kumimoji="0" lang="uk-UA" sz="47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700" b="1" dirty="0">
              <a:solidFill>
                <a:srgbClr val="7030A0"/>
              </a:solidFill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КІЛЬКІСТЬ ПРЕДМЕТІВ,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ПОРЯДОК ПРИ ЛІЧБІ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700" b="1" dirty="0">
              <a:solidFill>
                <a:srgbClr val="7030A0"/>
              </a:solidFill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47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5900" b="1" dirty="0"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5900" b="1" dirty="0"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6000" b="1" dirty="0">
                <a:latin typeface="Times New Roman" pitchFamily="18" charset="0"/>
                <a:ea typeface="+mj-ea"/>
                <a:cs typeface="Aharoni" pitchFamily="2" charset="-79"/>
              </a:rPr>
              <a:t> СКІЛЬКИ?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6000" b="1" dirty="0">
                <a:latin typeface="Times New Roman" pitchFamily="18" charset="0"/>
                <a:ea typeface="+mj-ea"/>
                <a:cs typeface="Aharoni" pitchFamily="2" charset="-79"/>
              </a:rPr>
              <a:t> КОТРИЙ?</a:t>
            </a: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28948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0" y="30088"/>
            <a:ext cx="9091730" cy="6827912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914400" y="908720"/>
            <a:ext cx="8229600" cy="3949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endParaRPr lang="uk-UA" sz="6000" b="1" dirty="0">
              <a:latin typeface="Times New Roman" pitchFamily="18" charset="0"/>
              <a:ea typeface="+mj-ea"/>
              <a:cs typeface="Aharoni" pitchFamily="2" charset="-79"/>
            </a:endParaRPr>
          </a:p>
          <a:p>
            <a:pPr lvl="0" algn="ctr">
              <a:spcBef>
                <a:spcPct val="0"/>
              </a:spcBef>
              <a:defRPr/>
            </a:pPr>
            <a:endParaRPr lang="uk-UA" sz="6000" b="1" dirty="0">
              <a:solidFill>
                <a:srgbClr val="FF0000"/>
              </a:solidFill>
              <a:latin typeface="Times New Roman" pitchFamily="18" charset="0"/>
              <a:ea typeface="+mj-ea"/>
              <a:cs typeface="Aharoni" pitchFamily="2" charset="-79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uk-UA" sz="60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Aharoni" pitchFamily="2" charset="-79"/>
              </a:rPr>
              <a:t>ПРИСЛІВ</a:t>
            </a:r>
            <a:r>
              <a:rPr kumimoji="0" lang="uk-UA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НИК</a:t>
            </a:r>
            <a:br>
              <a:rPr kumimoji="0" lang="uk-UA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r>
              <a:rPr lang="ru-RU" sz="3600" b="1" dirty="0" err="1">
                <a:solidFill>
                  <a:srgbClr val="7030A0"/>
                </a:solidFill>
              </a:rPr>
              <a:t>ознаку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дії,стан</a:t>
            </a:r>
            <a:r>
              <a:rPr lang="ru-RU" sz="3600" b="1" dirty="0">
                <a:solidFill>
                  <a:srgbClr val="7030A0"/>
                </a:solidFill>
              </a:rPr>
              <a:t> предмета ,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ознаку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якості</a:t>
            </a:r>
            <a:endParaRPr lang="ru-RU" sz="3600" b="1" dirty="0">
              <a:solidFill>
                <a:srgbClr val="7030A0"/>
              </a:solidFill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uk-UA" sz="4400" b="1" dirty="0">
                <a:latin typeface="Times New Roman" pitchFamily="18" charset="0"/>
                <a:ea typeface="+mj-ea"/>
                <a:cs typeface="Aharoni" pitchFamily="2" charset="-79"/>
              </a:rPr>
              <a:t>ДЕ? КУДИ?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>
                <a:latin typeface="Times New Roman" pitchFamily="18" charset="0"/>
                <a:ea typeface="+mj-ea"/>
                <a:cs typeface="Aharoni" pitchFamily="2" charset="-79"/>
              </a:rPr>
              <a:t>ЯК? ЗВІДКИ?</a:t>
            </a:r>
            <a:br>
              <a:rPr kumimoji="0" lang="uk-UA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br>
              <a:rPr kumimoji="0" lang="uk-UA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52958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3" y="-1"/>
            <a:ext cx="9117327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14400" y="764704"/>
            <a:ext cx="8015318" cy="38787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r>
              <a:rPr kumimoji="0" lang="uk-UA" sz="9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ЗАЙМЕННИК</a:t>
            </a:r>
            <a:br>
              <a:rPr kumimoji="0" lang="uk-UA" sz="6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r>
              <a:rPr kumimoji="0" lang="uk-UA" sz="6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Я – 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500" b="1" dirty="0">
                <a:latin typeface="Times New Roman" pitchFamily="18" charset="0"/>
                <a:ea typeface="+mj-ea"/>
                <a:cs typeface="Aharoni" pitchFamily="2" charset="-79"/>
              </a:rPr>
              <a:t>ТИ – ВИ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ВІН</a:t>
            </a:r>
            <a:r>
              <a:rPr kumimoji="0" lang="uk-UA" sz="65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  ВОНА  ВОНО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500" b="1" baseline="0" dirty="0">
                <a:latin typeface="Times New Roman" pitchFamily="18" charset="0"/>
                <a:ea typeface="+mj-ea"/>
                <a:cs typeface="Aharoni" pitchFamily="2" charset="-79"/>
              </a:rPr>
              <a:t>ВОНИ</a:t>
            </a: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90154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0" y="30088"/>
            <a:ext cx="9091730" cy="6827912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914400" y="764704"/>
            <a:ext cx="8015318" cy="3735866"/>
          </a:xfrm>
          <a:prstGeom prst="rect">
            <a:avLst/>
          </a:prstGeom>
        </p:spPr>
        <p:txBody>
          <a:bodyPr>
            <a:normAutofit fontScale="3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uk-UA" b="1" dirty="0">
                <a:latin typeface="Times New Roman" pitchFamily="18" charset="0"/>
                <a:cs typeface="Aharoni" pitchFamily="2" charset="-79"/>
              </a:rPr>
            </a:br>
            <a:endParaRPr lang="uk-UA" b="1" dirty="0">
              <a:latin typeface="Times New Roman" pitchFamily="18" charset="0"/>
              <a:cs typeface="Aharoni" pitchFamily="2" charset="-79"/>
            </a:endParaRPr>
          </a:p>
          <a:p>
            <a:endParaRPr lang="uk-UA" sz="5300" b="1" dirty="0">
              <a:solidFill>
                <a:srgbClr val="F0061C"/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16000" b="1" dirty="0">
                <a:solidFill>
                  <a:srgbClr val="F0061C"/>
                </a:solidFill>
                <a:latin typeface="Times New Roman" pitchFamily="18" charset="0"/>
                <a:cs typeface="Aharoni" pitchFamily="2" charset="-79"/>
              </a:rPr>
              <a:t>ПРИЙМЕННИК</a:t>
            </a:r>
            <a:br>
              <a:rPr lang="uk-UA" sz="6700" b="1" dirty="0">
                <a:latin typeface="Times New Roman" pitchFamily="18" charset="0"/>
                <a:cs typeface="Aharoni" pitchFamily="2" charset="-79"/>
              </a:rPr>
            </a:br>
            <a:endParaRPr lang="uk-UA" sz="6700" b="1" dirty="0">
              <a:latin typeface="Times New Roman" pitchFamily="18" charset="0"/>
              <a:cs typeface="Aharoni" pitchFamily="2" charset="-79"/>
            </a:endParaRPr>
          </a:p>
          <a:p>
            <a:endParaRPr lang="uk-UA" sz="6700" b="1" dirty="0">
              <a:latin typeface="Times New Roman" pitchFamily="18" charset="0"/>
              <a:cs typeface="Aharoni" pitchFamily="2" charset="-79"/>
            </a:endParaRPr>
          </a:p>
          <a:p>
            <a:endParaRPr lang="uk-UA" sz="6700" b="1" dirty="0">
              <a:latin typeface="Times New Roman" pitchFamily="18" charset="0"/>
              <a:cs typeface="Aharoni" pitchFamily="2" charset="-79"/>
            </a:endParaRPr>
          </a:p>
          <a:p>
            <a:endParaRPr lang="uk-UA" sz="13300" b="1" dirty="0">
              <a:latin typeface="Times New Roman" pitchFamily="18" charset="0"/>
              <a:cs typeface="Aharoni" pitchFamily="2" charset="-79"/>
            </a:endParaRPr>
          </a:p>
          <a:p>
            <a:r>
              <a:rPr lang="uk-UA" sz="13300" b="1" dirty="0">
                <a:latin typeface="Times New Roman" pitchFamily="18" charset="0"/>
                <a:cs typeface="Aharoni" pitchFamily="2" charset="-79"/>
              </a:rPr>
              <a:t>У, В, ДО, НА, З, ЗА,</a:t>
            </a:r>
          </a:p>
          <a:p>
            <a:r>
              <a:rPr lang="uk-UA" sz="13300" b="1" dirty="0">
                <a:latin typeface="Times New Roman" pitchFamily="18" charset="0"/>
                <a:cs typeface="Aharoni" pitchFamily="2" charset="-79"/>
              </a:rPr>
              <a:t>БЕЗ, ВІД, ПІД…</a:t>
            </a:r>
            <a:br>
              <a:rPr lang="uk-UA" b="1" dirty="0">
                <a:latin typeface="Times New Roman" pitchFamily="18" charset="0"/>
                <a:cs typeface="Aharoni" pitchFamily="2" charset="-79"/>
              </a:rPr>
            </a:br>
            <a:br>
              <a:rPr lang="uk-UA" b="1" dirty="0">
                <a:latin typeface="Times New Roman" pitchFamily="18" charset="0"/>
                <a:cs typeface="Aharoni" pitchFamily="2" charset="-79"/>
              </a:rPr>
            </a:br>
            <a:endParaRPr lang="ru-RU" b="1" dirty="0">
              <a:latin typeface="Times New Roman" pitchFamily="18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10461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773" y="1622"/>
            <a:ext cx="9132020" cy="6856378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14400" y="908720"/>
            <a:ext cx="8229600" cy="3591850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12000" b="1" dirty="0">
                <a:solidFill>
                  <a:srgbClr val="FF0000"/>
                </a:solidFill>
                <a:latin typeface="Times New Roman" pitchFamily="18" charset="0"/>
                <a:cs typeface="Aharoni" pitchFamily="2" charset="-79"/>
              </a:rPr>
              <a:t>ЧАСТКА</a:t>
            </a:r>
          </a:p>
          <a:p>
            <a:endParaRPr lang="uk-UA" b="1" dirty="0">
              <a:solidFill>
                <a:srgbClr val="FF0000"/>
              </a:solidFill>
              <a:latin typeface="Times New Roman" pitchFamily="18" charset="0"/>
              <a:cs typeface="Aharoni" pitchFamily="2" charset="-79"/>
            </a:endParaRPr>
          </a:p>
          <a:p>
            <a:br>
              <a:rPr lang="uk-UA" sz="6700" b="1" dirty="0">
                <a:latin typeface="Times New Roman" pitchFamily="18" charset="0"/>
                <a:cs typeface="Aharoni" pitchFamily="2" charset="-79"/>
              </a:rPr>
            </a:br>
            <a:r>
              <a:rPr lang="uk-UA" sz="8900" b="1" dirty="0">
                <a:latin typeface="Times New Roman" pitchFamily="18" charset="0"/>
                <a:ea typeface="+mn-ea"/>
                <a:cs typeface="Aharoni" pitchFamily="2" charset="-79"/>
              </a:rPr>
              <a:t>НЕ, Ж, АЖ, </a:t>
            </a:r>
          </a:p>
          <a:p>
            <a:r>
              <a:rPr lang="uk-UA" sz="8900" b="1" dirty="0">
                <a:latin typeface="Times New Roman" pitchFamily="18" charset="0"/>
                <a:ea typeface="+mn-ea"/>
                <a:cs typeface="Aharoni" pitchFamily="2" charset="-79"/>
              </a:rPr>
              <a:t>НУ, БИ…</a:t>
            </a:r>
            <a:br>
              <a:rPr lang="uk-UA" sz="1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Aharoni" pitchFamily="2" charset="-79"/>
              </a:rPr>
            </a:br>
            <a:endParaRPr lang="ru-RU" b="1" dirty="0">
              <a:latin typeface="Times New Roman" pitchFamily="18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75079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14400" y="980728"/>
            <a:ext cx="8015318" cy="36627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uk-UA" sz="4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r>
              <a:rPr kumimoji="0" lang="uk-UA" sz="1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СПОЛУЧНИК</a:t>
            </a:r>
            <a:br>
              <a:rPr kumimoji="0" lang="uk-UA" sz="6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endParaRPr kumimoji="0" lang="uk-UA" sz="6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6700" b="1" dirty="0">
              <a:latin typeface="Times New Roman" pitchFamily="18" charset="0"/>
              <a:ea typeface="+mj-ea"/>
              <a:cs typeface="Aharoni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І,</a:t>
            </a:r>
            <a:r>
              <a:rPr kumimoji="0" lang="uk-UA" sz="160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 Й, ТА,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60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  <a:t>А, АЛЕ…</a:t>
            </a: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b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Aharoni" pitchFamily="2" charset="-79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Aharoni" pitchFamily="2" charset="-79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7F0DFD-134B-4207-A24C-B30024F3A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0" y="30088"/>
            <a:ext cx="9091730" cy="682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408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141</Words>
  <Application>Microsoft Office PowerPoint</Application>
  <PresentationFormat>Экран (4:3)</PresentationFormat>
  <Paragraphs>54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</dc:creator>
  <cp:lastModifiedBy>Монастирна Наталія Василівна</cp:lastModifiedBy>
  <cp:revision>6</cp:revision>
  <dcterms:created xsi:type="dcterms:W3CDTF">2019-01-12T18:36:53Z</dcterms:created>
  <dcterms:modified xsi:type="dcterms:W3CDTF">2023-04-09T17:37:43Z</dcterms:modified>
</cp:coreProperties>
</file>