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5" r:id="rId3"/>
    <p:sldId id="266" r:id="rId4"/>
    <p:sldId id="264" r:id="rId5"/>
    <p:sldId id="263" r:id="rId6"/>
    <p:sldId id="261" r:id="rId7"/>
    <p:sldId id="268" r:id="rId8"/>
    <p:sldId id="271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85588-37EC-4D9C-91AA-88D02791AD6F}" type="datetimeFigureOut">
              <a:rPr lang="ru-RU" smtClean="0"/>
              <a:pPr/>
              <a:t>31.01.2023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4A39D-051D-4132-9848-8BE6A5D030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C18C8D2-C5D8-45DD-87F3-BFFACD367582}"/>
              </a:ext>
            </a:extLst>
          </p:cNvPr>
          <p:cNvSpPr/>
          <p:nvPr/>
        </p:nvSpPr>
        <p:spPr>
          <a:xfrm>
            <a:off x="1043608" y="3374805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Open Sans"/>
              </a:rPr>
              <a:t>Яке слово зашифровано?</a:t>
            </a:r>
            <a:endParaRPr lang="uk-UA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FCC8A6-ABA1-4A57-85A6-AF82484D1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872" y="692696"/>
            <a:ext cx="2448272" cy="2016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4149080"/>
            <a:ext cx="7650852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194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C18C8D2-C5D8-45DD-87F3-BFFACD367582}"/>
              </a:ext>
            </a:extLst>
          </p:cNvPr>
          <p:cNvSpPr/>
          <p:nvPr/>
        </p:nvSpPr>
        <p:spPr>
          <a:xfrm>
            <a:off x="971600" y="3861048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Open Sans"/>
              </a:rPr>
              <a:t>ЧЕРГУВАННЯ ГОЛОСНИХ ЗВУКІВ 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Open Sans"/>
              </a:rPr>
              <a:t>У КОРЕНЯХ СЛІВ</a:t>
            </a:r>
            <a:endParaRPr lang="uk-UA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FCC8A6-ABA1-4A57-85A6-AF82484D1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872" y="692696"/>
            <a:ext cx="2448272" cy="20162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C18C8D2-C5D8-45DD-87F3-BFFACD367582}"/>
              </a:ext>
            </a:extLst>
          </p:cNvPr>
          <p:cNvSpPr/>
          <p:nvPr/>
        </p:nvSpPr>
        <p:spPr>
          <a:xfrm>
            <a:off x="971600" y="3861048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Чергування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звуків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—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це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здатність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звуків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змінювати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один одного на одному й тому ж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місці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в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певній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 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морфемі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.</a:t>
            </a:r>
            <a:endParaRPr lang="uk-UA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FCC8A6-ABA1-4A57-85A6-AF82484D1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872" y="692696"/>
            <a:ext cx="2448272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402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6FA888B-342A-4CA8-BFF3-33B4E1E5F503}"/>
              </a:ext>
            </a:extLst>
          </p:cNvPr>
          <p:cNvSpPr/>
          <p:nvPr/>
        </p:nvSpPr>
        <p:spPr>
          <a:xfrm>
            <a:off x="2987824" y="548680"/>
            <a:ext cx="60841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Найчастішим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випадком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чергування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голосних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звуків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є 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зміна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звука [ і ],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який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вживається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в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закритому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складі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, на звук [ о ]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або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[ е ],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які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вживаються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у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відкритих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складах.</a:t>
            </a:r>
            <a:endParaRPr lang="uk-UA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3212976"/>
            <a:ext cx="5403562" cy="33843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80112" y="414908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Приклад:</a:t>
            </a:r>
          </a:p>
          <a:p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Гори —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гір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.</a:t>
            </a:r>
          </a:p>
          <a:p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Село —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сіл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1D9134E-A1CC-4CBB-979C-0C4308878193}"/>
              </a:ext>
            </a:extLst>
          </p:cNvPr>
          <p:cNvSpPr/>
          <p:nvPr/>
        </p:nvSpPr>
        <p:spPr>
          <a:xfrm>
            <a:off x="2843808" y="404664"/>
            <a:ext cx="61926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Чергування голосних звуків [ і ]   з [ о ] або [ е ] в коренях відбувається при відмінюванні деяких іменників жіночого і чоловічого роду, що в початковій формі мають нульове закінчення.</a:t>
            </a:r>
            <a:endParaRPr lang="uk-UA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C527A6A-16BE-4435-8033-0391A876A9B2}"/>
              </a:ext>
            </a:extLst>
          </p:cNvPr>
          <p:cNvSpPr/>
          <p:nvPr/>
        </p:nvSpPr>
        <p:spPr>
          <a:xfrm>
            <a:off x="2843808" y="34290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Приклад:</a:t>
            </a:r>
          </a:p>
          <a:p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Радість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—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радості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.</a:t>
            </a:r>
          </a:p>
          <a:p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Попіл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—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попелу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.</a:t>
            </a:r>
          </a:p>
          <a:p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Рік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 — у </a:t>
            </a:r>
            <a:r>
              <a:rPr lang="ru-RU" sz="2400" i="1" dirty="0" err="1">
                <a:solidFill>
                  <a:schemeClr val="tx2">
                    <a:lumMod val="75000"/>
                  </a:schemeClr>
                </a:solidFill>
                <a:latin typeface="Open Sans"/>
              </a:rPr>
              <a:t>році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latin typeface="Open Sans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Мои документы\дети ученики 1\24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99593" y="620688"/>
            <a:ext cx="9044407" cy="5112567"/>
          </a:xfrm>
          <a:prstGeom prst="rect">
            <a:avLst/>
          </a:prstGeom>
          <a:noFill/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637D0AE-58CD-410B-9A9E-E52B9AC15396}"/>
              </a:ext>
            </a:extLst>
          </p:cNvPr>
          <p:cNvSpPr/>
          <p:nvPr/>
        </p:nvSpPr>
        <p:spPr>
          <a:xfrm>
            <a:off x="1979712" y="1268760"/>
            <a:ext cx="5328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141277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Спробуйте власні сили!</a:t>
            </a:r>
          </a:p>
          <a:p>
            <a:r>
              <a:rPr lang="uk-UA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Поставте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відео на паузу.</a:t>
            </a:r>
          </a:p>
          <a:p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Подані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іменники змініть і запишіть так, щоб відбулося чергування голосного в корені слів за зразком:  </a:t>
            </a:r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 – солі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Стіл –</a:t>
            </a: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Ніч –</a:t>
            </a: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Корінь –</a:t>
            </a: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Осінь –</a:t>
            </a: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Лебідь -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Мои документы\дети ученики 1\24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99593" y="620688"/>
            <a:ext cx="9044407" cy="5112567"/>
          </a:xfrm>
          <a:prstGeom prst="rect">
            <a:avLst/>
          </a:prstGeom>
          <a:noFill/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637D0AE-58CD-410B-9A9E-E52B9AC15396}"/>
              </a:ext>
            </a:extLst>
          </p:cNvPr>
          <p:cNvSpPr/>
          <p:nvPr/>
        </p:nvSpPr>
        <p:spPr>
          <a:xfrm>
            <a:off x="1979712" y="1268760"/>
            <a:ext cx="5328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141277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Перевіримо!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Стіл – столу або столи</a:t>
            </a:r>
            <a:endParaRPr lang="uk-UA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Ніч </a:t>
            </a:r>
            <a:r>
              <a:rPr lang="uk-UA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ночі або вночі</a:t>
            </a:r>
            <a:endParaRPr lang="uk-UA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Корінь </a:t>
            </a:r>
            <a:r>
              <a:rPr lang="uk-UA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кореня або корені</a:t>
            </a:r>
            <a:endParaRPr lang="uk-UA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Осінь </a:t>
            </a:r>
            <a:r>
              <a:rPr lang="uk-UA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осені або восени</a:t>
            </a:r>
            <a:endParaRPr lang="uk-UA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Лебідь </a:t>
            </a:r>
            <a:r>
              <a:rPr lang="uk-UA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лебедя або лебеді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809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Мои документы\дети ученики 1\24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99593" y="692696"/>
            <a:ext cx="9044407" cy="5112567"/>
          </a:xfrm>
          <a:prstGeom prst="rect">
            <a:avLst/>
          </a:prstGeom>
          <a:noFill/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637D0AE-58CD-410B-9A9E-E52B9AC15396}"/>
              </a:ext>
            </a:extLst>
          </p:cNvPr>
          <p:cNvSpPr/>
          <p:nvPr/>
        </p:nvSpPr>
        <p:spPr>
          <a:xfrm>
            <a:off x="1979712" y="1268760"/>
            <a:ext cx="53285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912" y="1052736"/>
            <a:ext cx="5401524" cy="33835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01516" y="1268760"/>
            <a:ext cx="252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Запам</a:t>
            </a:r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ятайте</a:t>
            </a:r>
            <a:r>
              <a:rPr lang="uk-UA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uk-UA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8381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36bedca8efce783d218566827d770fc1bef51d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139</Words>
  <Application>Microsoft Office PowerPoint</Application>
  <PresentationFormat>Экран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Open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keywords>шаблон для детских и школьных презентаций, шаблон дети, шаблон на день защиты детей, веселые детки шаблон для презентаций</cp:keywords>
  <cp:lastModifiedBy>Пользователь</cp:lastModifiedBy>
  <cp:revision>19</cp:revision>
  <dcterms:created xsi:type="dcterms:W3CDTF">2014-05-12T04:49:29Z</dcterms:created>
  <dcterms:modified xsi:type="dcterms:W3CDTF">2023-01-31T14:47:58Z</dcterms:modified>
</cp:coreProperties>
</file>