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A50CCB-70A4-2DAC-2530-4C92B045B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F9D0EFD-0DF0-2E64-6782-6A55B75CC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AC05A02-C530-5C1D-D72B-5C80EA387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0A70999-A9B0-12E0-0CC5-394AAA9B5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1CB4F4-3B60-5CFF-E9E9-7F91C4AD8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200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B2DA-152F-E137-11A6-FAB098B12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F2FE5A-BB1B-3949-79D5-5D661252B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0F6A146-1286-B0B8-609D-8FEC65486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875000-25D0-E474-1543-DF680DC39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F0F0AE0-2327-184D-FC9C-5AA7FE08E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6997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02F842-3674-20B1-AE71-5F7B81F68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3B56FB5-F19F-ACEE-6D76-656A1FF2F0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F1AE130-7A19-5C90-900C-7F22775B1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1FE1CF9-4C43-D1EC-B566-59CC08FD8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9A955EC-5963-4964-3E66-881B044C2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7387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10E68C-C99D-4E68-3911-9F481619F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6F44425-F78C-D539-A32E-ECDE03DFE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F5DBA95-E19C-D052-69EA-3E2EB0FF9C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1452C2A-1420-9B7F-F04D-DFC8CF402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1220E7B-AC81-453F-29B4-D141158C5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E9F11BC-796E-4760-BE80-2E1BCA3BE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6381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B6615E-4854-5C0A-FE6E-EE85FEAFE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D3C1656-8817-C5CA-E483-572925655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4871B77-35BE-C1E4-5358-607D5FE571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4A70999-373A-8BA6-7C5B-9B6F3E9625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3B08BFE-C038-7FF4-D52B-C36782AB27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62B84C0-0EF4-B380-398F-A7BCB6573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16FEEDA-F3FF-0488-312C-B867F48DC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708B87A-CB9F-C91D-A2FD-97DB77584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611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0CBDCB-1D21-1376-0AC0-1C9E433A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C19AD89-67BA-80BA-D081-B52D89846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6815232D-9DB5-811D-2ABB-41877837E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AB40A7E-F9A2-2CEC-0A18-7CACA8E6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6572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A3D483C-EB7E-5FE9-B855-95CFF2058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1CDB7C8C-591A-BDD0-89DF-A823BCC9F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0E5D4BCA-9E9F-FF01-9906-19D9C0702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44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66FCBA-63CE-3D16-F89C-23FC3B137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4D1AA1-3B12-458F-65B4-E64C79305A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453692B-F47B-D320-6DED-5A66119F2B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EB1B8D1-39BC-E41A-8B5F-76371415D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96AAA32-8913-DD62-D80D-90657C7C1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3A810A2-E6D7-BD9D-4565-03891E038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057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776A2F-6353-E75F-B574-A6A60982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AFDE24E1-0E02-8EB1-5DE5-0738F9D96C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B383F5B-1CA4-BE9B-D2CD-06A7A781BB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B01FCA2-CCCF-01F4-0BEE-27B974445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F67B935-692C-A06E-E9C6-DD3101A1A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6C80E86-36F3-2D2D-F2E2-ABD5B7DE5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933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3A486-7877-9535-185D-CE4E3DB1E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1994D9D-F854-12AA-0597-C821A9CDDA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6BCFBC-1269-E1D1-89F0-0B09EAC70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73F381F-BD82-C8A1-1248-AF6636ED9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7D86241-6613-FDAD-12A0-D080B6762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34359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BECDFD73-BD6D-6124-B1AF-6ABD485DCF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7888581-2DE0-12D7-BC58-D2F1CF0FFA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E55F857-DAFD-EA45-3104-3737EA40D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A826DC1-0370-A2AC-8719-AEBF577DA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9A4DB05-A8A5-A793-3E89-8EB6C4049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5032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4C1283E-0160-0C3C-10D2-D30A29DAC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72D9B2D-EA7E-5B8F-CB4E-960FCF358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12054AF-C8FB-36E0-87F3-F1F265511B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5EED99-342E-3C45-AB21-6471C281D10C}" type="datetimeFigureOut">
              <a:rPr lang="uk-UA" smtClean="0"/>
              <a:t>28.05.2024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572B87C-88CC-F01B-9266-877A23C84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FCCF1A-4245-C2DD-7679-FE3A4FD56D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CFD873-6EAE-C442-B483-F932192089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440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 /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DD261C-9104-9A24-556F-A27E8BFE2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13" y="-160812"/>
            <a:ext cx="9376559" cy="723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44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E57F19-F999-7DCF-3482-48C762940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3681"/>
            <a:ext cx="10515600" cy="1325563"/>
          </a:xfrm>
        </p:spPr>
        <p:txBody>
          <a:bodyPr/>
          <a:lstStyle/>
          <a:p>
            <a:r>
              <a:rPr lang="uk-UA" b="1" dirty="0">
                <a:solidFill>
                  <a:schemeClr val="accent5"/>
                </a:solidFill>
              </a:rPr>
              <a:t>TODAY WE WILL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8BD04F7-5AE6-1776-C878-233A440C0A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b="1" u="sng" dirty="0" err="1">
                <a:solidFill>
                  <a:schemeClr val="accent4"/>
                </a:solidFill>
              </a:rPr>
              <a:t>Play</a:t>
            </a:r>
            <a:endParaRPr lang="uk-UA" sz="3200" b="1" u="sng" dirty="0">
              <a:solidFill>
                <a:schemeClr val="accent4"/>
              </a:solidFill>
            </a:endParaRPr>
          </a:p>
          <a:p>
            <a:r>
              <a:rPr lang="uk-UA" sz="3200" b="1" u="sng" dirty="0" err="1">
                <a:solidFill>
                  <a:schemeClr val="accent4"/>
                </a:solidFill>
              </a:rPr>
              <a:t>Sing</a:t>
            </a:r>
            <a:endParaRPr lang="uk-UA" sz="3200" b="1" u="sng" dirty="0">
              <a:solidFill>
                <a:schemeClr val="accent4"/>
              </a:solidFill>
            </a:endParaRPr>
          </a:p>
          <a:p>
            <a:r>
              <a:rPr lang="uk-UA" sz="3200" b="1" u="sng" dirty="0" err="1">
                <a:solidFill>
                  <a:schemeClr val="accent4"/>
                </a:solidFill>
              </a:rPr>
              <a:t>Read</a:t>
            </a:r>
            <a:endParaRPr lang="uk-UA" sz="3200" b="1" u="sng" dirty="0">
              <a:solidFill>
                <a:schemeClr val="accent4"/>
              </a:solidFill>
            </a:endParaRPr>
          </a:p>
          <a:p>
            <a:r>
              <a:rPr lang="uk-UA" sz="3200" b="1" u="sng" dirty="0" err="1">
                <a:solidFill>
                  <a:schemeClr val="accent4"/>
                </a:solidFill>
              </a:rPr>
              <a:t>Draw</a:t>
            </a:r>
            <a:endParaRPr lang="uk-UA" sz="3200" b="1" u="sng" dirty="0">
              <a:solidFill>
                <a:schemeClr val="accent4"/>
              </a:solidFill>
            </a:endParaRPr>
          </a:p>
          <a:p>
            <a:r>
              <a:rPr lang="uk-UA" sz="3200" b="1" u="sng" dirty="0" err="1">
                <a:solidFill>
                  <a:schemeClr val="accent4"/>
                </a:solidFill>
              </a:rPr>
              <a:t>Listen</a:t>
            </a:r>
            <a:endParaRPr lang="uk-UA" sz="3200" b="1" u="sng" dirty="0">
              <a:solidFill>
                <a:schemeClr val="accent4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CF809B-E9E1-6CC8-34EA-45B6E9170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531" y="534114"/>
            <a:ext cx="3875742" cy="54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300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D051ED-1502-D5E7-D760-D212B74DC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15" y="0"/>
            <a:ext cx="9858993" cy="676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809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032581F-9CAE-D4AF-3DD2-FCCD71E68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16" y="0"/>
            <a:ext cx="5430487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AAC2A7-40EF-5527-6B3C-506942D99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776" y="482435"/>
            <a:ext cx="6303224" cy="589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01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0F097F-BD83-216F-47CD-9BB44BDBEFE3}"/>
              </a:ext>
            </a:extLst>
          </p:cNvPr>
          <p:cNvSpPr txBox="1"/>
          <p:nvPr/>
        </p:nvSpPr>
        <p:spPr>
          <a:xfrm>
            <a:off x="358734" y="695201"/>
            <a:ext cx="60984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LET’S  SING!</a:t>
            </a:r>
          </a:p>
        </p:txBody>
      </p:sp>
    </p:spTree>
    <p:extLst>
      <p:ext uri="{BB962C8B-B14F-4D97-AF65-F5344CB8AC3E}">
        <p14:creationId xmlns:p14="http://schemas.microsoft.com/office/powerpoint/2010/main" val="3416801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2FA652-0610-5FB8-7F47-F23221FD0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>
                <a:solidFill>
                  <a:schemeClr val="accent2"/>
                </a:solidFill>
              </a:rPr>
              <a:t>Summer</a:t>
            </a:r>
            <a:r>
              <a:rPr lang="uk-UA" dirty="0">
                <a:solidFill>
                  <a:schemeClr val="accent2"/>
                </a:solidFill>
              </a:rPr>
              <a:t> </a:t>
            </a:r>
            <a:r>
              <a:rPr lang="uk-UA" dirty="0" err="1">
                <a:solidFill>
                  <a:schemeClr val="accent2"/>
                </a:solidFill>
              </a:rPr>
              <a:t>activities</a:t>
            </a:r>
            <a:endParaRPr lang="uk-UA" dirty="0">
              <a:solidFill>
                <a:schemeClr val="accent2"/>
              </a:solidFill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1F3B0E67-B95B-0EE8-B6A1-08B8848782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63" y="64324"/>
            <a:ext cx="6815941" cy="6793675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D178DB-E9BF-B084-5762-17B56AF83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563" y="1313654"/>
            <a:ext cx="3875742" cy="54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49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19D62F15-E95A-4BEE-8D36-873ABD37F5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422" y="111331"/>
            <a:ext cx="10514609" cy="6746669"/>
          </a:xfrm>
        </p:spPr>
      </p:pic>
    </p:spTree>
    <p:extLst>
      <p:ext uri="{BB962C8B-B14F-4D97-AF65-F5344CB8AC3E}">
        <p14:creationId xmlns:p14="http://schemas.microsoft.com/office/powerpoint/2010/main" val="571788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B86614-47C1-5BD6-E48B-60DC0F54A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079" y="98961"/>
            <a:ext cx="9042564" cy="675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85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C18FF-BE4F-4F20-BC69-C9DBBB801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LET’S PLAY!</a:t>
            </a:r>
            <a:endParaRPr lang="uk-UA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1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84A335-BB80-EDCF-3E8E-7E64DBD06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MY </a:t>
            </a:r>
            <a:r>
              <a:rPr lang="en-US" dirty="0">
                <a:solidFill>
                  <a:srgbClr val="92D050"/>
                </a:solidFill>
              </a:rPr>
              <a:t>SUMMER  </a:t>
            </a:r>
            <a:r>
              <a:rPr lang="en-US" dirty="0">
                <a:solidFill>
                  <a:srgbClr val="00B0F0"/>
                </a:solidFill>
              </a:rPr>
              <a:t>PLANS</a:t>
            </a: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CA9090-61C7-F349-0453-3F5C932E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3" y="1439333"/>
            <a:ext cx="6620769" cy="54186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46D01D-6AB5-A277-53D9-AE62FDB35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439" y="136072"/>
            <a:ext cx="4931907" cy="654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34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703D7D-1BD1-0603-C342-7A28F9348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H</a:t>
            </a:r>
            <a:r>
              <a:rPr lang="en-US" dirty="0">
                <a:solidFill>
                  <a:srgbClr val="FF0000"/>
                </a:solidFill>
              </a:rPr>
              <a:t>A</a:t>
            </a:r>
            <a:r>
              <a:rPr lang="en-US" dirty="0">
                <a:solidFill>
                  <a:srgbClr val="FFC000"/>
                </a:solidFill>
              </a:rPr>
              <a:t>P</a:t>
            </a:r>
            <a:r>
              <a:rPr lang="en-US" dirty="0">
                <a:solidFill>
                  <a:srgbClr val="FFFF00"/>
                </a:solidFill>
              </a:rPr>
              <a:t>P</a:t>
            </a:r>
            <a:r>
              <a:rPr lang="en-US" dirty="0">
                <a:solidFill>
                  <a:srgbClr val="92D050"/>
                </a:solidFill>
              </a:rPr>
              <a:t>Y </a:t>
            </a:r>
            <a:r>
              <a:rPr lang="en-US" dirty="0">
                <a:solidFill>
                  <a:srgbClr val="00B050"/>
                </a:solidFill>
              </a:rPr>
              <a:t>H</a:t>
            </a:r>
            <a:r>
              <a:rPr lang="en-US" dirty="0">
                <a:solidFill>
                  <a:srgbClr val="00B0F0"/>
                </a:solidFill>
              </a:rPr>
              <a:t>O</a:t>
            </a:r>
            <a:r>
              <a:rPr lang="en-US" dirty="0">
                <a:solidFill>
                  <a:srgbClr val="0070C0"/>
                </a:solidFill>
              </a:rPr>
              <a:t>L</a:t>
            </a:r>
            <a:r>
              <a:rPr lang="en-US" dirty="0">
                <a:solidFill>
                  <a:srgbClr val="002060"/>
                </a:solidFill>
              </a:rPr>
              <a:t>I</a:t>
            </a:r>
            <a:r>
              <a:rPr lang="en-US" dirty="0">
                <a:solidFill>
                  <a:srgbClr val="7030A0"/>
                </a:solidFill>
              </a:rPr>
              <a:t>D</a:t>
            </a:r>
            <a:r>
              <a:rPr lang="en-US" dirty="0">
                <a:solidFill>
                  <a:srgbClr val="FFFF00"/>
                </a:solidFill>
              </a:rPr>
              <a:t>A</a:t>
            </a:r>
            <a:r>
              <a:rPr lang="en-US" dirty="0">
                <a:solidFill>
                  <a:srgbClr val="C00000"/>
                </a:solidFill>
              </a:rPr>
              <a:t>Y</a:t>
            </a:r>
            <a:r>
              <a:rPr lang="en-US" dirty="0">
                <a:solidFill>
                  <a:srgbClr val="FFC000"/>
                </a:solidFill>
              </a:rPr>
              <a:t>S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!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010E165-0AF1-2E61-0530-AA3E88923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467" y="1360715"/>
            <a:ext cx="7521040" cy="5271254"/>
          </a:xfrm>
        </p:spPr>
      </p:pic>
    </p:spTree>
    <p:extLst>
      <p:ext uri="{BB962C8B-B14F-4D97-AF65-F5344CB8AC3E}">
        <p14:creationId xmlns:p14="http://schemas.microsoft.com/office/powerpoint/2010/main" val="9533032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Широкий екран</PresentationFormat>
  <Slides>11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2" baseType="lpstr">
      <vt:lpstr>Тема Office</vt:lpstr>
      <vt:lpstr>Презентація PowerPoint</vt:lpstr>
      <vt:lpstr>TODAY WE WILL</vt:lpstr>
      <vt:lpstr>Презентація PowerPoint</vt:lpstr>
      <vt:lpstr>Презентація PowerPoint</vt:lpstr>
      <vt:lpstr>Презентація PowerPoint</vt:lpstr>
      <vt:lpstr>Summer activities</vt:lpstr>
      <vt:lpstr>Презентація PowerPoint</vt:lpstr>
      <vt:lpstr>Презентація PowerPoint</vt:lpstr>
      <vt:lpstr>LET’S PLAY!</vt:lpstr>
      <vt:lpstr>MY SUMMER  PLANS</vt:lpstr>
      <vt:lpstr>HAPPY HOLIDAYS!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Oksana Krasnianyk</dc:creator>
  <cp:lastModifiedBy>Oksana Krasnianyk</cp:lastModifiedBy>
  <cp:revision>4</cp:revision>
  <dcterms:created xsi:type="dcterms:W3CDTF">2024-05-28T09:08:15Z</dcterms:created>
  <dcterms:modified xsi:type="dcterms:W3CDTF">2024-05-28T10:06:35Z</dcterms:modified>
</cp:coreProperties>
</file>