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9.xml.rels" ContentType="application/vnd.openxmlformats-package.relationships+xml"/>
  <Override PartName="/ppt/presProps.xml" ContentType="application/vnd.openxmlformats-officedocument.presentationml.presProps+xml"/>
  <Override PartName="/ppt/media/image1.jpeg" ContentType="image/jpeg"/>
  <Override PartName="/ppt/media/image2.png" ContentType="image/png"/>
  <Override PartName="/ppt/media/image3.jpeg" ContentType="image/jpeg"/>
  <Override PartName="/ppt/media/image4.png" ContentType="image/png"/>
  <Override PartName="/ppt/media/image5.jpeg" ContentType="image/jpeg"/>
  <Override PartName="/ppt/media/image7.png" ContentType="image/png"/>
  <Override PartName="/ppt/media/image6.png" ContentType="image/png"/>
  <Override PartName="/ppt/media/image8.png" ContentType="image/png"/>
  <Override PartName="/ppt/media/image9.jpeg" ContentType="image/jpeg"/>
  <Override PartName="/ppt/media/image10.jpeg" ContentType="image/jpeg"/>
  <Override PartName="/ppt/media/image11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</p:sldIdLst>
  <p:sldSz cx="12192000" cy="6858000"/>
  <p:notesSz cx="7559675" cy="10691813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uk-UA" sz="44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uk-UA" sz="4400" spc="-1" strike="noStrike"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uk-UA" sz="4400" spc="-1" strike="noStrike"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uk-UA" sz="4400" spc="-1" strike="noStrike"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uk-UA" sz="4400" spc="-1" strike="noStrike"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uk-UA" sz="4400" spc="-1" strike="noStrike"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uk-UA" sz="4400" spc="-1" strike="noStrike"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uk-UA" sz="4400" spc="-1" strike="noStrike"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uk-UA" sz="4400" spc="-1" strike="noStrike"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uk-UA" sz="4400" spc="-1" strike="noStrike"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36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37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uk-UA" sz="4400" spc="-1" strike="noStrike">
              <a:latin typeface="Arial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uk-UA" sz="4400" spc="-1" strike="noStrike">
              <a:latin typeface="Arial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uk-UA" sz="4400" spc="-1" strike="noStrike">
              <a:latin typeface="Arial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46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uk-UA" sz="4400" spc="-1" strike="noStrike"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uk-UA" sz="4400" spc="-1" strike="noStrike">
              <a:latin typeface="Arial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5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52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uk-UA" sz="4400" spc="-1" strike="noStrike">
              <a:latin typeface="Arial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55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56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uk-UA" sz="4400" spc="-1" strike="noStrike">
              <a:latin typeface="Arial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59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60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uk-UA" sz="4400" spc="-1" strike="noStrike">
              <a:latin typeface="Arial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uk-UA" sz="4400" spc="-1" strike="noStrike">
              <a:latin typeface="Arial"/>
            </a:endParaRPr>
          </a:p>
        </p:txBody>
      </p:sp>
      <p:sp>
        <p:nvSpPr>
          <p:cNvPr id="6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66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67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68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uk-UA" sz="4400" spc="-1" strike="noStrike">
              <a:latin typeface="Arial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72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73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74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75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r>
              <a:rPr b="0" lang="uk-UA" sz="1800" spc="-1" strike="noStrike">
                <a:latin typeface="Arial"/>
              </a:rPr>
              <a:t>Для правки тексту заголовка клацніть мишею</a:t>
            </a:r>
            <a:endParaRPr b="0" lang="uk-UA" sz="1800" spc="-1" strike="noStrike">
              <a:latin typeface="Arial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08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1800" spc="-1" strike="noStrike">
                <a:latin typeface="Arial"/>
              </a:rPr>
              <a:t>Для редагування структури клацніть мишею</a:t>
            </a:r>
            <a:endParaRPr b="0" lang="uk-UA" sz="18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uk-UA" sz="1800" spc="-1" strike="noStrike">
                <a:latin typeface="Arial"/>
              </a:rPr>
              <a:t>Другий рівень структури</a:t>
            </a:r>
            <a:endParaRPr b="0" lang="uk-UA" sz="1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1800" spc="-1" strike="noStrike">
                <a:latin typeface="Arial"/>
              </a:rPr>
              <a:t>Третій рівень структури</a:t>
            </a:r>
            <a:endParaRPr b="0" lang="uk-UA" sz="18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uk-UA" sz="1800" spc="-1" strike="noStrike">
                <a:latin typeface="Arial"/>
              </a:rPr>
              <a:t>Четвертий рівень структури</a:t>
            </a:r>
            <a:endParaRPr b="0" lang="uk-UA" sz="18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1800" spc="-1" strike="noStrike">
                <a:latin typeface="Arial"/>
              </a:rPr>
              <a:t>П'ятий рівень структури</a:t>
            </a:r>
            <a:endParaRPr b="0" lang="uk-UA" sz="18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1800" spc="-1" strike="noStrike">
                <a:latin typeface="Arial"/>
              </a:rPr>
              <a:t>Шостий рівень структури</a:t>
            </a:r>
            <a:endParaRPr b="0" lang="uk-UA" sz="18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1800" spc="-1" strike="noStrike">
                <a:latin typeface="Arial"/>
              </a:rPr>
              <a:t>Сьомий рівень структури</a:t>
            </a:r>
            <a:endParaRPr b="0" lang="uk-UA" sz="18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r>
              <a:rPr b="0" lang="uk-UA" sz="4400" spc="-1" strike="noStrike">
                <a:latin typeface="Arial"/>
              </a:rPr>
              <a:t>Для правки тексту заголовка клацніть мишею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3200" spc="-1" strike="noStrike">
                <a:latin typeface="Arial"/>
              </a:rPr>
              <a:t>Для редагування структури клацніть мишею</a:t>
            </a:r>
            <a:endParaRPr b="0" lang="uk-UA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uk-UA" sz="2800" spc="-1" strike="noStrike">
                <a:latin typeface="Arial"/>
              </a:rPr>
              <a:t>Другий рівень структури</a:t>
            </a:r>
            <a:endParaRPr b="0" lang="uk-UA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400" spc="-1" strike="noStrike">
                <a:latin typeface="Arial"/>
              </a:rPr>
              <a:t>Третій рівень структури</a:t>
            </a:r>
            <a:endParaRPr b="0" lang="uk-UA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uk-UA" sz="2000" spc="-1" strike="noStrike">
                <a:latin typeface="Arial"/>
              </a:rPr>
              <a:t>Четвертий рівень структури</a:t>
            </a:r>
            <a:endParaRPr b="0" lang="uk-UA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latin typeface="Arial"/>
              </a:rPr>
              <a:t>П'ятий рівень структури</a:t>
            </a:r>
            <a:endParaRPr b="0" lang="uk-UA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latin typeface="Arial"/>
              </a:rPr>
              <a:t>Шостий рівень структури</a:t>
            </a:r>
            <a:endParaRPr b="0" lang="uk-UA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latin typeface="Arial"/>
              </a:rPr>
              <a:t>Сьомий рівень структури</a:t>
            </a:r>
            <a:endParaRPr b="0" lang="uk-UA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3.jpeg"/><Relationship Id="rId2" Type="http://schemas.openxmlformats.org/officeDocument/2006/relationships/image" Target="../media/image4.png"/><Relationship Id="rId3" Type="http://schemas.openxmlformats.org/officeDocument/2006/relationships/image" Target="../media/image5.jpeg"/><Relationship Id="rId4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7.png"/><Relationship Id="rId2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8.png"/><Relationship Id="rId2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9.jpeg"/><Relationship Id="rId2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slideLayout" Target="../slideLayouts/slideLayout1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11.jpeg"/><Relationship Id="rId2" Type="http://schemas.openxmlformats.org/officeDocument/2006/relationships/slideLayout" Target="../slideLayouts/slideLayout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Rectangle 8"/>
          <p:cNvSpPr/>
          <p:nvPr/>
        </p:nvSpPr>
        <p:spPr>
          <a:xfrm>
            <a:off x="0" y="0"/>
            <a:ext cx="12187800" cy="68569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77" name="Рисунок 4" descr="Зображення, що містить мультфільм, Мультфільм, ілюстрація, Анімація&#10;&#10;Опис створено автоматично"/>
          <p:cNvPicPr/>
          <p:nvPr/>
        </p:nvPicPr>
        <p:blipFill>
          <a:blip r:embed="rId1"/>
          <a:srcRect l="0" t="11060" r="0" b="9436"/>
          <a:stretch/>
        </p:blipFill>
        <p:spPr>
          <a:xfrm>
            <a:off x="-2880" y="0"/>
            <a:ext cx="12191040" cy="6856920"/>
          </a:xfrm>
          <a:prstGeom prst="rect">
            <a:avLst/>
          </a:prstGeom>
          <a:ln w="0">
            <a:noFill/>
          </a:ln>
        </p:spPr>
      </p:pic>
      <p:sp>
        <p:nvSpPr>
          <p:cNvPr id="78" name="Rectangle 10"/>
          <p:cNvSpPr/>
          <p:nvPr/>
        </p:nvSpPr>
        <p:spPr>
          <a:xfrm>
            <a:off x="0" y="2207520"/>
            <a:ext cx="12191040" cy="3161160"/>
          </a:xfrm>
          <a:prstGeom prst="rect">
            <a:avLst/>
          </a:prstGeom>
          <a:gradFill rotWithShape="0">
            <a:gsLst>
              <a:gs pos="0">
                <a:srgbClr val="000000">
                  <a:alpha val="0"/>
                </a:srgbClr>
              </a:gs>
              <a:gs pos="50000">
                <a:srgbClr val="000000">
                  <a:alpha val="30196"/>
                </a:srgbClr>
              </a:gs>
              <a:gs pos="100000">
                <a:srgbClr val="000000">
                  <a:alpha val="0"/>
                </a:srgbClr>
              </a:gs>
            </a:gsLst>
            <a:lin ang="162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79" name="PlaceHolder 1"/>
          <p:cNvSpPr>
            <a:spLocks noGrp="1"/>
          </p:cNvSpPr>
          <p:nvPr>
            <p:ph type="title"/>
          </p:nvPr>
        </p:nvSpPr>
        <p:spPr>
          <a:xfrm>
            <a:off x="937080" y="1440000"/>
            <a:ext cx="10042920" cy="1632600"/>
          </a:xfrm>
          <a:prstGeom prst="rect">
            <a:avLst/>
          </a:prstGeom>
          <a:noFill/>
          <a:ln w="0">
            <a:noFill/>
          </a:ln>
          <a:effectLst>
            <a:outerShdw dist="37674" dir="2700000" blurRad="50760" rotWithShape="0">
              <a:srgbClr val="000000">
                <a:alpha val="40000"/>
              </a:srgbClr>
            </a:outerShdw>
          </a:effectLst>
        </p:spPr>
        <p:txBody>
          <a:bodyPr lIns="0" rIns="0" tIns="0" bIns="0" anchor="b">
            <a:normAutofit/>
          </a:bodyPr>
          <a:p>
            <a:pPr algn="ctr">
              <a:lnSpc>
                <a:spcPct val="90000"/>
              </a:lnSpc>
              <a:buNone/>
            </a:pPr>
            <a:r>
              <a:rPr b="1" lang="uk-UA" sz="5200" spc="-1" strike="noStrike">
                <a:solidFill>
                  <a:srgbClr val="7030a0"/>
                </a:solidFill>
                <a:latin typeface="Bookman Old Style"/>
              </a:rPr>
              <a:t>ЧИТАЄМО ГРАЮЧИСЬ</a:t>
            </a:r>
            <a:br/>
            <a:endParaRPr b="0" lang="uk-UA" sz="5200" spc="-1" strike="noStrike">
              <a:latin typeface="Arial"/>
            </a:endParaRPr>
          </a:p>
        </p:txBody>
      </p:sp>
      <p:sp>
        <p:nvSpPr>
          <p:cNvPr id="80" name="PlaceHolder 2"/>
          <p:cNvSpPr>
            <a:spLocks noGrp="1"/>
          </p:cNvSpPr>
          <p:nvPr>
            <p:ph type="subTitle"/>
          </p:nvPr>
        </p:nvSpPr>
        <p:spPr>
          <a:xfrm>
            <a:off x="1080000" y="3420000"/>
            <a:ext cx="10057320" cy="2308680"/>
          </a:xfrm>
          <a:prstGeom prst="rect">
            <a:avLst/>
          </a:prstGeom>
          <a:noFill/>
          <a:ln w="0">
            <a:noFill/>
          </a:ln>
          <a:effectLst>
            <a:outerShdw dist="37674" dir="2700000" blurRad="50760" rotWithShape="0">
              <a:srgbClr val="000000">
                <a:alpha val="40000"/>
              </a:srgbClr>
            </a:outerShdw>
          </a:effectLst>
        </p:spPr>
        <p:txBody>
          <a:bodyPr lIns="0" rIns="0" tIns="0" bIns="0" anchor="t">
            <a:normAutofit/>
          </a:bodyPr>
          <a:p>
            <a:pPr algn="ctr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1" lang="uk-UA" sz="2400" spc="-1" strike="noStrike">
                <a:solidFill>
                  <a:srgbClr val="385623"/>
                </a:solidFill>
                <a:latin typeface="Bookman Old Style"/>
              </a:rPr>
              <a:t>Вивчаємо букви Б, В, Г,  Ґ, Д, Ж, М, Н, Л</a:t>
            </a:r>
            <a:endParaRPr b="0" lang="uk-UA" sz="2400" spc="-1" strike="noStrike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endParaRPr b="0" lang="uk-UA" sz="2400" spc="-1" strike="noStrike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1" lang="uk-UA" sz="2400" spc="-1" strike="noStrike">
                <a:solidFill>
                  <a:srgbClr val="385623"/>
                </a:solidFill>
                <a:latin typeface="Bookman Old Style"/>
              </a:rPr>
              <a:t>МАЛЕНЬКИЙ ПОМІЧНИК </a:t>
            </a:r>
            <a:endParaRPr b="0" lang="uk-UA" sz="2400" spc="-1" strike="noStrike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1" lang="uk-UA" sz="2400" spc="-1" strike="noStrike">
                <a:solidFill>
                  <a:srgbClr val="385623"/>
                </a:solidFill>
                <a:latin typeface="Bookman Old Style"/>
              </a:rPr>
              <a:t>ДЛЯ МАЙБУТНІХ ПЕРШОКЛАСНИКІВ</a:t>
            </a:r>
            <a:endParaRPr b="0" lang="uk-UA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>
        <p:plus/>
      </p:transition>
    </mc:Choice>
    <mc:Fallback>
      <p:transition spd="slow">
        <p:plus/>
      </p:transition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Rectangle 1"/>
          <p:cNvSpPr/>
          <p:nvPr/>
        </p:nvSpPr>
        <p:spPr>
          <a:xfrm>
            <a:off x="0" y="0"/>
            <a:ext cx="12187800" cy="68569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640080" y="325440"/>
            <a:ext cx="3562560" cy="1955880"/>
          </a:xfrm>
          <a:prstGeom prst="rect">
            <a:avLst/>
          </a:prstGeom>
          <a:solidFill>
            <a:srgbClr val="fff2cc"/>
          </a:solidFill>
          <a:ln w="0">
            <a:noFill/>
          </a:ln>
        </p:spPr>
        <p:txBody>
          <a:bodyPr lIns="90000" rIns="90000" tIns="45000" bIns="45000" anchor="b">
            <a:normAutofit/>
          </a:bodyPr>
          <a:p>
            <a:pPr algn="ctr">
              <a:lnSpc>
                <a:spcPct val="90000"/>
              </a:lnSpc>
              <a:buNone/>
            </a:pPr>
            <a:r>
              <a:rPr b="1" lang="uk-UA" sz="5400" spc="-1" strike="noStrike">
                <a:solidFill>
                  <a:srgbClr val="c00000"/>
                </a:solidFill>
                <a:latin typeface="Bookman Old Style"/>
              </a:rPr>
              <a:t>УТВОРИ СЛОВА</a:t>
            </a:r>
            <a:endParaRPr b="0" lang="uk-UA" sz="5400" spc="-1" strike="noStrike">
              <a:latin typeface="Arial"/>
            </a:endParaRPr>
          </a:p>
        </p:txBody>
      </p:sp>
      <p:sp>
        <p:nvSpPr>
          <p:cNvPr id="83" name="sketchy line 2"/>
          <p:cNvSpPr/>
          <p:nvPr/>
        </p:nvSpPr>
        <p:spPr>
          <a:xfrm>
            <a:off x="640080" y="2586960"/>
            <a:ext cx="3473640" cy="17280"/>
          </a:xfrm>
          <a:custGeom>
            <a:avLst/>
            <a:gdLst/>
            <a:ahLst/>
            <a:rect l="l" t="t" r="r" b="b"/>
            <a:pathLst>
              <a:path w="3474720" h="18288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w="44450">
            <a:solidFill>
              <a:srgbClr val="ed7d3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84" name="PlaceHolder 2"/>
          <p:cNvSpPr>
            <a:spLocks noGrp="1"/>
          </p:cNvSpPr>
          <p:nvPr>
            <p:ph/>
          </p:nvPr>
        </p:nvSpPr>
        <p:spPr>
          <a:xfrm>
            <a:off x="640080" y="2872800"/>
            <a:ext cx="3106800" cy="3319560"/>
          </a:xfrm>
          <a:prstGeom prst="rect">
            <a:avLst/>
          </a:prstGeom>
          <a:solidFill>
            <a:srgbClr val="e2f0d9"/>
          </a:solidFill>
          <a:ln w="0">
            <a:noFill/>
          </a:ln>
        </p:spPr>
        <p:txBody>
          <a:bodyPr lIns="90000" rIns="90000" tIns="45000" bIns="45000" anchor="t">
            <a:normAutofit/>
          </a:bodyPr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en-US" sz="2400" spc="-1" strike="noStrike">
                <a:solidFill>
                  <a:srgbClr val="000000"/>
                </a:solidFill>
                <a:latin typeface="Bookman Old Style"/>
              </a:rPr>
              <a:t>ИРАБ</a:t>
            </a:r>
            <a:endParaRPr b="0" lang="uk-UA" sz="2400" spc="-1" strike="noStrike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en-US" sz="2400" spc="-1" strike="noStrike">
                <a:solidFill>
                  <a:srgbClr val="000000"/>
                </a:solidFill>
                <a:latin typeface="Bookman Old Style"/>
              </a:rPr>
              <a:t>ЛІХБ</a:t>
            </a:r>
            <a:endParaRPr b="0" lang="uk-UA" sz="2400" spc="-1" strike="noStrike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en-US" sz="2400" spc="-1" strike="noStrike">
                <a:solidFill>
                  <a:srgbClr val="000000"/>
                </a:solidFill>
                <a:latin typeface="Bookman Old Style"/>
              </a:rPr>
              <a:t>ОНІС</a:t>
            </a:r>
            <a:endParaRPr b="0" lang="uk-UA" sz="2400" spc="-1" strike="noStrike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en-US" sz="2400" spc="-1" strike="noStrike">
                <a:solidFill>
                  <a:srgbClr val="000000"/>
                </a:solidFill>
                <a:latin typeface="Bookman Old Style"/>
              </a:rPr>
              <a:t>АББА</a:t>
            </a:r>
            <a:endParaRPr b="0" lang="uk-UA" sz="2400" spc="-1" strike="noStrike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en-US" sz="2400" spc="-1" strike="noStrike">
                <a:solidFill>
                  <a:srgbClr val="000000"/>
                </a:solidFill>
                <a:latin typeface="Bookman Old Style"/>
              </a:rPr>
              <a:t>ШАКА</a:t>
            </a:r>
            <a:endParaRPr b="0" lang="uk-UA" sz="2400" spc="-1" strike="noStrike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en-US" sz="2400" spc="-1" strike="noStrike">
                <a:solidFill>
                  <a:srgbClr val="000000"/>
                </a:solidFill>
                <a:latin typeface="Bookman Old Style"/>
              </a:rPr>
              <a:t>ЗАККА</a:t>
            </a:r>
            <a:endParaRPr b="0" lang="uk-UA" sz="2400" spc="-1" strike="noStrike">
              <a:latin typeface="Arial"/>
            </a:endParaRPr>
          </a:p>
        </p:txBody>
      </p:sp>
      <p:sp>
        <p:nvSpPr>
          <p:cNvPr id="85" name="Рисунок 2"/>
          <p:cNvSpPr/>
          <p:nvPr/>
        </p:nvSpPr>
        <p:spPr>
          <a:xfrm>
            <a:off x="4060800" y="0"/>
            <a:ext cx="8128440" cy="6856920"/>
          </a:xfrm>
          <a:custGeom>
            <a:avLst/>
            <a:gdLst/>
            <a:ah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blipFill rotWithShape="0">
            <a:blip r:embed="rId1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86" name="TextBox 2"/>
          <p:cNvSpPr/>
          <p:nvPr/>
        </p:nvSpPr>
        <p:spPr>
          <a:xfrm>
            <a:off x="4203000" y="841320"/>
            <a:ext cx="7706520" cy="37458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numCol="1" spcCol="0" horzOverflow="overflow" vertOverflow="overflow" lIns="90000" rIns="90000" tIns="45000" bIns="45000" anchor="t">
            <a:spAutoFit/>
          </a:bodyPr>
          <a:p>
            <a:pPr algn="ctr">
              <a:lnSpc>
                <a:spcPct val="100000"/>
              </a:lnSpc>
              <a:buNone/>
            </a:pPr>
            <a:r>
              <a:rPr b="1" lang="uk-UA" sz="3200" spc="-1" strike="noStrike">
                <a:solidFill>
                  <a:srgbClr val="c00000"/>
                </a:solidFill>
                <a:latin typeface="Bookman Old Style"/>
                <a:ea typeface="DejaVu Sans"/>
              </a:rPr>
              <a:t>ПРОЧИТАЙ </a:t>
            </a:r>
            <a:endParaRPr b="0" lang="uk-UA" sz="32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uk-UA" sz="32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uk-UA" sz="3200" spc="-1" strike="noStrike">
                <a:solidFill>
                  <a:srgbClr val="c00000"/>
                </a:solidFill>
                <a:latin typeface="Bookman Old Style"/>
                <a:ea typeface="DejaVu Sans"/>
              </a:rPr>
              <a:t>   </a:t>
            </a:r>
            <a:r>
              <a:rPr b="1" lang="uk-UA" sz="3200" spc="-1" strike="noStrike">
                <a:solidFill>
                  <a:srgbClr val="c00000"/>
                </a:solidFill>
                <a:latin typeface="Bookman Old Style"/>
                <a:ea typeface="DejaVu Sans"/>
              </a:rPr>
              <a:t>Б </a:t>
            </a:r>
            <a:r>
              <a:rPr b="1" lang="uk-UA" sz="2800" spc="-1" strike="noStrike">
                <a:solidFill>
                  <a:srgbClr val="002060"/>
                </a:solidFill>
                <a:latin typeface="Bookman Old Style"/>
                <a:ea typeface="DejaVu Sans"/>
              </a:rPr>
              <a:t> БА БО БЕ БИ БІ БУ БЮ БЄ БЯ БЇ</a:t>
            </a:r>
            <a:endParaRPr b="0" lang="uk-UA" sz="2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uk-UA" sz="2800" spc="-1" strike="noStrike">
                <a:solidFill>
                  <a:srgbClr val="002060"/>
                </a:solidFill>
                <a:latin typeface="Bookman Old Style"/>
                <a:ea typeface="DejaVu Sans"/>
              </a:rPr>
              <a:t>         </a:t>
            </a:r>
            <a:r>
              <a:rPr b="1" lang="uk-UA" sz="2800" spc="-1" strike="noStrike">
                <a:solidFill>
                  <a:srgbClr val="002060"/>
                </a:solidFill>
                <a:latin typeface="Bookman Old Style"/>
                <a:ea typeface="DejaVu Sans"/>
              </a:rPr>
              <a:t>АБ ОБ ЕБ ИБ ІБ УБ ЮБ ЄБ ЯБ ЇБ</a:t>
            </a:r>
            <a:endParaRPr b="0" lang="uk-UA" sz="2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uk-UA" sz="2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uk-UA" sz="3200" spc="-1" strike="noStrike">
                <a:solidFill>
                  <a:srgbClr val="c00000"/>
                </a:solidFill>
                <a:latin typeface="Bookman Old Style"/>
                <a:ea typeface="DejaVu Sans"/>
              </a:rPr>
              <a:t>   </a:t>
            </a:r>
            <a:r>
              <a:rPr b="1" lang="uk-UA" sz="3200" spc="-1" strike="noStrike">
                <a:solidFill>
                  <a:srgbClr val="c00000"/>
                </a:solidFill>
                <a:latin typeface="Bookman Old Style"/>
                <a:ea typeface="DejaVu Sans"/>
              </a:rPr>
              <a:t>В </a:t>
            </a:r>
            <a:r>
              <a:rPr b="1" lang="uk-UA" sz="2800" spc="-1" strike="noStrike">
                <a:solidFill>
                  <a:srgbClr val="002060"/>
                </a:solidFill>
                <a:latin typeface="Bookman Old Style"/>
                <a:ea typeface="DejaVu Sans"/>
              </a:rPr>
              <a:t> ВА ВО ВЕ ВИ ВІ ВУ ВЮ ВЄ ВЯ ВЇ</a:t>
            </a:r>
            <a:endParaRPr b="0" lang="uk-UA" sz="2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uk-UA" sz="2800" spc="-1" strike="noStrike">
                <a:solidFill>
                  <a:srgbClr val="002060"/>
                </a:solidFill>
                <a:latin typeface="Bookman Old Style"/>
                <a:ea typeface="DejaVu Sans"/>
              </a:rPr>
              <a:t>         </a:t>
            </a:r>
            <a:r>
              <a:rPr b="1" lang="uk-UA" sz="2800" spc="-1" strike="noStrike">
                <a:solidFill>
                  <a:srgbClr val="002060"/>
                </a:solidFill>
                <a:latin typeface="Bookman Old Style"/>
                <a:ea typeface="DejaVu Sans"/>
              </a:rPr>
              <a:t>АВ ОВ ЕВ ИВ ІВ УВ ЮВ ЄВ ЯВ ЇВ</a:t>
            </a:r>
            <a:endParaRPr b="0" lang="uk-UA" sz="2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uk-UA" sz="2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Rectangle 2"/>
          <p:cNvSpPr/>
          <p:nvPr/>
        </p:nvSpPr>
        <p:spPr>
          <a:xfrm>
            <a:off x="3960" y="720"/>
            <a:ext cx="12187800" cy="68569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  <a:buNone/>
            </a:pPr>
            <a:endParaRPr b="0" lang="uk-UA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uk-UA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uk-UA" sz="2200" spc="-1" strike="noStrike">
                <a:solidFill>
                  <a:srgbClr val="000000"/>
                </a:solidFill>
                <a:latin typeface="Arial"/>
                <a:ea typeface="DejaVu Sans"/>
              </a:rPr>
              <a:t>               </a:t>
            </a:r>
            <a:r>
              <a:rPr b="1" lang="uk-UA" sz="2800" spc="-1" strike="noStrike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b="1" lang="uk-UA" sz="2800" spc="-1" strike="noStrike">
                <a:solidFill>
                  <a:srgbClr val="000000"/>
                </a:solidFill>
                <a:latin typeface="Arial"/>
                <a:ea typeface="DejaVu Sans"/>
              </a:rPr>
              <a:t>Г  </a:t>
            </a:r>
            <a:r>
              <a:rPr b="1" lang="uk-UA" sz="2200" spc="-1" strike="noStrike">
                <a:solidFill>
                  <a:srgbClr val="000000"/>
                </a:solidFill>
                <a:latin typeface="Arial"/>
                <a:ea typeface="DejaVu Sans"/>
              </a:rPr>
              <a:t>   </a:t>
            </a:r>
            <a:endParaRPr b="0" lang="uk-UA" sz="22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uk-UA" sz="2200" spc="-1" strike="noStrike">
                <a:solidFill>
                  <a:srgbClr val="000000"/>
                </a:solidFill>
                <a:latin typeface="Arial"/>
                <a:ea typeface="DejaVu Sans"/>
              </a:rPr>
              <a:t>ГУ-СИ  ГУ-САК</a:t>
            </a:r>
            <a:endParaRPr b="0" lang="uk-UA" sz="22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uk-UA" sz="2200" spc="-1" strike="noStrike">
                <a:solidFill>
                  <a:srgbClr val="000000"/>
                </a:solidFill>
                <a:latin typeface="Arial"/>
                <a:ea typeface="DejaVu Sans"/>
              </a:rPr>
              <a:t>ГРАД  ГРИБ  ВА- ГА</a:t>
            </a:r>
            <a:endParaRPr b="0" lang="uk-UA" sz="22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uk-UA" sz="2200" spc="-1" strike="noStrike">
                <a:solidFill>
                  <a:srgbClr val="000000"/>
                </a:solidFill>
                <a:latin typeface="Arial"/>
                <a:ea typeface="DejaVu Sans"/>
              </a:rPr>
              <a:t>ГРІМ  ТИГР ГО-РА</a:t>
            </a:r>
            <a:endParaRPr b="0" lang="uk-UA" sz="22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uk-UA" sz="2200" spc="-1" strike="noStrike">
                <a:solidFill>
                  <a:srgbClr val="000000"/>
                </a:solidFill>
                <a:latin typeface="Arial"/>
                <a:ea typeface="DejaVu Sans"/>
              </a:rPr>
              <a:t>ГЛИ-НА НО-РА ГАР-НА</a:t>
            </a:r>
            <a:endParaRPr b="0" lang="uk-UA" sz="22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uk-UA" sz="22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uk-UA" sz="2200" spc="-1" strike="noStrike">
                <a:solidFill>
                  <a:srgbClr val="000000"/>
                </a:solidFill>
                <a:latin typeface="Arial"/>
                <a:ea typeface="DejaVu Sans"/>
              </a:rPr>
              <a:t>     </a:t>
            </a:r>
            <a:r>
              <a:rPr b="1" i="1" lang="uk-UA" sz="2200" spc="-1" strike="noStrike">
                <a:solidFill>
                  <a:srgbClr val="000000"/>
                </a:solidFill>
                <a:latin typeface="Arial"/>
                <a:ea typeface="DejaVu Sans"/>
              </a:rPr>
              <a:t>ЩО ЗМІНИЛОСЯ?</a:t>
            </a:r>
            <a:endParaRPr b="0" lang="uk-UA" sz="22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uk-UA" sz="2200" spc="-1" strike="noStrike">
                <a:solidFill>
                  <a:srgbClr val="000000"/>
                </a:solidFill>
                <a:latin typeface="Arial"/>
                <a:ea typeface="DejaVu Sans"/>
              </a:rPr>
              <a:t>НОРА — ГОРА   ГЛЕК - ГРЕК</a:t>
            </a:r>
            <a:endParaRPr b="0" lang="uk-UA" sz="22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uk-UA" sz="2200" spc="-1" strike="noStrike">
                <a:solidFill>
                  <a:srgbClr val="000000"/>
                </a:solidFill>
                <a:latin typeface="Arial"/>
                <a:ea typeface="DejaVu Sans"/>
              </a:rPr>
              <a:t>РИБИ — ГРИБИ</a:t>
            </a:r>
            <a:endParaRPr b="0" lang="uk-UA" sz="22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uk-UA" sz="22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uk-UA" sz="2800" spc="-1" strike="noStrike">
                <a:solidFill>
                  <a:srgbClr val="000000"/>
                </a:solidFill>
                <a:latin typeface="Arial"/>
                <a:ea typeface="DejaVu Sans"/>
              </a:rPr>
              <a:t>             </a:t>
            </a:r>
            <a:r>
              <a:rPr b="1" lang="uk-UA" sz="2800" spc="-1" strike="noStrike">
                <a:solidFill>
                  <a:srgbClr val="000000"/>
                </a:solidFill>
                <a:latin typeface="Arial"/>
                <a:ea typeface="DejaVu Sans"/>
              </a:rPr>
              <a:t>Ґ </a:t>
            </a:r>
            <a:r>
              <a:rPr b="1" lang="uk-UA" sz="2200" spc="-1" strike="noStrike">
                <a:solidFill>
                  <a:srgbClr val="000000"/>
                </a:solidFill>
                <a:latin typeface="Arial"/>
                <a:ea typeface="DejaVu Sans"/>
              </a:rPr>
              <a:t>     </a:t>
            </a:r>
            <a:endParaRPr b="0" lang="uk-UA" sz="22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uk-UA" sz="22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uk-UA" sz="2200" spc="-1" strike="noStrike">
                <a:solidFill>
                  <a:srgbClr val="000000"/>
                </a:solidFill>
                <a:latin typeface="Arial"/>
                <a:ea typeface="DejaVu Sans"/>
              </a:rPr>
              <a:t>ҐА-ВА   ҐА-НОК</a:t>
            </a:r>
            <a:endParaRPr b="0" lang="uk-UA" sz="22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uk-UA" sz="2200" spc="-1" strike="noStrike">
                <a:solidFill>
                  <a:srgbClr val="000000"/>
                </a:solidFill>
                <a:latin typeface="Arial"/>
                <a:ea typeface="DejaVu Sans"/>
              </a:rPr>
              <a:t>АҐ-РУС  ҐУ-ЛЯ  ҐНІТ</a:t>
            </a:r>
            <a:endParaRPr b="0" lang="uk-UA" sz="22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uk-UA" sz="2200" spc="-1" strike="noStrike">
                <a:solidFill>
                  <a:srgbClr val="000000"/>
                </a:solidFill>
                <a:latin typeface="Arial"/>
                <a:ea typeface="DejaVu Sans"/>
              </a:rPr>
              <a:t>ДЗИ-ҐА  ҐРА-ТИ</a:t>
            </a:r>
            <a:endParaRPr b="0" lang="uk-UA" sz="22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uk-UA" sz="2200" spc="-1" strike="noStrike">
                <a:solidFill>
                  <a:srgbClr val="000000"/>
                </a:solidFill>
                <a:latin typeface="Arial"/>
                <a:ea typeface="DejaVu Sans"/>
              </a:rPr>
              <a:t>ҐРУНТ ҐЕЛ-ҐО-ТА-ТИ</a:t>
            </a:r>
            <a:endParaRPr b="0" lang="uk-UA" sz="2200" spc="-1" strike="noStrike">
              <a:latin typeface="Arial"/>
            </a:endParaRPr>
          </a:p>
        </p:txBody>
      </p:sp>
      <p:pic>
        <p:nvPicPr>
          <p:cNvPr id="88" name="" descr=""/>
          <p:cNvPicPr/>
          <p:nvPr/>
        </p:nvPicPr>
        <p:blipFill>
          <a:blip r:embed="rId1"/>
          <a:stretch/>
        </p:blipFill>
        <p:spPr>
          <a:xfrm>
            <a:off x="3420000" y="360000"/>
            <a:ext cx="926280" cy="1538640"/>
          </a:xfrm>
          <a:prstGeom prst="rect">
            <a:avLst/>
          </a:prstGeom>
          <a:ln w="0">
            <a:noFill/>
          </a:ln>
        </p:spPr>
      </p:pic>
      <p:sp>
        <p:nvSpPr>
          <p:cNvPr id="89" name="Рисунок 3"/>
          <p:cNvSpPr/>
          <p:nvPr/>
        </p:nvSpPr>
        <p:spPr>
          <a:xfrm>
            <a:off x="4063320" y="720"/>
            <a:ext cx="8128440" cy="6856920"/>
          </a:xfrm>
          <a:custGeom>
            <a:avLst/>
            <a:gdLst/>
            <a:ah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blipFill rotWithShape="0">
            <a:blip r:embed="rId2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90" name="TextBox 3"/>
          <p:cNvSpPr/>
          <p:nvPr/>
        </p:nvSpPr>
        <p:spPr>
          <a:xfrm>
            <a:off x="4203000" y="841320"/>
            <a:ext cx="7706520" cy="37458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numCol="1" spcCol="0" horzOverflow="overflow" vertOverflow="overflow" lIns="90000" rIns="90000" tIns="45000" bIns="45000" anchor="t">
            <a:spAutoFit/>
          </a:bodyPr>
          <a:p>
            <a:pPr algn="ctr">
              <a:lnSpc>
                <a:spcPct val="100000"/>
              </a:lnSpc>
              <a:buNone/>
            </a:pPr>
            <a:r>
              <a:rPr b="1" lang="uk-UA" sz="3200" spc="-1" strike="noStrike">
                <a:solidFill>
                  <a:srgbClr val="c00000"/>
                </a:solidFill>
                <a:latin typeface="Bookman Old Style"/>
                <a:ea typeface="DejaVu Sans"/>
              </a:rPr>
              <a:t>ПРОЧИТАЙ </a:t>
            </a:r>
            <a:endParaRPr b="0" lang="uk-UA" sz="32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uk-UA" sz="32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uk-UA" sz="3200" spc="-1" strike="noStrike">
                <a:solidFill>
                  <a:srgbClr val="c00000"/>
                </a:solidFill>
                <a:latin typeface="Bookman Old Style"/>
                <a:ea typeface="DejaVu Sans"/>
              </a:rPr>
              <a:t>   </a:t>
            </a:r>
            <a:r>
              <a:rPr b="1" lang="uk-UA" sz="3200" spc="-1" strike="noStrike">
                <a:solidFill>
                  <a:srgbClr val="c00000"/>
                </a:solidFill>
                <a:latin typeface="Bookman Old Style"/>
                <a:ea typeface="DejaVu Sans"/>
              </a:rPr>
              <a:t>Г </a:t>
            </a:r>
            <a:r>
              <a:rPr b="1" lang="uk-UA" sz="2800" spc="-1" strike="noStrike">
                <a:solidFill>
                  <a:srgbClr val="002060"/>
                </a:solidFill>
                <a:latin typeface="Bookman Old Style"/>
                <a:ea typeface="DejaVu Sans"/>
              </a:rPr>
              <a:t> ГА ГО ГЕ ГИ ГІ ГУ ГЮ ГЄ ГЯ ГЇ</a:t>
            </a:r>
            <a:endParaRPr b="0" lang="uk-UA" sz="2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uk-UA" sz="2800" spc="-1" strike="noStrike">
                <a:solidFill>
                  <a:srgbClr val="002060"/>
                </a:solidFill>
                <a:latin typeface="Bookman Old Style"/>
                <a:ea typeface="DejaVu Sans"/>
              </a:rPr>
              <a:t>         </a:t>
            </a:r>
            <a:r>
              <a:rPr b="1" lang="uk-UA" sz="2800" spc="-1" strike="noStrike">
                <a:solidFill>
                  <a:srgbClr val="002060"/>
                </a:solidFill>
                <a:latin typeface="Bookman Old Style"/>
                <a:ea typeface="DejaVu Sans"/>
              </a:rPr>
              <a:t>АГ ОГ ЕГ ИГ ІГ УГ ЮГ ЄГ ЯГ ЇГ</a:t>
            </a:r>
            <a:endParaRPr b="0" lang="uk-UA" sz="2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uk-UA" sz="2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uk-UA" sz="3200" spc="-1" strike="noStrike">
                <a:solidFill>
                  <a:srgbClr val="c00000"/>
                </a:solidFill>
                <a:latin typeface="Bookman Old Style"/>
                <a:ea typeface="DejaVu Sans"/>
              </a:rPr>
              <a:t>   </a:t>
            </a:r>
            <a:r>
              <a:rPr b="1" lang="uk-UA" sz="3200" spc="-1" strike="noStrike">
                <a:solidFill>
                  <a:srgbClr val="c00000"/>
                </a:solidFill>
                <a:latin typeface="Bookman Old Style"/>
                <a:ea typeface="DejaVu Sans"/>
              </a:rPr>
              <a:t>Ґ </a:t>
            </a:r>
            <a:r>
              <a:rPr b="1" lang="uk-UA" sz="2800" spc="-1" strike="noStrike">
                <a:solidFill>
                  <a:srgbClr val="002060"/>
                </a:solidFill>
                <a:latin typeface="Bookman Old Style"/>
                <a:ea typeface="DejaVu Sans"/>
              </a:rPr>
              <a:t> ҐА ҐО ҐЕ ҐИ ҐІ ҐУ ҐЮ ҐЄ ҐЯ ҐЇ</a:t>
            </a:r>
            <a:endParaRPr b="0" lang="uk-UA" sz="2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uk-UA" sz="2800" spc="-1" strike="noStrike">
                <a:solidFill>
                  <a:srgbClr val="002060"/>
                </a:solidFill>
                <a:latin typeface="Bookman Old Style"/>
                <a:ea typeface="DejaVu Sans"/>
              </a:rPr>
              <a:t>         </a:t>
            </a:r>
            <a:r>
              <a:rPr b="1" lang="uk-UA" sz="2800" spc="-1" strike="noStrike">
                <a:solidFill>
                  <a:srgbClr val="002060"/>
                </a:solidFill>
                <a:latin typeface="Bookman Old Style"/>
                <a:ea typeface="DejaVu Sans"/>
              </a:rPr>
              <a:t>АҐ ОҐ ЕҐ ИҐ ІҐ УҐ ЮҐ ЄҐ ЯҐ ЇҐ</a:t>
            </a:r>
            <a:endParaRPr b="0" lang="uk-UA" sz="2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uk-UA" sz="2800" spc="-1" strike="noStrike">
              <a:latin typeface="Arial"/>
            </a:endParaRPr>
          </a:p>
        </p:txBody>
      </p:sp>
      <p:pic>
        <p:nvPicPr>
          <p:cNvPr id="91" name="" descr=""/>
          <p:cNvPicPr/>
          <p:nvPr/>
        </p:nvPicPr>
        <p:blipFill>
          <a:blip r:embed="rId3"/>
          <a:stretch/>
        </p:blipFill>
        <p:spPr>
          <a:xfrm>
            <a:off x="3240000" y="5314680"/>
            <a:ext cx="1370520" cy="13449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Rectangle 3"/>
          <p:cNvSpPr/>
          <p:nvPr/>
        </p:nvSpPr>
        <p:spPr>
          <a:xfrm>
            <a:off x="0" y="0"/>
            <a:ext cx="12187800" cy="68569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3" name="PlaceHolder 1"/>
          <p:cNvSpPr>
            <a:spLocks noGrp="1"/>
          </p:cNvSpPr>
          <p:nvPr>
            <p:ph type="title"/>
          </p:nvPr>
        </p:nvSpPr>
        <p:spPr>
          <a:xfrm>
            <a:off x="640080" y="325440"/>
            <a:ext cx="3562560" cy="1294200"/>
          </a:xfrm>
          <a:prstGeom prst="rect">
            <a:avLst/>
          </a:prstGeom>
          <a:solidFill>
            <a:srgbClr val="fff2cc"/>
          </a:solidFill>
          <a:ln w="0">
            <a:noFill/>
          </a:ln>
        </p:spPr>
        <p:txBody>
          <a:bodyPr lIns="90000" rIns="90000" tIns="45000" bIns="45000" anchor="b">
            <a:normAutofit fontScale="81000"/>
          </a:bodyPr>
          <a:p>
            <a:pPr algn="ctr">
              <a:lnSpc>
                <a:spcPct val="90000"/>
              </a:lnSpc>
              <a:buNone/>
            </a:pPr>
            <a:r>
              <a:rPr b="1" lang="uk-UA" sz="5400" spc="-1" strike="noStrike">
                <a:solidFill>
                  <a:srgbClr val="c00000"/>
                </a:solidFill>
                <a:latin typeface="Bookman Old Style"/>
              </a:rPr>
              <a:t>ПОЛІКУЙ СЛОВА</a:t>
            </a:r>
            <a:endParaRPr b="0" lang="uk-UA" sz="5400" spc="-1" strike="noStrike">
              <a:latin typeface="Arial"/>
            </a:endParaRPr>
          </a:p>
        </p:txBody>
      </p:sp>
      <p:sp>
        <p:nvSpPr>
          <p:cNvPr id="94" name="PlaceHolder 2"/>
          <p:cNvSpPr>
            <a:spLocks noGrp="1"/>
          </p:cNvSpPr>
          <p:nvPr>
            <p:ph/>
          </p:nvPr>
        </p:nvSpPr>
        <p:spPr>
          <a:xfrm>
            <a:off x="640080" y="1800000"/>
            <a:ext cx="3106800" cy="4499640"/>
          </a:xfrm>
          <a:prstGeom prst="rect">
            <a:avLst/>
          </a:prstGeom>
          <a:solidFill>
            <a:srgbClr val="e2f0d9"/>
          </a:solidFill>
          <a:ln w="0">
            <a:noFill/>
          </a:ln>
        </p:spPr>
        <p:txBody>
          <a:bodyPr lIns="90000" rIns="90000" tIns="45000" bIns="45000" anchor="t">
            <a:normAutofit fontScale="98000"/>
          </a:bodyPr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1" lang="uk-UA" sz="3200" spc="-1" strike="noStrike">
                <a:latin typeface="Arial"/>
              </a:rPr>
              <a:t>ИМД</a:t>
            </a:r>
            <a:endParaRPr b="0" lang="uk-UA" sz="3200" spc="-1" strike="noStrike">
              <a:latin typeface="Arial"/>
            </a:endParaRPr>
          </a:p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1" lang="uk-UA" sz="3200" spc="-1" strike="noStrike">
                <a:latin typeface="Arial"/>
              </a:rPr>
              <a:t>АСД</a:t>
            </a:r>
            <a:endParaRPr b="0" lang="uk-UA" sz="3200" spc="-1" strike="noStrike">
              <a:latin typeface="Arial"/>
            </a:endParaRPr>
          </a:p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1" lang="uk-UA" sz="3200" spc="-1" strike="noStrike">
                <a:latin typeface="Arial"/>
              </a:rPr>
              <a:t>ІЛД</a:t>
            </a:r>
            <a:endParaRPr b="0" lang="uk-UA" sz="3200" spc="-1" strike="noStrike">
              <a:latin typeface="Arial"/>
            </a:endParaRPr>
          </a:p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1" lang="uk-UA" sz="3200" spc="-1" strike="noStrike">
                <a:latin typeface="Arial"/>
              </a:rPr>
              <a:t>ЕМД</a:t>
            </a:r>
            <a:endParaRPr b="0" lang="uk-UA" sz="3200" spc="-1" strike="noStrike">
              <a:latin typeface="Arial"/>
            </a:endParaRPr>
          </a:p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1" lang="uk-UA" sz="3200" spc="-1" strike="noStrike">
                <a:latin typeface="Arial"/>
              </a:rPr>
              <a:t>ЯНДИ</a:t>
            </a:r>
            <a:endParaRPr b="0" lang="uk-UA" sz="3200" spc="-1" strike="noStrike">
              <a:latin typeface="Arial"/>
            </a:endParaRPr>
          </a:p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1" lang="uk-UA" sz="3200" spc="-1" strike="noStrike">
                <a:latin typeface="Arial"/>
              </a:rPr>
              <a:t>ДОВА</a:t>
            </a:r>
            <a:endParaRPr b="0" lang="uk-UA" sz="3200" spc="-1" strike="noStrike">
              <a:latin typeface="Arial"/>
            </a:endParaRPr>
          </a:p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1" lang="uk-UA" sz="3200" spc="-1" strike="noStrike">
                <a:latin typeface="Arial"/>
              </a:rPr>
              <a:t>ИТІД</a:t>
            </a:r>
            <a:endParaRPr b="0" lang="uk-UA" sz="3200" spc="-1" strike="noStrike">
              <a:latin typeface="Arial"/>
            </a:endParaRPr>
          </a:p>
        </p:txBody>
      </p:sp>
      <p:sp>
        <p:nvSpPr>
          <p:cNvPr id="95" name="Рисунок 5"/>
          <p:cNvSpPr/>
          <p:nvPr/>
        </p:nvSpPr>
        <p:spPr>
          <a:xfrm>
            <a:off x="3960000" y="0"/>
            <a:ext cx="8229240" cy="6856920"/>
          </a:xfrm>
          <a:custGeom>
            <a:avLst/>
            <a:gdLst/>
            <a:ah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blipFill rotWithShape="0">
            <a:blip r:embed="rId1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96" name="TextBox 5"/>
          <p:cNvSpPr/>
          <p:nvPr/>
        </p:nvSpPr>
        <p:spPr>
          <a:xfrm>
            <a:off x="3960000" y="857160"/>
            <a:ext cx="8099640" cy="37461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numCol="1" spcCol="0" horzOverflow="overflow" vertOverflow="overflow" lIns="90000" rIns="90000" tIns="45000" bIns="45000" anchor="t">
            <a:spAutoFit/>
          </a:bodyPr>
          <a:p>
            <a:pPr algn="ctr">
              <a:lnSpc>
                <a:spcPct val="100000"/>
              </a:lnSpc>
              <a:buNone/>
            </a:pPr>
            <a:r>
              <a:rPr b="1" lang="uk-UA" sz="3200" spc="-1" strike="noStrike">
                <a:solidFill>
                  <a:srgbClr val="c00000"/>
                </a:solidFill>
                <a:latin typeface="Bookman Old Style"/>
                <a:ea typeface="DejaVu Sans"/>
              </a:rPr>
              <a:t>ПРОЧИТАЙ </a:t>
            </a:r>
            <a:endParaRPr b="0" lang="uk-UA" sz="32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uk-UA" sz="32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uk-UA" sz="3200" spc="-1" strike="noStrike">
                <a:solidFill>
                  <a:srgbClr val="c00000"/>
                </a:solidFill>
                <a:latin typeface="Bookman Old Style"/>
                <a:ea typeface="DejaVu Sans"/>
              </a:rPr>
              <a:t>   </a:t>
            </a:r>
            <a:r>
              <a:rPr b="1" lang="uk-UA" sz="3200" spc="-1" strike="noStrike">
                <a:solidFill>
                  <a:srgbClr val="c00000"/>
                </a:solidFill>
                <a:latin typeface="Bookman Old Style"/>
                <a:ea typeface="DejaVu Sans"/>
              </a:rPr>
              <a:t>Д </a:t>
            </a:r>
            <a:r>
              <a:rPr b="1" lang="uk-UA" sz="2800" spc="-1" strike="noStrike">
                <a:solidFill>
                  <a:srgbClr val="002060"/>
                </a:solidFill>
                <a:latin typeface="Bookman Old Style"/>
                <a:ea typeface="DejaVu Sans"/>
              </a:rPr>
              <a:t> ДА ДО ДЕ ДИ ДІ ДУ ДЮ ДЄ ДЯ ДЇ</a:t>
            </a:r>
            <a:endParaRPr b="0" lang="uk-UA" sz="2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uk-UA" sz="2800" spc="-1" strike="noStrike">
                <a:solidFill>
                  <a:srgbClr val="002060"/>
                </a:solidFill>
                <a:latin typeface="Bookman Old Style"/>
                <a:ea typeface="DejaVu Sans"/>
              </a:rPr>
              <a:t>         </a:t>
            </a:r>
            <a:r>
              <a:rPr b="1" lang="uk-UA" sz="2800" spc="-1" strike="noStrike">
                <a:solidFill>
                  <a:srgbClr val="002060"/>
                </a:solidFill>
                <a:latin typeface="Bookman Old Style"/>
                <a:ea typeface="DejaVu Sans"/>
              </a:rPr>
              <a:t>АД ОД ЕД ИД ІД УД ЮД ЄД ЯД ЇД</a:t>
            </a:r>
            <a:endParaRPr b="0" lang="uk-UA" sz="2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uk-UA" sz="2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uk-UA" sz="3200" spc="-1" strike="noStrike">
                <a:solidFill>
                  <a:srgbClr val="c00000"/>
                </a:solidFill>
                <a:latin typeface="Bookman Old Style"/>
                <a:ea typeface="DejaVu Sans"/>
              </a:rPr>
              <a:t>   </a:t>
            </a:r>
            <a:r>
              <a:rPr b="1" lang="uk-UA" sz="3200" spc="-1" strike="noStrike">
                <a:solidFill>
                  <a:srgbClr val="c00000"/>
                </a:solidFill>
                <a:latin typeface="Bookman Old Style"/>
                <a:ea typeface="DejaVu Sans"/>
              </a:rPr>
              <a:t>Ж </a:t>
            </a:r>
            <a:r>
              <a:rPr b="1" lang="uk-UA" sz="2800" spc="-1" strike="noStrike">
                <a:solidFill>
                  <a:srgbClr val="002060"/>
                </a:solidFill>
                <a:latin typeface="Bookman Old Style"/>
                <a:ea typeface="DejaVu Sans"/>
              </a:rPr>
              <a:t> ЖА ЖО ЖЕ ЖИ ЖІ ЖУ ЖЮ ЖЄ ЖЯ ЖЇ</a:t>
            </a:r>
            <a:endParaRPr b="0" lang="uk-UA" sz="2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uk-UA" sz="2800" spc="-1" strike="noStrike">
                <a:solidFill>
                  <a:srgbClr val="002060"/>
                </a:solidFill>
                <a:latin typeface="Bookman Old Style"/>
                <a:ea typeface="DejaVu Sans"/>
              </a:rPr>
              <a:t>         </a:t>
            </a:r>
            <a:r>
              <a:rPr b="1" lang="uk-UA" sz="2800" spc="-1" strike="noStrike">
                <a:solidFill>
                  <a:srgbClr val="002060"/>
                </a:solidFill>
                <a:latin typeface="Bookman Old Style"/>
                <a:ea typeface="DejaVu Sans"/>
              </a:rPr>
              <a:t>АЖ ОЖ ЕЖ ИЖ ІЖ УЖ ЮЖ ЄЖ ЯЖ ЇЖ</a:t>
            </a:r>
            <a:endParaRPr b="0" lang="uk-UA" sz="2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uk-UA" sz="2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Rectangle 26"/>
          <p:cNvSpPr/>
          <p:nvPr/>
        </p:nvSpPr>
        <p:spPr>
          <a:xfrm>
            <a:off x="0" y="0"/>
            <a:ext cx="12187800" cy="68569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8" name="PlaceHolder 1"/>
          <p:cNvSpPr>
            <a:spLocks noGrp="1"/>
          </p:cNvSpPr>
          <p:nvPr>
            <p:ph type="title"/>
          </p:nvPr>
        </p:nvSpPr>
        <p:spPr>
          <a:xfrm>
            <a:off x="215280" y="325440"/>
            <a:ext cx="3564360" cy="1955880"/>
          </a:xfrm>
          <a:prstGeom prst="rect">
            <a:avLst/>
          </a:prstGeom>
          <a:solidFill>
            <a:srgbClr val="fff2cc"/>
          </a:solidFill>
          <a:ln w="0">
            <a:noFill/>
          </a:ln>
        </p:spPr>
        <p:txBody>
          <a:bodyPr lIns="90000" rIns="90000" tIns="45000" bIns="45000" anchor="b">
            <a:normAutofit/>
          </a:bodyPr>
          <a:p>
            <a:pPr algn="ctr">
              <a:lnSpc>
                <a:spcPct val="90000"/>
              </a:lnSpc>
              <a:buNone/>
            </a:pPr>
            <a:r>
              <a:rPr b="1" lang="uk-UA" sz="5400" spc="-1" strike="noStrike">
                <a:solidFill>
                  <a:srgbClr val="c00000"/>
                </a:solidFill>
                <a:latin typeface="Bookman Old Style"/>
              </a:rPr>
              <a:t>УТВОРИ СЛОВА</a:t>
            </a:r>
            <a:endParaRPr b="0" lang="uk-UA" sz="5400" spc="-1" strike="noStrike">
              <a:latin typeface="Arial"/>
            </a:endParaRPr>
          </a:p>
        </p:txBody>
      </p:sp>
      <p:sp>
        <p:nvSpPr>
          <p:cNvPr id="99" name="sketchy line"/>
          <p:cNvSpPr/>
          <p:nvPr/>
        </p:nvSpPr>
        <p:spPr>
          <a:xfrm>
            <a:off x="640080" y="2586960"/>
            <a:ext cx="3473640" cy="17280"/>
          </a:xfrm>
          <a:custGeom>
            <a:avLst/>
            <a:gdLst/>
            <a:ahLst/>
            <a:rect l="l" t="t" r="r" b="b"/>
            <a:pathLst>
              <a:path w="3474720" h="18288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w="44450">
            <a:solidFill>
              <a:srgbClr val="ed7d3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00" name="PlaceHolder 2"/>
          <p:cNvSpPr>
            <a:spLocks noGrp="1"/>
          </p:cNvSpPr>
          <p:nvPr>
            <p:ph/>
          </p:nvPr>
        </p:nvSpPr>
        <p:spPr>
          <a:xfrm>
            <a:off x="360000" y="2800080"/>
            <a:ext cx="3106800" cy="3319560"/>
          </a:xfrm>
          <a:prstGeom prst="rect">
            <a:avLst/>
          </a:prstGeom>
          <a:solidFill>
            <a:srgbClr val="e2f0d9"/>
          </a:solidFill>
          <a:ln w="0">
            <a:noFill/>
          </a:ln>
        </p:spPr>
        <p:txBody>
          <a:bodyPr lIns="90000" rIns="90000" tIns="45000" bIns="45000" anchor="t">
            <a:normAutofit/>
          </a:bodyPr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en-US" sz="2400" spc="-1" strike="noStrike">
                <a:solidFill>
                  <a:srgbClr val="000000"/>
                </a:solidFill>
                <a:latin typeface="Bookman Old Style"/>
              </a:rPr>
              <a:t>ІЛОТ</a:t>
            </a:r>
            <a:endParaRPr b="0" lang="uk-UA" sz="2400" spc="-1" strike="noStrike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en-US" sz="2400" spc="-1" strike="noStrike">
                <a:solidFill>
                  <a:srgbClr val="000000"/>
                </a:solidFill>
                <a:latin typeface="Bookman Old Style"/>
              </a:rPr>
              <a:t>ІТК</a:t>
            </a:r>
            <a:endParaRPr b="0" lang="uk-UA" sz="2400" spc="-1" strike="noStrike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en-US" sz="2400" spc="-1" strike="noStrike">
                <a:solidFill>
                  <a:srgbClr val="000000"/>
                </a:solidFill>
                <a:latin typeface="Bookman Old Style"/>
              </a:rPr>
              <a:t>ЩБОР</a:t>
            </a:r>
            <a:endParaRPr b="0" lang="uk-UA" sz="2400" spc="-1" strike="noStrike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en-US" sz="2400" spc="-1" strike="noStrike">
                <a:solidFill>
                  <a:srgbClr val="000000"/>
                </a:solidFill>
                <a:latin typeface="Bookman Old Style"/>
              </a:rPr>
              <a:t>НОС</a:t>
            </a:r>
            <a:endParaRPr b="0" lang="uk-UA" sz="2400" spc="-1" strike="noStrike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en-US" sz="2400" spc="-1" strike="noStrike">
                <a:solidFill>
                  <a:srgbClr val="000000"/>
                </a:solidFill>
                <a:latin typeface="Bookman Old Style"/>
              </a:rPr>
              <a:t>ІДМ</a:t>
            </a:r>
            <a:endParaRPr b="0" lang="uk-UA" sz="2400" spc="-1" strike="noStrike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en-US" sz="2400" spc="-1" strike="noStrike">
                <a:solidFill>
                  <a:srgbClr val="000000"/>
                </a:solidFill>
                <a:latin typeface="Bookman Old Style"/>
              </a:rPr>
              <a:t>АШАМ</a:t>
            </a:r>
            <a:endParaRPr b="0" lang="uk-UA" sz="2400" spc="-1" strike="noStrike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en-US" sz="2400" spc="-1" strike="noStrike">
                <a:solidFill>
                  <a:srgbClr val="000000"/>
                </a:solidFill>
                <a:latin typeface="Bookman Old Style"/>
              </a:rPr>
              <a:t>БОЛ</a:t>
            </a:r>
            <a:endParaRPr b="0" lang="uk-UA" sz="2400" spc="-1" strike="noStrike">
              <a:latin typeface="Arial"/>
            </a:endParaRPr>
          </a:p>
        </p:txBody>
      </p:sp>
      <p:sp>
        <p:nvSpPr>
          <p:cNvPr id="101" name="Рисунок 4"/>
          <p:cNvSpPr/>
          <p:nvPr/>
        </p:nvSpPr>
        <p:spPr>
          <a:xfrm>
            <a:off x="3345840" y="48240"/>
            <a:ext cx="8722080" cy="6856920"/>
          </a:xfrm>
          <a:custGeom>
            <a:avLst/>
            <a:gdLst/>
            <a:ah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blipFill rotWithShape="0">
            <a:blip r:embed="rId1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02" name="TextBox 4"/>
          <p:cNvSpPr/>
          <p:nvPr/>
        </p:nvSpPr>
        <p:spPr>
          <a:xfrm>
            <a:off x="3513600" y="540000"/>
            <a:ext cx="8366040" cy="4234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numCol="1" spcCol="0" horzOverflow="overflow" vertOverflow="overflow" lIns="90000" rIns="90000" tIns="45000" bIns="45000" anchor="t">
            <a:spAutoFit/>
          </a:bodyPr>
          <a:p>
            <a:pPr algn="ctr">
              <a:lnSpc>
                <a:spcPct val="100000"/>
              </a:lnSpc>
              <a:buNone/>
            </a:pPr>
            <a:r>
              <a:rPr b="1" lang="uk-UA" sz="3600" spc="-1" strike="noStrike">
                <a:solidFill>
                  <a:srgbClr val="c00000"/>
                </a:solidFill>
                <a:latin typeface="Bookman Old Style"/>
                <a:ea typeface="DejaVu Sans"/>
              </a:rPr>
              <a:t>ПРОЧИТАЙ </a:t>
            </a:r>
            <a:endParaRPr b="0" lang="uk-UA" sz="36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uk-UA" sz="36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uk-UA" sz="3600" spc="-1" strike="noStrike">
                <a:solidFill>
                  <a:srgbClr val="c00000"/>
                </a:solidFill>
                <a:latin typeface="Bookman Old Style"/>
                <a:ea typeface="DejaVu Sans"/>
              </a:rPr>
              <a:t> </a:t>
            </a:r>
            <a:r>
              <a:rPr b="1" lang="uk-UA" sz="3600" spc="-1" strike="noStrike">
                <a:solidFill>
                  <a:srgbClr val="c00000"/>
                </a:solidFill>
                <a:latin typeface="Bookman Old Style"/>
                <a:ea typeface="DejaVu Sans"/>
              </a:rPr>
              <a:t>Н</a:t>
            </a:r>
            <a:r>
              <a:rPr b="1" lang="uk-UA" sz="3200" spc="-1" strike="noStrike">
                <a:solidFill>
                  <a:srgbClr val="002060"/>
                </a:solidFill>
                <a:latin typeface="Bookman Old Style"/>
                <a:ea typeface="DejaVu Sans"/>
              </a:rPr>
              <a:t>  НА НО НЕ НИ НІ НУ НЮ НЄ НЯ</a:t>
            </a:r>
            <a:endParaRPr b="0" lang="uk-UA" sz="32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uk-UA" sz="3200" spc="-1" strike="noStrike">
                <a:solidFill>
                  <a:srgbClr val="002060"/>
                </a:solidFill>
                <a:latin typeface="Bookman Old Style"/>
                <a:ea typeface="DejaVu Sans"/>
              </a:rPr>
              <a:t>      </a:t>
            </a:r>
            <a:r>
              <a:rPr b="1" lang="uk-UA" sz="3200" spc="-1" strike="noStrike">
                <a:solidFill>
                  <a:srgbClr val="002060"/>
                </a:solidFill>
                <a:latin typeface="Bookman Old Style"/>
                <a:ea typeface="DejaVu Sans"/>
              </a:rPr>
              <a:t>АН ОН ЕН ИН ІН УН ЮН ЄН ЯН ЇН</a:t>
            </a:r>
            <a:endParaRPr b="0" lang="uk-UA" sz="32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uk-UA" sz="32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uk-UA" sz="3600" spc="-1" strike="noStrike">
                <a:solidFill>
                  <a:srgbClr val="c00000"/>
                </a:solidFill>
                <a:latin typeface="Bookman Old Style"/>
                <a:ea typeface="DejaVu Sans"/>
              </a:rPr>
              <a:t>М </a:t>
            </a:r>
            <a:r>
              <a:rPr b="1" lang="uk-UA" sz="3200" spc="-1" strike="noStrike">
                <a:solidFill>
                  <a:srgbClr val="002060"/>
                </a:solidFill>
                <a:latin typeface="Bookman Old Style"/>
                <a:ea typeface="DejaVu Sans"/>
              </a:rPr>
              <a:t>   МА МО МЕ МИ МІ МУ МЮ МЄ МЯ</a:t>
            </a:r>
            <a:endParaRPr b="0" lang="uk-UA" sz="32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uk-UA" sz="3200" spc="-1" strike="noStrike">
                <a:solidFill>
                  <a:srgbClr val="002060"/>
                </a:solidFill>
                <a:latin typeface="Bookman Old Style"/>
                <a:ea typeface="DejaVu Sans"/>
              </a:rPr>
              <a:t>    </a:t>
            </a:r>
            <a:r>
              <a:rPr b="1" lang="uk-UA" sz="3200" spc="-1" strike="noStrike">
                <a:solidFill>
                  <a:srgbClr val="002060"/>
                </a:solidFill>
                <a:latin typeface="Bookman Old Style"/>
                <a:ea typeface="DejaVu Sans"/>
              </a:rPr>
              <a:t>АМ ОМ ЕМ ИМ ІМ УМ ЮМ ЄМ ЯМ ЇМ</a:t>
            </a:r>
            <a:endParaRPr b="0" lang="uk-UA" sz="32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uk-UA" sz="3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Rectangle 26"/>
          <p:cNvSpPr/>
          <p:nvPr/>
        </p:nvSpPr>
        <p:spPr>
          <a:xfrm>
            <a:off x="0" y="0"/>
            <a:ext cx="12187800" cy="68569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224280" y="325440"/>
            <a:ext cx="3978000" cy="1124640"/>
          </a:xfrm>
          <a:prstGeom prst="rect">
            <a:avLst/>
          </a:prstGeom>
          <a:solidFill>
            <a:srgbClr val="fff2cc"/>
          </a:solidFill>
          <a:ln w="0">
            <a:noFill/>
          </a:ln>
        </p:spPr>
        <p:txBody>
          <a:bodyPr lIns="90000" rIns="90000" tIns="45000" bIns="45000" anchor="b">
            <a:normAutofit/>
          </a:bodyPr>
          <a:p>
            <a:pPr algn="ctr">
              <a:lnSpc>
                <a:spcPct val="90000"/>
              </a:lnSpc>
              <a:buNone/>
            </a:pPr>
            <a:r>
              <a:rPr b="1" lang="uk-UA" sz="5400" spc="-1" strike="noStrike">
                <a:solidFill>
                  <a:srgbClr val="c00000"/>
                </a:solidFill>
                <a:latin typeface="Bookman Old Style"/>
              </a:rPr>
              <a:t>ЧИТАЄМО</a:t>
            </a:r>
            <a:endParaRPr b="0" lang="uk-UA" sz="5400" spc="-1" strike="noStrike">
              <a:latin typeface="Arial"/>
            </a:endParaRPr>
          </a:p>
        </p:txBody>
      </p:sp>
      <p:sp>
        <p:nvSpPr>
          <p:cNvPr id="105" name="sketchy line"/>
          <p:cNvSpPr/>
          <p:nvPr/>
        </p:nvSpPr>
        <p:spPr>
          <a:xfrm>
            <a:off x="640080" y="2586960"/>
            <a:ext cx="3473640" cy="17280"/>
          </a:xfrm>
          <a:custGeom>
            <a:avLst/>
            <a:gdLst/>
            <a:ahLst/>
            <a:rect l="l" t="t" r="r" b="b"/>
            <a:pathLst>
              <a:path w="3474720" h="18288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w="44450">
            <a:solidFill>
              <a:srgbClr val="ed7d3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06" name="PlaceHolder 2"/>
          <p:cNvSpPr>
            <a:spLocks noGrp="1"/>
          </p:cNvSpPr>
          <p:nvPr>
            <p:ph/>
          </p:nvPr>
        </p:nvSpPr>
        <p:spPr>
          <a:xfrm>
            <a:off x="640080" y="2872800"/>
            <a:ext cx="3106800" cy="3319560"/>
          </a:xfrm>
          <a:prstGeom prst="rect">
            <a:avLst/>
          </a:prstGeom>
          <a:solidFill>
            <a:srgbClr val="e2f0d9"/>
          </a:solidFill>
          <a:ln w="0">
            <a:noFill/>
          </a:ln>
        </p:spPr>
        <p:txBody>
          <a:bodyPr lIns="90000" rIns="90000" tIns="45000" bIns="45000" anchor="t">
            <a:normAutofit/>
          </a:bodyPr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c00000"/>
              </a:buClr>
              <a:buFont typeface="Arial"/>
              <a:buChar char="•"/>
            </a:pPr>
            <a:r>
              <a:rPr b="1" lang="en-US" sz="2400" spc="-1" strike="noStrike">
                <a:solidFill>
                  <a:srgbClr val="c00000"/>
                </a:solidFill>
                <a:latin typeface="Bookman Old Style"/>
              </a:rPr>
              <a:t>МАМА</a:t>
            </a:r>
            <a:endParaRPr b="0" lang="uk-UA" sz="2400" spc="-1" strike="noStrike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c00000"/>
              </a:buClr>
              <a:buFont typeface="Arial"/>
              <a:buChar char="•"/>
            </a:pPr>
            <a:r>
              <a:rPr b="1" lang="en-US" sz="2400" spc="-1" strike="noStrike">
                <a:solidFill>
                  <a:srgbClr val="c00000"/>
                </a:solidFill>
                <a:latin typeface="Bookman Old Style"/>
              </a:rPr>
              <a:t>МА</a:t>
            </a:r>
            <a:r>
              <a:rPr b="1" lang="en-US" sz="2400" spc="-1" strike="noStrike">
                <a:solidFill>
                  <a:srgbClr val="000000"/>
                </a:solidFill>
                <a:latin typeface="Bookman Old Style"/>
              </a:rPr>
              <a:t>ТИ</a:t>
            </a:r>
            <a:endParaRPr b="0" lang="uk-UA" sz="2400" spc="-1" strike="noStrike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c00000"/>
              </a:buClr>
              <a:buFont typeface="Arial"/>
              <a:buChar char="•"/>
            </a:pPr>
            <a:r>
              <a:rPr b="1" lang="en-US" sz="2400" spc="-1" strike="noStrike">
                <a:solidFill>
                  <a:srgbClr val="c00000"/>
                </a:solidFill>
                <a:latin typeface="Bookman Old Style"/>
              </a:rPr>
              <a:t>МА</a:t>
            </a:r>
            <a:r>
              <a:rPr b="1" lang="en-US" sz="2400" spc="-1" strike="noStrike">
                <a:solidFill>
                  <a:srgbClr val="000000"/>
                </a:solidFill>
                <a:latin typeface="Bookman Old Style"/>
              </a:rPr>
              <a:t>МУСЯ</a:t>
            </a:r>
            <a:endParaRPr b="0" lang="uk-UA" sz="2400" spc="-1" strike="noStrike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c00000"/>
              </a:buClr>
              <a:buFont typeface="Arial"/>
              <a:buChar char="•"/>
            </a:pPr>
            <a:r>
              <a:rPr b="1" lang="en-US" sz="2400" spc="-1" strike="noStrike">
                <a:solidFill>
                  <a:srgbClr val="c00000"/>
                </a:solidFill>
                <a:latin typeface="Bookman Old Style"/>
              </a:rPr>
              <a:t>МА</a:t>
            </a:r>
            <a:r>
              <a:rPr b="1" lang="en-US" sz="2400" spc="-1" strike="noStrike">
                <a:solidFill>
                  <a:srgbClr val="000000"/>
                </a:solidFill>
                <a:latin typeface="Bookman Old Style"/>
              </a:rPr>
              <a:t>ТУСЯ</a:t>
            </a:r>
            <a:endParaRPr b="0" lang="uk-UA" sz="2400" spc="-1" strike="noStrike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c00000"/>
              </a:buClr>
              <a:buFont typeface="Arial"/>
              <a:buChar char="•"/>
            </a:pPr>
            <a:r>
              <a:rPr b="1" lang="en-US" sz="2400" spc="-1" strike="noStrike">
                <a:solidFill>
                  <a:srgbClr val="c00000"/>
                </a:solidFill>
                <a:latin typeface="Bookman Old Style"/>
              </a:rPr>
              <a:t>МА</a:t>
            </a:r>
            <a:r>
              <a:rPr b="1" lang="en-US" sz="2400" spc="-1" strike="noStrike">
                <a:solidFill>
                  <a:srgbClr val="000000"/>
                </a:solidFill>
                <a:latin typeface="Bookman Old Style"/>
              </a:rPr>
              <a:t>МОНЬКА</a:t>
            </a:r>
            <a:endParaRPr b="0" lang="uk-UA" sz="2400" spc="-1" strike="noStrike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c00000"/>
              </a:buClr>
              <a:buFont typeface="Arial"/>
              <a:buChar char="•"/>
            </a:pPr>
            <a:r>
              <a:rPr b="1" lang="en-US" sz="2400" spc="-1" strike="noStrike">
                <a:solidFill>
                  <a:srgbClr val="c00000"/>
                </a:solidFill>
                <a:latin typeface="Bookman Old Style"/>
              </a:rPr>
              <a:t>МА</a:t>
            </a:r>
            <a:r>
              <a:rPr b="1" lang="en-US" sz="2400" spc="-1" strike="noStrike">
                <a:solidFill>
                  <a:srgbClr val="000000"/>
                </a:solidFill>
                <a:latin typeface="Bookman Old Style"/>
              </a:rPr>
              <a:t>ТІНКА</a:t>
            </a:r>
            <a:endParaRPr b="0" lang="uk-UA" sz="2400" spc="-1" strike="noStrike">
              <a:latin typeface="Arial"/>
            </a:endParaRPr>
          </a:p>
        </p:txBody>
      </p:sp>
      <p:sp>
        <p:nvSpPr>
          <p:cNvPr id="107" name="Рисунок 4"/>
          <p:cNvSpPr/>
          <p:nvPr/>
        </p:nvSpPr>
        <p:spPr>
          <a:xfrm>
            <a:off x="4063320" y="0"/>
            <a:ext cx="8128440" cy="6856920"/>
          </a:xfrm>
          <a:custGeom>
            <a:avLst/>
            <a:gdLst/>
            <a:ah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blipFill rotWithShape="0">
            <a:blip r:embed="rId1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08" name="TextBox 4"/>
          <p:cNvSpPr/>
          <p:nvPr/>
        </p:nvSpPr>
        <p:spPr>
          <a:xfrm>
            <a:off x="5143680" y="841320"/>
            <a:ext cx="6198840" cy="36244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numCol="1" spcCol="0" horzOverflow="overflow" vertOverflow="overflow" lIns="90000" rIns="90000" tIns="45000" bIns="45000" anchor="t">
            <a:spAutoFit/>
          </a:bodyPr>
          <a:p>
            <a:pPr algn="ctr">
              <a:lnSpc>
                <a:spcPct val="100000"/>
              </a:lnSpc>
              <a:buNone/>
            </a:pPr>
            <a:r>
              <a:rPr b="1" lang="uk-UA" sz="3200" spc="-1" strike="noStrike">
                <a:solidFill>
                  <a:srgbClr val="c00000"/>
                </a:solidFill>
                <a:latin typeface="Bookman Old Style"/>
                <a:ea typeface="DejaVu Sans"/>
              </a:rPr>
              <a:t>ПРОЧИТАЙ</a:t>
            </a:r>
            <a:endParaRPr b="0" lang="uk-UA" sz="32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endParaRPr b="0" lang="uk-UA" sz="32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uk-UA" sz="2800" spc="-1" strike="noStrike">
                <a:solidFill>
                  <a:srgbClr val="002060"/>
                </a:solidFill>
                <a:latin typeface="Bookman Old Style"/>
                <a:ea typeface="DejaVu Sans"/>
              </a:rPr>
              <a:t>ЩЕ В КОЛИСЦІ НЕ</a:t>
            </a:r>
            <a:r>
              <a:rPr b="1" lang="uk-UA" sz="2800" spc="-1" strike="noStrike">
                <a:solidFill>
                  <a:srgbClr val="c00000"/>
                </a:solidFill>
                <a:latin typeface="Bookman Old Style"/>
                <a:ea typeface="DejaVu Sans"/>
              </a:rPr>
              <a:t>МО</a:t>
            </a:r>
            <a:r>
              <a:rPr b="1" lang="uk-UA" sz="2800" spc="-1" strike="noStrike">
                <a:solidFill>
                  <a:srgbClr val="002060"/>
                </a:solidFill>
                <a:latin typeface="Bookman Old Style"/>
                <a:ea typeface="DejaVu Sans"/>
              </a:rPr>
              <a:t>ВЛЯ</a:t>
            </a:r>
            <a:endParaRPr b="0" lang="uk-UA" sz="2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uk-UA" sz="2800" spc="-1" strike="noStrike">
                <a:solidFill>
                  <a:srgbClr val="002060"/>
                </a:solidFill>
                <a:latin typeface="Bookman Old Style"/>
                <a:ea typeface="DejaVu Sans"/>
              </a:rPr>
              <a:t>СЛОВО "</a:t>
            </a:r>
            <a:r>
              <a:rPr b="1" lang="uk-UA" sz="2800" spc="-1" strike="noStrike">
                <a:solidFill>
                  <a:srgbClr val="c00000"/>
                </a:solidFill>
                <a:latin typeface="Bookman Old Style"/>
                <a:ea typeface="DejaVu Sans"/>
              </a:rPr>
              <a:t>МАМА</a:t>
            </a:r>
            <a:r>
              <a:rPr b="1" lang="uk-UA" sz="2800" spc="-1" strike="noStrike">
                <a:solidFill>
                  <a:srgbClr val="002060"/>
                </a:solidFill>
                <a:latin typeface="Bookman Old Style"/>
                <a:ea typeface="DejaVu Sans"/>
              </a:rPr>
              <a:t>" ВИ</a:t>
            </a:r>
            <a:r>
              <a:rPr b="1" lang="uk-UA" sz="2800" spc="-1" strike="noStrike">
                <a:solidFill>
                  <a:srgbClr val="c00000"/>
                </a:solidFill>
                <a:latin typeface="Bookman Old Style"/>
                <a:ea typeface="DejaVu Sans"/>
              </a:rPr>
              <a:t>МО</a:t>
            </a:r>
            <a:r>
              <a:rPr b="1" lang="uk-UA" sz="2800" spc="-1" strike="noStrike">
                <a:solidFill>
                  <a:srgbClr val="002060"/>
                </a:solidFill>
                <a:latin typeface="Bookman Old Style"/>
                <a:ea typeface="DejaVu Sans"/>
              </a:rPr>
              <a:t>ВЛЯ.</a:t>
            </a:r>
            <a:endParaRPr b="0" lang="uk-UA" sz="2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uk-UA" sz="2800" spc="-1" strike="noStrike">
                <a:solidFill>
                  <a:srgbClr val="002060"/>
                </a:solidFill>
                <a:latin typeface="Bookman Old Style"/>
                <a:ea typeface="DejaVu Sans"/>
              </a:rPr>
              <a:t>НАЙДОРОЖЧЕ В СВІТІ СЛОВО</a:t>
            </a:r>
            <a:endParaRPr b="0" lang="uk-UA" sz="2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uk-UA" sz="2800" spc="-1" strike="noStrike">
                <a:solidFill>
                  <a:srgbClr val="002060"/>
                </a:solidFill>
                <a:latin typeface="Bookman Old Style"/>
                <a:ea typeface="DejaVu Sans"/>
              </a:rPr>
              <a:t>ТАК ЗВУЧИТЬ У РІДНІЙ </a:t>
            </a:r>
            <a:r>
              <a:rPr b="1" lang="uk-UA" sz="2800" spc="-1" strike="noStrike">
                <a:solidFill>
                  <a:srgbClr val="c00000"/>
                </a:solidFill>
                <a:latin typeface="Bookman Old Style"/>
                <a:ea typeface="DejaVu Sans"/>
              </a:rPr>
              <a:t>МО</a:t>
            </a:r>
            <a:r>
              <a:rPr b="1" lang="uk-UA" sz="2800" spc="-1" strike="noStrike">
                <a:solidFill>
                  <a:srgbClr val="002060"/>
                </a:solidFill>
                <a:latin typeface="Bookman Old Style"/>
                <a:ea typeface="DejaVu Sans"/>
              </a:rPr>
              <a:t>ВІ.</a:t>
            </a:r>
            <a:endParaRPr b="0" lang="uk-UA" sz="2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uk-UA" sz="2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uk-UA" sz="2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Rectangle 13"/>
          <p:cNvSpPr/>
          <p:nvPr/>
        </p:nvSpPr>
        <p:spPr>
          <a:xfrm>
            <a:off x="0" y="0"/>
            <a:ext cx="12191040" cy="68569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10" name="PlaceHolder 1"/>
          <p:cNvSpPr>
            <a:spLocks noGrp="1"/>
          </p:cNvSpPr>
          <p:nvPr>
            <p:ph type="title"/>
          </p:nvPr>
        </p:nvSpPr>
        <p:spPr>
          <a:xfrm>
            <a:off x="343440" y="639360"/>
            <a:ext cx="3945600" cy="1171800"/>
          </a:xfrm>
          <a:prstGeom prst="rect">
            <a:avLst/>
          </a:prstGeom>
          <a:solidFill>
            <a:srgbClr val="e2f0d9"/>
          </a:solidFill>
          <a:ln w="0">
            <a:noFill/>
          </a:ln>
        </p:spPr>
        <p:txBody>
          <a:bodyPr lIns="90000" rIns="90000" tIns="45000" bIns="45000" anchor="b">
            <a:normAutofit/>
          </a:bodyPr>
          <a:p>
            <a:pPr algn="ctr">
              <a:lnSpc>
                <a:spcPct val="90000"/>
              </a:lnSpc>
              <a:buNone/>
            </a:pPr>
            <a:r>
              <a:rPr b="1" lang="uk-UA" sz="3600" spc="-1" strike="noStrike">
                <a:solidFill>
                  <a:srgbClr val="c00000"/>
                </a:solidFill>
                <a:latin typeface="Bookman Old Style"/>
              </a:rPr>
              <a:t>ЯКА БУКВА ЗАГУБИЛАСЯ</a:t>
            </a:r>
            <a:endParaRPr b="0" lang="uk-UA" sz="3600" spc="-1" strike="noStrike">
              <a:latin typeface="Arial"/>
            </a:endParaRPr>
          </a:p>
        </p:txBody>
      </p:sp>
      <p:sp>
        <p:nvSpPr>
          <p:cNvPr id="111" name="sketch line"/>
          <p:cNvSpPr/>
          <p:nvPr/>
        </p:nvSpPr>
        <p:spPr>
          <a:xfrm>
            <a:off x="643320" y="2573640"/>
            <a:ext cx="3254040" cy="17280"/>
          </a:xfrm>
          <a:custGeom>
            <a:avLst/>
            <a:gdLst/>
            <a:ahLst/>
            <a:rect l="l" t="t" r="r" b="b"/>
            <a:pathLst>
              <a:path w="3255095" h="18288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w="38100">
            <a:solidFill>
              <a:srgbClr val="ed7d3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aphicFrame>
        <p:nvGraphicFramePr>
          <p:cNvPr id="112" name="Таблиця 8"/>
          <p:cNvGraphicFramePr/>
          <p:nvPr/>
        </p:nvGraphicFramePr>
        <p:xfrm>
          <a:off x="344880" y="1825920"/>
          <a:ext cx="3736080" cy="4014360"/>
        </p:xfrm>
        <a:graphic>
          <a:graphicData uri="http://schemas.openxmlformats.org/drawingml/2006/table">
            <a:tbl>
              <a:tblPr/>
              <a:tblGrid>
                <a:gridCol w="933840"/>
                <a:gridCol w="933840"/>
                <a:gridCol w="933840"/>
                <a:gridCol w="934920"/>
              </a:tblGrid>
              <a:tr h="501840">
                <a:tc>
                  <a:txBody>
                    <a:bodyPr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uk-UA" sz="2800" spc="-1" strike="noStrike">
                          <a:solidFill>
                            <a:srgbClr val="000000"/>
                          </a:solidFill>
                          <a:latin typeface="Bookman Old Style"/>
                        </a:rPr>
                        <a:t>М</a:t>
                      </a:r>
                      <a:endParaRPr b="0" lang="uk-UA" sz="28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dae3f3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uk-UA" sz="2800" spc="-1" strike="noStrike">
                          <a:solidFill>
                            <a:srgbClr val="000000"/>
                          </a:solidFill>
                          <a:latin typeface="Bookman Old Style"/>
                        </a:rPr>
                        <a:t>А</a:t>
                      </a:r>
                      <a:endParaRPr b="0" lang="uk-UA" sz="28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dae3f3"/>
                    </a:solidFill>
                  </a:tcPr>
                </a:tc>
                <a:tc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dae3f3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uk-UA" sz="2800" spc="-1" strike="noStrike">
                          <a:solidFill>
                            <a:srgbClr val="000000"/>
                          </a:solidFill>
                          <a:latin typeface="Bookman Old Style"/>
                        </a:rPr>
                        <a:t>А</a:t>
                      </a:r>
                      <a:endParaRPr b="0" lang="uk-UA" sz="28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dae3f3"/>
                    </a:solidFill>
                  </a:tcPr>
                </a:tc>
              </a:tr>
              <a:tr h="501840">
                <a:tc>
                  <a:txBody>
                    <a:bodyPr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uk-UA" sz="2800" spc="-1" strike="noStrike">
                          <a:solidFill>
                            <a:srgbClr val="000000"/>
                          </a:solidFill>
                          <a:latin typeface="Bookman Old Style"/>
                        </a:rPr>
                        <a:t>Н </a:t>
                      </a:r>
                      <a:endParaRPr b="0" lang="uk-UA" sz="28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fd5e9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uk-UA" sz="2800" spc="-1" strike="noStrike">
                          <a:solidFill>
                            <a:srgbClr val="000000"/>
                          </a:solidFill>
                          <a:latin typeface="Bookman Old Style"/>
                        </a:rPr>
                        <a:t>О</a:t>
                      </a:r>
                      <a:endParaRPr b="0" lang="uk-UA" sz="28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fd5e9"/>
                    </a:solidFill>
                  </a:tcPr>
                </a:tc>
                <a:tc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fd5e9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uk-UA" sz="2800" spc="-1" strike="noStrike">
                          <a:solidFill>
                            <a:srgbClr val="000000"/>
                          </a:solidFill>
                          <a:latin typeface="Bookman Old Style"/>
                        </a:rPr>
                        <a:t>А</a:t>
                      </a:r>
                      <a:endParaRPr b="0" lang="uk-UA" sz="28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fd5e9"/>
                    </a:solidFill>
                  </a:tcPr>
                </a:tc>
              </a:tr>
              <a:tr h="501840">
                <a:tc>
                  <a:txBody>
                    <a:bodyPr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uk-UA" sz="2800" spc="-1" strike="noStrike">
                          <a:solidFill>
                            <a:srgbClr val="000000"/>
                          </a:solidFill>
                          <a:latin typeface="Bookman Old Style"/>
                        </a:rPr>
                        <a:t>М</a:t>
                      </a:r>
                      <a:endParaRPr b="0" lang="uk-UA" sz="28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bf4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uk-UA" sz="2800" spc="-1" strike="noStrike">
                          <a:solidFill>
                            <a:srgbClr val="000000"/>
                          </a:solidFill>
                          <a:latin typeface="Bookman Old Style"/>
                        </a:rPr>
                        <a:t>И</a:t>
                      </a:r>
                      <a:endParaRPr b="0" lang="uk-UA" sz="28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bf4"/>
                    </a:solidFill>
                  </a:tcPr>
                </a:tc>
                <a:tc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bf4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uk-UA" sz="2800" spc="-1" strike="noStrike">
                          <a:solidFill>
                            <a:srgbClr val="000000"/>
                          </a:solidFill>
                          <a:latin typeface="Bookman Old Style"/>
                        </a:rPr>
                        <a:t>А</a:t>
                      </a:r>
                      <a:endParaRPr b="0" lang="uk-UA" sz="28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bf4"/>
                    </a:solidFill>
                  </a:tcPr>
                </a:tc>
              </a:tr>
              <a:tr h="501840">
                <a:tc>
                  <a:txBody>
                    <a:bodyPr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uk-UA" sz="2800" spc="-1" strike="noStrike">
                          <a:solidFill>
                            <a:srgbClr val="000000"/>
                          </a:solidFill>
                          <a:latin typeface="Bookman Old Style"/>
                        </a:rPr>
                        <a:t>Д</a:t>
                      </a:r>
                      <a:endParaRPr b="0" lang="uk-UA" sz="28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fd5e9"/>
                    </a:solidFill>
                  </a:tcPr>
                </a:tc>
                <a:tc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fd5e9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uk-UA" sz="2800" spc="-1" strike="noStrike">
                          <a:solidFill>
                            <a:srgbClr val="000000"/>
                          </a:solidFill>
                          <a:latin typeface="Bookman Old Style"/>
                        </a:rPr>
                        <a:t>Ц</a:t>
                      </a:r>
                      <a:endParaRPr b="0" lang="uk-UA" sz="28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fd5e9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uk-UA" sz="2800" spc="-1" strike="noStrike">
                          <a:solidFill>
                            <a:srgbClr val="000000"/>
                          </a:solidFill>
                          <a:latin typeface="Bookman Old Style"/>
                        </a:rPr>
                        <a:t>Я</a:t>
                      </a:r>
                      <a:endParaRPr b="0" lang="uk-UA" sz="28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fd5e9"/>
                    </a:solidFill>
                  </a:tcPr>
                </a:tc>
              </a:tr>
              <a:tr h="501840">
                <a:tc>
                  <a:txBody>
                    <a:bodyPr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uk-UA" sz="2800" spc="-1" strike="noStrike">
                          <a:solidFill>
                            <a:srgbClr val="000000"/>
                          </a:solidFill>
                          <a:latin typeface="Bookman Old Style"/>
                        </a:rPr>
                        <a:t>К </a:t>
                      </a:r>
                      <a:endParaRPr b="0" lang="uk-UA" sz="28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bf4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uk-UA" sz="2800" spc="-1" strike="noStrike">
                          <a:solidFill>
                            <a:srgbClr val="000000"/>
                          </a:solidFill>
                          <a:latin typeface="Bookman Old Style"/>
                        </a:rPr>
                        <a:t>О</a:t>
                      </a:r>
                      <a:endParaRPr b="0" lang="uk-UA" sz="28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bf4"/>
                    </a:solidFill>
                  </a:tcPr>
                </a:tc>
                <a:tc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bf4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uk-UA" sz="2800" spc="-1" strike="noStrike">
                          <a:solidFill>
                            <a:srgbClr val="000000"/>
                          </a:solidFill>
                          <a:latin typeface="Bookman Old Style"/>
                        </a:rPr>
                        <a:t>А</a:t>
                      </a:r>
                      <a:endParaRPr b="0" lang="uk-UA" sz="28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bf4"/>
                    </a:solidFill>
                  </a:tcPr>
                </a:tc>
              </a:tr>
              <a:tr h="501840">
                <a:tc>
                  <a:txBody>
                    <a:bodyPr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uk-UA" sz="2800" spc="-1" strike="noStrike">
                          <a:solidFill>
                            <a:srgbClr val="000000"/>
                          </a:solidFill>
                          <a:latin typeface="Bookman Old Style"/>
                        </a:rPr>
                        <a:t>Р</a:t>
                      </a:r>
                      <a:endParaRPr b="0" lang="uk-UA" sz="28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fd5e9"/>
                    </a:solidFill>
                  </a:tcPr>
                </a:tc>
                <a:tc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fd5e9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uk-UA" sz="2800" spc="-1" strike="noStrike">
                          <a:solidFill>
                            <a:srgbClr val="000000"/>
                          </a:solidFill>
                          <a:latin typeface="Bookman Old Style"/>
                        </a:rPr>
                        <a:t>С</a:t>
                      </a:r>
                      <a:endParaRPr b="0" lang="uk-UA" sz="28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fd5e9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uk-UA" sz="2800" spc="-1" strike="noStrike">
                          <a:solidFill>
                            <a:srgbClr val="000000"/>
                          </a:solidFill>
                          <a:latin typeface="Bookman Old Style"/>
                        </a:rPr>
                        <a:t>А</a:t>
                      </a:r>
                      <a:endParaRPr b="0" lang="uk-UA" sz="28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fd5e9"/>
                    </a:solidFill>
                  </a:tcPr>
                </a:tc>
              </a:tr>
              <a:tr h="501840">
                <a:tc>
                  <a:txBody>
                    <a:bodyPr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uk-UA" sz="2800" spc="-1" strike="noStrike">
                          <a:solidFill>
                            <a:srgbClr val="000000"/>
                          </a:solidFill>
                          <a:latin typeface="Bookman Old Style"/>
                        </a:rPr>
                        <a:t>Л</a:t>
                      </a:r>
                      <a:endParaRPr b="0" lang="uk-UA" sz="28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bf4"/>
                    </a:solidFill>
                  </a:tcPr>
                </a:tc>
                <a:tc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bf4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uk-UA" sz="2800" spc="-1" strike="noStrike">
                          <a:solidFill>
                            <a:srgbClr val="000000"/>
                          </a:solidFill>
                          <a:latin typeface="Bookman Old Style"/>
                        </a:rPr>
                        <a:t>Т</a:t>
                      </a:r>
                      <a:endParaRPr b="0" lang="uk-UA" sz="28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bf4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uk-UA" sz="2800" spc="-1" strike="noStrike">
                          <a:solidFill>
                            <a:srgbClr val="000000"/>
                          </a:solidFill>
                          <a:latin typeface="Bookman Old Style"/>
                        </a:rPr>
                        <a:t>О</a:t>
                      </a:r>
                      <a:endParaRPr b="0" lang="uk-UA" sz="28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8ebf4"/>
                    </a:solidFill>
                  </a:tcPr>
                </a:tc>
              </a:tr>
              <a:tr h="501840">
                <a:tc>
                  <a:txBody>
                    <a:bodyPr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uk-UA" sz="2800" spc="-1" strike="noStrike">
                          <a:solidFill>
                            <a:srgbClr val="000000"/>
                          </a:solidFill>
                          <a:latin typeface="Bookman Old Style"/>
                        </a:rPr>
                        <a:t>Т</a:t>
                      </a:r>
                      <a:endParaRPr b="0" lang="uk-UA" sz="28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fd5e9"/>
                    </a:solidFill>
                  </a:tcPr>
                </a:tc>
                <a:tc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fd5e9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uk-UA" sz="2800" spc="-1" strike="noStrike">
                          <a:solidFill>
                            <a:srgbClr val="000000"/>
                          </a:solidFill>
                          <a:latin typeface="Bookman Old Style"/>
                        </a:rPr>
                        <a:t>Т</a:t>
                      </a:r>
                      <a:endParaRPr b="0" lang="uk-UA" sz="28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fd5e9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uk-UA" sz="2800" spc="-1" strike="noStrike">
                          <a:solidFill>
                            <a:srgbClr val="000000"/>
                          </a:solidFill>
                          <a:latin typeface="Bookman Old Style"/>
                        </a:rPr>
                        <a:t>О</a:t>
                      </a:r>
                      <a:endParaRPr b="0" lang="uk-UA" sz="28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fd5e9"/>
                    </a:solidFill>
                  </a:tcPr>
                </a:tc>
              </a:tr>
            </a:tbl>
          </a:graphicData>
        </a:graphic>
      </p:graphicFrame>
      <p:pic>
        <p:nvPicPr>
          <p:cNvPr id="113" name="Рисунок 7" descr="Зображення, що містить мультфільм, Мультфільм, ілюстрація, малюнок&#10;&#10;Опис створено автоматично"/>
          <p:cNvPicPr/>
          <p:nvPr/>
        </p:nvPicPr>
        <p:blipFill>
          <a:blip r:embed="rId1"/>
          <a:stretch/>
        </p:blipFill>
        <p:spPr>
          <a:xfrm>
            <a:off x="4496040" y="282240"/>
            <a:ext cx="7506360" cy="6335640"/>
          </a:xfrm>
          <a:prstGeom prst="rect">
            <a:avLst/>
          </a:prstGeom>
          <a:ln w="0">
            <a:noFill/>
          </a:ln>
        </p:spPr>
      </p:pic>
      <p:sp>
        <p:nvSpPr>
          <p:cNvPr id="114" name="TextBox 8"/>
          <p:cNvSpPr/>
          <p:nvPr/>
        </p:nvSpPr>
        <p:spPr>
          <a:xfrm>
            <a:off x="7038720" y="636840"/>
            <a:ext cx="2742120" cy="6994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numCol="1" spcCol="0" horzOverflow="overflow" vertOverflow="overflow" lIns="90000" rIns="90000" tIns="45000" bIns="45000" anchor="t">
            <a:spAutoFit/>
          </a:bodyPr>
          <a:p>
            <a:pPr algn="ctr">
              <a:lnSpc>
                <a:spcPct val="100000"/>
              </a:lnSpc>
              <a:buNone/>
            </a:pPr>
            <a:r>
              <a:rPr b="0" lang="uk-UA" sz="4000" spc="-1" strike="noStrike">
                <a:solidFill>
                  <a:srgbClr val="c00000"/>
                </a:solidFill>
                <a:latin typeface="Bookman Old Style"/>
                <a:ea typeface="DejaVu Sans"/>
              </a:rPr>
              <a:t>Л</a:t>
            </a:r>
            <a:endParaRPr b="0" lang="uk-UA" sz="4000" spc="-1" strike="noStrike">
              <a:latin typeface="Arial"/>
            </a:endParaRPr>
          </a:p>
        </p:txBody>
      </p:sp>
      <p:sp>
        <p:nvSpPr>
          <p:cNvPr id="115" name="TextBox 9"/>
          <p:cNvSpPr/>
          <p:nvPr/>
        </p:nvSpPr>
        <p:spPr>
          <a:xfrm>
            <a:off x="5203440" y="1754280"/>
            <a:ext cx="6675840" cy="30758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numCol="1" spcCol="0" horzOverflow="overflow" vertOverflow="overflow"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1" lang="uk-UA" sz="2800" spc="-1" strike="noStrike">
                <a:solidFill>
                  <a:srgbClr val="002060"/>
                </a:solidFill>
                <a:latin typeface="Bookman Old Style"/>
                <a:ea typeface="DejaVu Sans"/>
              </a:rPr>
              <a:t>ЛА ЛО ЛЕ ЛИ ЛІ ЛУ ЛЮ ЛЄ ЛЯ</a:t>
            </a:r>
            <a:endParaRPr b="0" lang="uk-UA" sz="2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uk-UA" sz="2800" spc="-1" strike="noStrike">
                <a:solidFill>
                  <a:srgbClr val="002060"/>
                </a:solidFill>
                <a:latin typeface="Bookman Old Style"/>
                <a:ea typeface="DejaVu Sans"/>
              </a:rPr>
              <a:t>АЛ ОЛ ЕЛ ИЛ ІЛ УЛ ЮЛ ЄЛ ЯЛ ЇЛ</a:t>
            </a:r>
            <a:endParaRPr b="0" lang="uk-UA" sz="2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uk-UA" sz="2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uk-UA" sz="2800" spc="-1" strike="noStrike">
                <a:solidFill>
                  <a:srgbClr val="002060"/>
                </a:solidFill>
                <a:latin typeface="Bookman Old Style"/>
                <a:ea typeface="DejaVu Sans"/>
              </a:rPr>
              <a:t>МИ-ЛО  МИ-ЛА  МИ-ЛИ  МА-ЛО</a:t>
            </a:r>
            <a:endParaRPr b="0" lang="uk-UA" sz="2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uk-UA" sz="2800" spc="-1" strike="noStrike">
                <a:solidFill>
                  <a:srgbClr val="002060"/>
                </a:solidFill>
                <a:latin typeface="Bookman Old Style"/>
                <a:ea typeface="DejaVu Sans"/>
              </a:rPr>
              <a:t>        </a:t>
            </a:r>
            <a:r>
              <a:rPr b="1" lang="uk-UA" sz="2800" spc="-1" strike="noStrike">
                <a:solidFill>
                  <a:srgbClr val="002060"/>
                </a:solidFill>
                <a:latin typeface="Bookman Old Style"/>
                <a:ea typeface="DejaVu Sans"/>
              </a:rPr>
              <a:t>ЛІС ЛИС НІС ЛОМ СОМ</a:t>
            </a:r>
            <a:endParaRPr b="0" lang="uk-UA" sz="2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uk-UA" sz="2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uk-UA" sz="2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>
        <p:wedge/>
      </p:transition>
    </mc:Choice>
    <mc:Fallback>
      <p:transition spd="slow">
        <p:wedge/>
      </p:transition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" name="" descr=""/>
          <p:cNvPicPr/>
          <p:nvPr/>
        </p:nvPicPr>
        <p:blipFill>
          <a:blip r:embed="rId1"/>
          <a:stretch/>
        </p:blipFill>
        <p:spPr>
          <a:xfrm>
            <a:off x="0" y="0"/>
            <a:ext cx="12191760" cy="6872040"/>
          </a:xfrm>
          <a:prstGeom prst="rect">
            <a:avLst/>
          </a:prstGeom>
          <a:ln w="0">
            <a:noFill/>
          </a:ln>
        </p:spPr>
      </p:pic>
      <p:sp>
        <p:nvSpPr>
          <p:cNvPr id="117" name=""/>
          <p:cNvSpPr/>
          <p:nvPr/>
        </p:nvSpPr>
        <p:spPr>
          <a:xfrm>
            <a:off x="1440000" y="1453680"/>
            <a:ext cx="9719640" cy="3414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  <a:buNone/>
            </a:pPr>
            <a:r>
              <a:rPr b="1" lang="uk-UA" sz="1800" spc="-1" strike="noStrike">
                <a:latin typeface="Arial"/>
              </a:rPr>
              <a:t>                                     </a:t>
            </a:r>
            <a:r>
              <a:rPr b="1" i="1" lang="uk-UA" sz="1800" spc="-1" strike="noStrike">
                <a:latin typeface="Arial"/>
              </a:rPr>
              <a:t>       </a:t>
            </a:r>
            <a:endParaRPr b="0" lang="uk-UA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i="1" lang="uk-UA" sz="2200" spc="-1" strike="noStrike">
                <a:latin typeface="Arial"/>
              </a:rPr>
              <a:t>                                       </a:t>
            </a:r>
            <a:r>
              <a:rPr b="1" i="1" lang="uk-UA" sz="2200" spc="-1" strike="noStrike">
                <a:latin typeface="Arial"/>
              </a:rPr>
              <a:t>ПРОЧИТАЙ СЛОВА З КІНЦЯ</a:t>
            </a:r>
            <a:endParaRPr b="0" lang="uk-UA" sz="22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uk-UA" sz="22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uk-UA" sz="2200" spc="-1" strike="noStrike">
                <a:latin typeface="Arial"/>
              </a:rPr>
              <a:t>ОЛОК, ОЛДІС, ОЛДИВОП, ОЛАР, ОЛИМ, ОЛПЕД, ОЛБАТ, ОЛЕС,ОЛОЧ,</a:t>
            </a:r>
            <a:endParaRPr b="0" lang="uk-UA" sz="22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uk-UA" sz="22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uk-UA" sz="2200" spc="-1" strike="noStrike">
                <a:latin typeface="Arial"/>
              </a:rPr>
              <a:t> </a:t>
            </a:r>
            <a:r>
              <a:rPr b="1" lang="uk-UA" sz="2200" spc="-1" strike="noStrike">
                <a:latin typeface="Arial"/>
              </a:rPr>
              <a:t>ОЛСЕВ, ОЛПУД, ОЛСИЧ, ОЛОС, ОЛОВ, ОЛРОГ, ОЛЕСЕВ,  ОЛТИЖ</a:t>
            </a:r>
            <a:endParaRPr b="0" lang="uk-UA" sz="22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uk-UA" sz="22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lang="uk-UA" sz="2200" spc="-1" strike="noStrike">
                <a:latin typeface="Arial"/>
              </a:rPr>
              <a:t>                                       </a:t>
            </a:r>
            <a:r>
              <a:rPr b="1" i="1" lang="uk-UA" sz="2200" spc="-1" strike="noStrike">
                <a:latin typeface="Arial"/>
              </a:rPr>
              <a:t> </a:t>
            </a:r>
            <a:endParaRPr b="0" lang="uk-UA" sz="22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i="1" lang="uk-UA" sz="2200" spc="-1" strike="noStrike">
                <a:latin typeface="Arial"/>
              </a:rPr>
              <a:t>                                           </a:t>
            </a:r>
            <a:r>
              <a:rPr b="1" i="1" lang="uk-UA" sz="2200" spc="-1" strike="noStrike">
                <a:latin typeface="Arial"/>
              </a:rPr>
              <a:t>УТВОРИ НОВІ СЛОВА</a:t>
            </a:r>
            <a:endParaRPr b="0" lang="uk-UA" sz="22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uk-UA" sz="22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1" i="1" lang="uk-UA" sz="2200" spc="-1" strike="noStrike">
                <a:latin typeface="Arial"/>
              </a:rPr>
              <a:t>ІКРА — Р....       РУДА — У....      БРАК — К....      КАРА — А...</a:t>
            </a:r>
            <a:endParaRPr b="0" lang="uk-UA" sz="22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uk-UA" sz="22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uk-UA" sz="2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>
        <p:wedge/>
      </p:transition>
    </mc:Choice>
    <mc:Fallback>
      <p:transition spd="slow">
        <p:wedge/>
      </p:transition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"/>
          <p:cNvSpPr txBox="1"/>
          <p:nvPr/>
        </p:nvSpPr>
        <p:spPr>
          <a:xfrm>
            <a:off x="0" y="0"/>
            <a:ext cx="12239640" cy="6858000"/>
          </a:xfrm>
          <a:prstGeom prst="rect">
            <a:avLst/>
          </a:prstGeom>
          <a:blipFill rotWithShape="0">
            <a:blip r:embed="rId1"/>
            <a:stretch/>
          </a:blipFill>
          <a:ln w="0">
            <a:noFill/>
          </a:ln>
        </p:spPr>
        <p:txBody>
          <a:bodyPr lIns="90000" rIns="90000" tIns="45000" bIns="45000" anchor="ctr" anchorCtr="1">
            <a:noAutofit/>
          </a:bodyPr>
          <a:p>
            <a:pPr algn="ctr">
              <a:buNone/>
            </a:pPr>
            <a:r>
              <a:rPr b="0" lang="uk-UA" sz="1800" spc="-1" strike="noStrike">
                <a:latin typeface="Arial"/>
              </a:rPr>
              <a:t>;</a:t>
            </a:r>
            <a:endParaRPr b="0" lang="uk-UA" sz="1800" spc="-1" strike="noStrike">
              <a:latin typeface="Arial"/>
            </a:endParaRPr>
          </a:p>
        </p:txBody>
      </p:sp>
      <p:sp>
        <p:nvSpPr>
          <p:cNvPr id="119" name=""/>
          <p:cNvSpPr txBox="1"/>
          <p:nvPr/>
        </p:nvSpPr>
        <p:spPr>
          <a:xfrm>
            <a:off x="2482920" y="2954160"/>
            <a:ext cx="8317080" cy="36576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r>
              <a:rPr b="1" lang="uk-UA" sz="2800" spc="-1" strike="noStrike">
                <a:latin typeface="Arial"/>
              </a:rPr>
              <a:t>Читання – самостійне плавання в морі знань.                                   (В.О. Сухомлинський)</a:t>
            </a:r>
            <a:endParaRPr b="1" lang="uk-UA" sz="2800" spc="-1" strike="noStrike">
              <a:latin typeface="Arial"/>
            </a:endParaRPr>
          </a:p>
          <a:p>
            <a:endParaRPr b="1" lang="uk-UA" sz="2800" spc="-1" strike="noStrike">
              <a:latin typeface="Arial"/>
            </a:endParaRPr>
          </a:p>
          <a:p>
            <a:endParaRPr b="1" lang="uk-UA" sz="2800" spc="-1" strike="noStrike">
              <a:latin typeface="Arial"/>
            </a:endParaRPr>
          </a:p>
          <a:p>
            <a:endParaRPr b="1" lang="uk-UA" sz="2800" spc="-1" strike="noStrike">
              <a:latin typeface="Arial"/>
            </a:endParaRPr>
          </a:p>
          <a:p>
            <a:endParaRPr b="1" lang="uk-UA" sz="2800" spc="-1" strike="noStrike">
              <a:latin typeface="Arial"/>
            </a:endParaRPr>
          </a:p>
          <a:p>
            <a:endParaRPr b="1" lang="uk-UA" sz="2800" spc="-1" strike="noStrike">
              <a:latin typeface="Arial"/>
            </a:endParaRPr>
          </a:p>
          <a:p>
            <a:endParaRPr b="1" lang="uk-UA" sz="2800" spc="-1" strike="noStrike">
              <a:latin typeface="Arial"/>
            </a:endParaRPr>
          </a:p>
          <a:p>
            <a:r>
              <a:rPr b="1" lang="uk-UA" sz="2800" spc="-1" strike="noStrike">
                <a:latin typeface="Arial"/>
              </a:rPr>
              <a:t>                                                        </a:t>
            </a:r>
            <a:r>
              <a:rPr b="1" i="1" lang="uk-UA" sz="2800" spc="-1" strike="noStrike">
                <a:latin typeface="Arial"/>
              </a:rPr>
              <a:t> </a:t>
            </a:r>
            <a:r>
              <a:rPr b="1" i="1" lang="uk-UA" sz="2200" spc="-1" strike="noStrike">
                <a:latin typeface="Arial"/>
              </a:rPr>
              <a:t>Л.Т.Дідук</a:t>
            </a:r>
            <a:endParaRPr b="1" lang="uk-UA" sz="2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>
        <p:wedge/>
      </p:transition>
    </mc:Choice>
    <mc:Fallback>
      <p:transition spd="slow">
        <p:wedg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</TotalTime>
  <Application>LibreOffice/7.2.6.2$Windows_X86_64 LibreOffice_project/b0ec3a565991f7569a5a7f5d24fed7f52653d754</Application>
  <AppVersion>15.0000</AppVersion>
  <Words>0</Words>
  <Paragraphs>0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2023-07-15T11:46:00Z</dcterms:created>
  <dc:creator/>
  <dc:description/>
  <dc:language>uk-UA</dc:language>
  <cp:lastModifiedBy/>
  <dcterms:modified xsi:type="dcterms:W3CDTF">2023-07-16T00:27:26Z</dcterms:modified>
  <cp:revision>245</cp:revision>
  <dc:subject/>
  <dc:title>Презентація PowerPoint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Широкий екран</vt:lpwstr>
  </property>
  <property fmtid="{D5CDD505-2E9C-101B-9397-08002B2CF9AE}" pid="3" name="Slides">
    <vt:i4>5</vt:i4>
  </property>
</Properties>
</file>