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533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33565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9331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5902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5780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4868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5928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08374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0479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4516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650289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0424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118144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885494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436488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575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B0083-73A3-4325-BD78-82BD229B13AA}" type="datetimeFigureOut">
              <a:rPr lang="uk-UA" smtClean="0"/>
              <a:t>15.03.2023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556690C-6F52-4B63-A92A-E3203DAB2DD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62796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ідзаголовок 2">
            <a:extLst>
              <a:ext uri="{FF2B5EF4-FFF2-40B4-BE49-F238E27FC236}">
                <a16:creationId xmlns:a16="http://schemas.microsoft.com/office/drawing/2014/main" id="{72A9C65A-E1F8-43FE-923E-CEE1834BA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759056" y="2182277"/>
            <a:ext cx="12367960" cy="4271532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rgbClr val="00B050"/>
                </a:solidFill>
              </a:rPr>
              <a:t>Д</a:t>
            </a:r>
            <a:r>
              <a:rPr lang="uk-UA" sz="4800" b="1" dirty="0">
                <a:solidFill>
                  <a:srgbClr val="00B050"/>
                </a:solidFill>
              </a:rPr>
              <a:t>ІАГНОСТУВАЛЬНА РОБОТА </a:t>
            </a:r>
          </a:p>
          <a:p>
            <a:pPr algn="ctr"/>
            <a:r>
              <a:rPr lang="uk-UA" sz="4800" b="1" dirty="0">
                <a:solidFill>
                  <a:srgbClr val="00B050"/>
                </a:solidFill>
              </a:rPr>
              <a:t>«СВІТ ПРИРОДИ»</a:t>
            </a:r>
          </a:p>
          <a:p>
            <a:pPr algn="ctr"/>
            <a:r>
              <a:rPr lang="uk-UA" sz="4800" b="1" dirty="0">
                <a:solidFill>
                  <a:srgbClr val="00B050"/>
                </a:solidFill>
              </a:rPr>
              <a:t> (2 частина)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9BEB44-2A58-470E-977A-21244A84B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500" y="3797300"/>
            <a:ext cx="2984500" cy="306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655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9BEB44-2A58-470E-977A-21244A84B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500" y="3797300"/>
            <a:ext cx="2984500" cy="30607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D2EECBA-6289-4465-BC31-1A909E8E1C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208" y="1042209"/>
            <a:ext cx="10290940" cy="477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952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1093C55B-6D9F-4120-B642-392155B02F73}"/>
              </a:ext>
            </a:extLst>
          </p:cNvPr>
          <p:cNvSpPr/>
          <p:nvPr/>
        </p:nvSpPr>
        <p:spPr>
          <a:xfrm>
            <a:off x="649357" y="92911"/>
            <a:ext cx="887895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dirty="0"/>
              <a:t>1. Що міститься у центрі Землі?</a:t>
            </a:r>
          </a:p>
          <a:p>
            <a:endParaRPr lang="ru-RU" sz="6600" dirty="0"/>
          </a:p>
          <a:p>
            <a:r>
              <a:rPr lang="ru-RU" sz="6600" dirty="0"/>
              <a:t>а) ядро</a:t>
            </a:r>
          </a:p>
          <a:p>
            <a:r>
              <a:rPr lang="ru-RU" sz="6600" dirty="0"/>
              <a:t>б) земна кора</a:t>
            </a:r>
          </a:p>
          <a:p>
            <a:r>
              <a:rPr lang="ru-RU" sz="6600" dirty="0"/>
              <a:t>в) мантія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E5CC6C-7DFF-459A-B0EB-711D0A5A14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96" t="3878" r="8063" b="4364"/>
          <a:stretch/>
        </p:blipFill>
        <p:spPr>
          <a:xfrm>
            <a:off x="6798364" y="1386541"/>
            <a:ext cx="5220107" cy="359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384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956BFBDA-85CE-4462-B4DD-2B1126A5A7FD}"/>
              </a:ext>
            </a:extLst>
          </p:cNvPr>
          <p:cNvSpPr/>
          <p:nvPr/>
        </p:nvSpPr>
        <p:spPr>
          <a:xfrm>
            <a:off x="821635" y="0"/>
            <a:ext cx="1082702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/>
              <a:t>2. Як називається природний отвір в земній корі, через </a:t>
            </a:r>
            <a:r>
              <a:rPr lang="ru-RU" sz="5400" dirty="0" err="1"/>
              <a:t>який</a:t>
            </a:r>
            <a:r>
              <a:rPr lang="ru-RU" sz="5400" dirty="0"/>
              <a:t> назовні виходять газ, пара, попіл, магма? </a:t>
            </a:r>
          </a:p>
          <a:p>
            <a:endParaRPr lang="ru-RU" sz="5400" dirty="0"/>
          </a:p>
          <a:p>
            <a:r>
              <a:rPr lang="ru-RU" sz="5400" dirty="0"/>
              <a:t>а) лава</a:t>
            </a:r>
          </a:p>
          <a:p>
            <a:r>
              <a:rPr lang="ru-RU" sz="5400" dirty="0"/>
              <a:t>б) вулкан</a:t>
            </a:r>
          </a:p>
          <a:p>
            <a:r>
              <a:rPr lang="ru-RU" sz="5400" dirty="0"/>
              <a:t>в) рельєф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AE22F93-7FDC-4CF9-9004-F34E38D286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7704" y="2704959"/>
            <a:ext cx="5552661" cy="3490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982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D3F09AF5-DFE2-4A14-AD06-9C142AF88EB5}"/>
              </a:ext>
            </a:extLst>
          </p:cNvPr>
          <p:cNvSpPr/>
          <p:nvPr/>
        </p:nvSpPr>
        <p:spPr>
          <a:xfrm>
            <a:off x="781876" y="437467"/>
            <a:ext cx="898497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/>
              <a:t>3. Яка поверхня Землі?</a:t>
            </a:r>
          </a:p>
          <a:p>
            <a:endParaRPr lang="ru-RU" sz="6000" dirty="0"/>
          </a:p>
          <a:p>
            <a:r>
              <a:rPr lang="ru-RU" sz="6000" dirty="0"/>
              <a:t>а) рівна</a:t>
            </a:r>
          </a:p>
          <a:p>
            <a:r>
              <a:rPr lang="ru-RU" sz="6000" dirty="0"/>
              <a:t>б) нерівна</a:t>
            </a:r>
          </a:p>
          <a:p>
            <a:r>
              <a:rPr lang="ru-RU" sz="6000" dirty="0"/>
              <a:t>в) глиниста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673EE05-3951-4303-B400-9A03718583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1715" y="1547782"/>
            <a:ext cx="5437346" cy="431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356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8B537DBC-A022-4306-AF97-10800CC0B20C}"/>
              </a:ext>
            </a:extLst>
          </p:cNvPr>
          <p:cNvSpPr/>
          <p:nvPr/>
        </p:nvSpPr>
        <p:spPr>
          <a:xfrm>
            <a:off x="662607" y="443444"/>
            <a:ext cx="991262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4. Розв</a:t>
            </a:r>
            <a:r>
              <a:rPr lang="en-US" sz="3600" dirty="0"/>
              <a:t>’</a:t>
            </a:r>
            <a:r>
              <a:rPr lang="ru-RU" sz="3600" dirty="0"/>
              <a:t>яжи задачу.</a:t>
            </a:r>
          </a:p>
          <a:p>
            <a:endParaRPr lang="ru-RU" sz="3600" dirty="0"/>
          </a:p>
          <a:p>
            <a:r>
              <a:rPr lang="ru-RU" sz="3600" dirty="0"/>
              <a:t>Під час першого виверження вулкана стовп гарячого попелу здійнявся угору на 700 м. Під час другого — на 900 м. На скільки метрів висота другого стовпа попелу була вищою?</a:t>
            </a:r>
            <a:endParaRPr lang="uk-UA" sz="3600" dirty="0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FE50281-C0A9-4BDE-8003-94D485581C16}"/>
              </a:ext>
            </a:extLst>
          </p:cNvPr>
          <p:cNvSpPr/>
          <p:nvPr/>
        </p:nvSpPr>
        <p:spPr>
          <a:xfrm>
            <a:off x="662607" y="4565479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dirty="0"/>
              <a:t>а) на 1600 м</a:t>
            </a:r>
          </a:p>
          <a:p>
            <a:r>
              <a:rPr lang="ru-RU" sz="3600" dirty="0"/>
              <a:t>б) на 100 м</a:t>
            </a:r>
          </a:p>
          <a:p>
            <a:r>
              <a:rPr lang="ru-RU" sz="3600" dirty="0"/>
              <a:t>в) на 200 м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E8A9320-FEDA-403A-9A17-297B801C81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650" y="3727576"/>
            <a:ext cx="5051159" cy="317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146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52737ABF-CF82-4AA3-9AA8-107F8355A52C}"/>
              </a:ext>
            </a:extLst>
          </p:cNvPr>
          <p:cNvSpPr/>
          <p:nvPr/>
        </p:nvSpPr>
        <p:spPr>
          <a:xfrm>
            <a:off x="662607" y="443444"/>
            <a:ext cx="991262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dirty="0"/>
              <a:t>5. </a:t>
            </a:r>
            <a:r>
              <a:rPr lang="uk-UA" sz="6600" dirty="0"/>
              <a:t>Із чого добувають корисні копалини?</a:t>
            </a:r>
            <a:endParaRPr lang="ru-RU" sz="6600" dirty="0"/>
          </a:p>
          <a:p>
            <a:endParaRPr lang="ru-RU" sz="3600" dirty="0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9C2DA010-E80C-4E34-9877-9CF501D10BCC}"/>
              </a:ext>
            </a:extLst>
          </p:cNvPr>
          <p:cNvSpPr/>
          <p:nvPr/>
        </p:nvSpPr>
        <p:spPr>
          <a:xfrm>
            <a:off x="662607" y="2771653"/>
            <a:ext cx="71826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dirty="0"/>
              <a:t>а) </a:t>
            </a:r>
            <a:r>
              <a:rPr lang="ru-RU" sz="6600" dirty="0" err="1"/>
              <a:t>із</a:t>
            </a:r>
            <a:r>
              <a:rPr lang="ru-RU" sz="6600" dirty="0"/>
              <a:t> </a:t>
            </a:r>
            <a:r>
              <a:rPr lang="ru-RU" sz="6600" dirty="0" err="1"/>
              <a:t>цегли</a:t>
            </a:r>
            <a:endParaRPr lang="ru-RU" sz="6600" dirty="0"/>
          </a:p>
          <a:p>
            <a:r>
              <a:rPr lang="ru-RU" sz="6600" dirty="0"/>
              <a:t>б) </a:t>
            </a:r>
            <a:r>
              <a:rPr lang="ru-RU" sz="6600" dirty="0" err="1"/>
              <a:t>із</a:t>
            </a:r>
            <a:r>
              <a:rPr lang="ru-RU" sz="6600" dirty="0"/>
              <a:t> </a:t>
            </a:r>
            <a:r>
              <a:rPr lang="ru-RU" sz="6600" dirty="0" err="1"/>
              <a:t>надр</a:t>
            </a:r>
            <a:r>
              <a:rPr lang="ru-RU" sz="6600" dirty="0"/>
              <a:t> </a:t>
            </a:r>
            <a:r>
              <a:rPr lang="ru-RU" sz="6600" dirty="0" err="1"/>
              <a:t>землі</a:t>
            </a:r>
            <a:endParaRPr lang="ru-RU" sz="6600" dirty="0"/>
          </a:p>
          <a:p>
            <a:r>
              <a:rPr lang="ru-RU" sz="6600" dirty="0"/>
              <a:t>в) </a:t>
            </a:r>
            <a:r>
              <a:rPr lang="ru-RU" sz="6600" dirty="0" err="1"/>
              <a:t>із</a:t>
            </a:r>
            <a:r>
              <a:rPr lang="ru-RU" sz="6600" dirty="0"/>
              <a:t> вулкана</a:t>
            </a:r>
            <a:endParaRPr lang="uk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9FE3B2C-5CF5-46B5-831D-3F24BEC6E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022" y="2398296"/>
            <a:ext cx="4866186" cy="3512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1451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3594CF0-81C1-4C68-ACCF-02E57F7353FD}"/>
              </a:ext>
            </a:extLst>
          </p:cNvPr>
          <p:cNvSpPr/>
          <p:nvPr/>
        </p:nvSpPr>
        <p:spPr>
          <a:xfrm>
            <a:off x="593937" y="4467098"/>
            <a:ext cx="6096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5000" dirty="0"/>
              <a:t>а) 1</a:t>
            </a:r>
          </a:p>
          <a:p>
            <a:r>
              <a:rPr lang="ru-RU" sz="5000" dirty="0"/>
              <a:t>б) 2</a:t>
            </a:r>
          </a:p>
          <a:p>
            <a:r>
              <a:rPr lang="ru-RU" sz="5000" dirty="0"/>
              <a:t>в) 3</a:t>
            </a:r>
            <a:endParaRPr lang="uk-UA" sz="50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33D1B6D-4F74-404C-A3F0-88AACB07EC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08" t="24481" r="15271" b="10223"/>
          <a:stretch/>
        </p:blipFill>
        <p:spPr>
          <a:xfrm>
            <a:off x="1097520" y="2124090"/>
            <a:ext cx="9342784" cy="24833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5C14490-D496-48B7-A5FE-80D7567AA3C9}"/>
              </a:ext>
            </a:extLst>
          </p:cNvPr>
          <p:cNvSpPr txBox="1"/>
          <p:nvPr/>
        </p:nvSpPr>
        <p:spPr>
          <a:xfrm>
            <a:off x="766225" y="92765"/>
            <a:ext cx="1159965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uk-UA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6000" dirty="0">
                <a:latin typeface="+mj-lt"/>
                <a:cs typeface="Times New Roman" panose="02020603050405020304" pitchFamily="18" charset="0"/>
              </a:rPr>
              <a:t>Який з об'єктів </a:t>
            </a:r>
            <a:r>
              <a:rPr lang="uk-UA" sz="6000" dirty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НЕ </a:t>
            </a:r>
            <a:r>
              <a:rPr lang="uk-UA" sz="6000" dirty="0">
                <a:latin typeface="+mj-lt"/>
                <a:cs typeface="Times New Roman" panose="02020603050405020304" pitchFamily="18" charset="0"/>
              </a:rPr>
              <a:t>є гірською </a:t>
            </a:r>
          </a:p>
          <a:p>
            <a:r>
              <a:rPr lang="uk-UA" sz="6000" dirty="0">
                <a:latin typeface="+mj-lt"/>
                <a:cs typeface="Times New Roman" panose="02020603050405020304" pitchFamily="18" charset="0"/>
              </a:rPr>
              <a:t>породою або мінералом?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9BEB44-2A58-470E-977A-21244A84B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28" y="4607396"/>
            <a:ext cx="2194572" cy="225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481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9BEB44-2A58-470E-977A-21244A84B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500" y="3797300"/>
            <a:ext cx="2984500" cy="3060700"/>
          </a:xfrm>
          <a:prstGeom prst="rect">
            <a:avLst/>
          </a:prstGeom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EA76580-5A54-4D3F-9930-9F6B87D83E9A}"/>
              </a:ext>
            </a:extLst>
          </p:cNvPr>
          <p:cNvSpPr/>
          <p:nvPr/>
        </p:nvSpPr>
        <p:spPr>
          <a:xfrm>
            <a:off x="940904" y="357953"/>
            <a:ext cx="988612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/>
              <a:t>7. Визнач властивість об</a:t>
            </a:r>
            <a:r>
              <a:rPr lang="en-US" sz="5400" dirty="0"/>
              <a:t>’</a:t>
            </a:r>
            <a:r>
              <a:rPr lang="ru-RU" sz="5400" dirty="0"/>
              <a:t>єктів (проведи лінії від об</a:t>
            </a:r>
            <a:r>
              <a:rPr lang="en-US" sz="5400" dirty="0"/>
              <a:t>’</a:t>
            </a:r>
            <a:r>
              <a:rPr lang="ru-RU" sz="5400" dirty="0"/>
              <a:t>єкта до властивості)</a:t>
            </a:r>
          </a:p>
          <a:p>
            <a:endParaRPr lang="ru-RU" sz="5400" dirty="0"/>
          </a:p>
          <a:p>
            <a:r>
              <a:rPr lang="uk-UA" sz="5400" dirty="0"/>
              <a:t>Скло</a:t>
            </a:r>
            <a:r>
              <a:rPr lang="en-US" sz="5400" dirty="0"/>
              <a:t>                 </a:t>
            </a:r>
            <a:r>
              <a:rPr lang="uk-UA" sz="5400" dirty="0"/>
              <a:t>сипучий                                         </a:t>
            </a:r>
          </a:p>
          <a:p>
            <a:r>
              <a:rPr lang="uk-UA" sz="5400" dirty="0"/>
              <a:t>Нафта               рідка</a:t>
            </a:r>
          </a:p>
          <a:p>
            <a:r>
              <a:rPr lang="uk-UA" sz="5400" dirty="0"/>
              <a:t>Пісок                тверде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536041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9D924055-C86B-467E-AE44-23A192D7DB8E}"/>
              </a:ext>
            </a:extLst>
          </p:cNvPr>
          <p:cNvSpPr/>
          <p:nvPr/>
        </p:nvSpPr>
        <p:spPr>
          <a:xfrm>
            <a:off x="940904" y="357953"/>
            <a:ext cx="9886122" cy="960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dirty="0"/>
              <a:t>8. Який грунт найродючіший?</a:t>
            </a:r>
          </a:p>
          <a:p>
            <a:endParaRPr lang="ru-RU" sz="6600" dirty="0"/>
          </a:p>
          <a:p>
            <a:r>
              <a:rPr lang="ru-RU" sz="6600" dirty="0"/>
              <a:t>а) гумус</a:t>
            </a:r>
          </a:p>
          <a:p>
            <a:r>
              <a:rPr lang="ru-RU" sz="6600" dirty="0"/>
              <a:t>б) чорнозем</a:t>
            </a:r>
          </a:p>
          <a:p>
            <a:r>
              <a:rPr lang="ru-RU" sz="6600" dirty="0"/>
              <a:t>в) дернина</a:t>
            </a:r>
          </a:p>
          <a:p>
            <a:endParaRPr lang="ru-RU" sz="6600" dirty="0"/>
          </a:p>
          <a:p>
            <a:endParaRPr lang="ru-RU" sz="6600" dirty="0"/>
          </a:p>
          <a:p>
            <a:endParaRPr lang="ru-RU" sz="6600" dirty="0"/>
          </a:p>
          <a:p>
            <a:endParaRPr lang="uk-UA" sz="2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7134825-1FA5-435F-B3DD-128143F63E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5587" y="2267289"/>
            <a:ext cx="5359822" cy="4232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917197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1700ECD0-513E-4012-8C6D-51CDDC6790E3}"/>
              </a:ext>
            </a:extLst>
          </p:cNvPr>
          <p:cNvSpPr/>
          <p:nvPr/>
        </p:nvSpPr>
        <p:spPr>
          <a:xfrm>
            <a:off x="715617" y="159171"/>
            <a:ext cx="10760766" cy="9048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/>
              <a:t>9. Чи правда, що лід перетворюється на воду під час кипіння?</a:t>
            </a:r>
          </a:p>
          <a:p>
            <a:endParaRPr lang="ru-RU" sz="6000" dirty="0"/>
          </a:p>
          <a:p>
            <a:r>
              <a:rPr lang="ru-RU" sz="6000" dirty="0"/>
              <a:t>а) так</a:t>
            </a:r>
          </a:p>
          <a:p>
            <a:r>
              <a:rPr lang="ru-RU" sz="6000" dirty="0"/>
              <a:t>б) ні</a:t>
            </a:r>
          </a:p>
          <a:p>
            <a:endParaRPr lang="ru-RU" sz="6600" dirty="0"/>
          </a:p>
          <a:p>
            <a:endParaRPr lang="ru-RU" sz="6600" dirty="0"/>
          </a:p>
          <a:p>
            <a:endParaRPr lang="ru-RU" sz="6600" dirty="0"/>
          </a:p>
          <a:p>
            <a:endParaRPr lang="uk-UA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86A0010-E067-4975-9938-A07C3744F9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522" t="27042" r="25978" b="25011"/>
          <a:stretch/>
        </p:blipFill>
        <p:spPr>
          <a:xfrm>
            <a:off x="5088835" y="2709306"/>
            <a:ext cx="6957391" cy="39483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5354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10BAF536-880C-4C4A-BA61-89D4C919A01F}"/>
              </a:ext>
            </a:extLst>
          </p:cNvPr>
          <p:cNvSpPr/>
          <p:nvPr/>
        </p:nvSpPr>
        <p:spPr>
          <a:xfrm>
            <a:off x="940904" y="357953"/>
            <a:ext cx="11251096" cy="9048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/>
              <a:t>10. Яке небезпечне природне явище зображено на малюнку?</a:t>
            </a:r>
          </a:p>
          <a:p>
            <a:endParaRPr lang="ru-RU" sz="6000" dirty="0"/>
          </a:p>
          <a:p>
            <a:r>
              <a:rPr lang="ru-RU" sz="6000" dirty="0"/>
              <a:t>а) цунамі</a:t>
            </a:r>
          </a:p>
          <a:p>
            <a:r>
              <a:rPr lang="ru-RU" sz="6000" dirty="0"/>
              <a:t>б) повінь</a:t>
            </a:r>
          </a:p>
          <a:p>
            <a:r>
              <a:rPr lang="ru-RU" sz="6000" dirty="0"/>
              <a:t>в) лавина</a:t>
            </a:r>
          </a:p>
          <a:p>
            <a:endParaRPr lang="ru-RU" sz="6600" dirty="0"/>
          </a:p>
          <a:p>
            <a:endParaRPr lang="ru-RU" sz="6600" dirty="0"/>
          </a:p>
          <a:p>
            <a:endParaRPr lang="ru-RU" sz="6600" dirty="0"/>
          </a:p>
          <a:p>
            <a:endParaRPr lang="uk-UA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9822C7-E2CB-4AAB-9A16-EC7108B614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615" t="47183" r="27492" b="34053"/>
          <a:stretch/>
        </p:blipFill>
        <p:spPr>
          <a:xfrm>
            <a:off x="4876800" y="2822713"/>
            <a:ext cx="6666101" cy="33660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38223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635792A-25C6-4858-8DD1-CE19A89159A6}"/>
              </a:ext>
            </a:extLst>
          </p:cNvPr>
          <p:cNvSpPr/>
          <p:nvPr/>
        </p:nvSpPr>
        <p:spPr>
          <a:xfrm>
            <a:off x="940903" y="357953"/>
            <a:ext cx="10694505" cy="960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dirty="0"/>
              <a:t>11. Як називається повітряна оболонка Землі?</a:t>
            </a:r>
          </a:p>
          <a:p>
            <a:endParaRPr lang="ru-RU" sz="6600" dirty="0"/>
          </a:p>
          <a:p>
            <a:r>
              <a:rPr lang="ru-RU" sz="6600" dirty="0"/>
              <a:t>а) атмосфера</a:t>
            </a:r>
          </a:p>
          <a:p>
            <a:r>
              <a:rPr lang="ru-RU" sz="6600" dirty="0"/>
              <a:t>б) повітря</a:t>
            </a:r>
          </a:p>
          <a:p>
            <a:r>
              <a:rPr lang="ru-RU" sz="6600" dirty="0"/>
              <a:t>в) погода</a:t>
            </a:r>
          </a:p>
          <a:p>
            <a:endParaRPr lang="ru-RU" sz="6600" dirty="0"/>
          </a:p>
          <a:p>
            <a:endParaRPr lang="ru-RU" sz="6600" dirty="0"/>
          </a:p>
          <a:p>
            <a:endParaRPr lang="ru-RU" sz="6600" dirty="0"/>
          </a:p>
          <a:p>
            <a:endParaRPr lang="uk-UA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F9FCEBB-786A-460C-9FEA-4DB233DA3F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065" t="20662" r="27609" b="13993"/>
          <a:stretch/>
        </p:blipFill>
        <p:spPr>
          <a:xfrm>
            <a:off x="6760235" y="2451652"/>
            <a:ext cx="5272740" cy="42738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6625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E24211F2-6D3F-4C9D-A5CD-975BFECECB32}"/>
              </a:ext>
            </a:extLst>
          </p:cNvPr>
          <p:cNvSpPr/>
          <p:nvPr/>
        </p:nvSpPr>
        <p:spPr>
          <a:xfrm>
            <a:off x="940903" y="357953"/>
            <a:ext cx="10694505" cy="960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dirty="0"/>
              <a:t>12. Визнач температуру повітря за термометром?</a:t>
            </a:r>
          </a:p>
          <a:p>
            <a:endParaRPr lang="ru-RU" sz="6600" dirty="0"/>
          </a:p>
          <a:p>
            <a:r>
              <a:rPr lang="ru-RU" sz="6600" dirty="0"/>
              <a:t>а) +20 </a:t>
            </a:r>
            <a:r>
              <a:rPr lang="ru-RU" sz="6600" dirty="0">
                <a:latin typeface="Calibri" panose="020F0502020204030204" pitchFamily="34" charset="0"/>
              </a:rPr>
              <a:t>°</a:t>
            </a:r>
            <a:r>
              <a:rPr lang="ru-RU" sz="6600" dirty="0"/>
              <a:t>С</a:t>
            </a:r>
          </a:p>
          <a:p>
            <a:r>
              <a:rPr lang="ru-RU" sz="6600" dirty="0"/>
              <a:t>б) +25 </a:t>
            </a:r>
            <a:r>
              <a:rPr lang="ru-RU" sz="6600" dirty="0">
                <a:latin typeface="Calibri" panose="020F0502020204030204" pitchFamily="34" charset="0"/>
              </a:rPr>
              <a:t>°</a:t>
            </a:r>
            <a:r>
              <a:rPr lang="ru-RU" sz="6600" dirty="0"/>
              <a:t>С</a:t>
            </a:r>
          </a:p>
          <a:p>
            <a:r>
              <a:rPr lang="ru-RU" sz="6600" dirty="0"/>
              <a:t>в</a:t>
            </a:r>
            <a:r>
              <a:rPr lang="ru-RU" sz="6600"/>
              <a:t>) –25 </a:t>
            </a:r>
            <a:r>
              <a:rPr lang="ru-RU" sz="6600" dirty="0">
                <a:latin typeface="Calibri" panose="020F0502020204030204" pitchFamily="34" charset="0"/>
              </a:rPr>
              <a:t>°</a:t>
            </a:r>
            <a:r>
              <a:rPr lang="ru-RU" sz="6600" dirty="0"/>
              <a:t>С</a:t>
            </a:r>
          </a:p>
          <a:p>
            <a:endParaRPr lang="ru-RU" sz="6600" dirty="0"/>
          </a:p>
          <a:p>
            <a:endParaRPr lang="ru-RU" sz="6600" dirty="0"/>
          </a:p>
          <a:p>
            <a:endParaRPr lang="ru-RU" sz="6600" dirty="0"/>
          </a:p>
          <a:p>
            <a:endParaRPr lang="uk-UA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636FAE1-732F-406D-9902-409E21D7DA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198" b="75000" l="32577" r="42387"/>
                    </a14:imgEffect>
                  </a14:imgLayer>
                </a14:imgProps>
              </a:ext>
            </a:extLst>
          </a:blip>
          <a:srcRect l="32500" t="36322" r="57609" b="24625"/>
          <a:stretch/>
        </p:blipFill>
        <p:spPr>
          <a:xfrm>
            <a:off x="8693424" y="2078772"/>
            <a:ext cx="2213115" cy="491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026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4133BD69-DE3C-4235-938A-D809ABED8B00}"/>
              </a:ext>
            </a:extLst>
          </p:cNvPr>
          <p:cNvSpPr/>
          <p:nvPr/>
        </p:nvSpPr>
        <p:spPr>
          <a:xfrm>
            <a:off x="582814" y="1352540"/>
            <a:ext cx="9661620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Любі Розумнички!</a:t>
            </a:r>
          </a:p>
          <a:p>
            <a:pPr algn="ctr"/>
            <a:r>
              <a:rPr lang="uk-UA" sz="6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 Вітаю з успішним </a:t>
            </a:r>
          </a:p>
          <a:p>
            <a:pPr algn="ctr"/>
            <a:r>
              <a:rPr lang="uk-UA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п</a:t>
            </a:r>
            <a:r>
              <a:rPr lang="uk-UA" sz="6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роходженням тесту!  </a:t>
            </a:r>
          </a:p>
          <a:p>
            <a:pPr algn="ctr"/>
            <a:r>
              <a:rPr lang="uk-UA" sz="6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МОЛОДЦІ!</a:t>
            </a:r>
          </a:p>
        </p:txBody>
      </p:sp>
    </p:spTree>
    <p:extLst>
      <p:ext uri="{BB962C8B-B14F-4D97-AF65-F5344CB8AC3E}">
        <p14:creationId xmlns:p14="http://schemas.microsoft.com/office/powerpoint/2010/main" val="19113796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9406CFEE-FA03-497A-AD3E-45154F7F7DAA}"/>
              </a:ext>
            </a:extLst>
          </p:cNvPr>
          <p:cNvSpPr/>
          <p:nvPr/>
        </p:nvSpPr>
        <p:spPr>
          <a:xfrm>
            <a:off x="985201" y="210026"/>
            <a:ext cx="9974347" cy="75713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Ключ до тесту</a:t>
            </a:r>
          </a:p>
          <a:p>
            <a:pPr algn="just"/>
            <a:r>
              <a:rPr lang="uk-UA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1. а</a:t>
            </a:r>
          </a:p>
          <a:p>
            <a:pPr algn="just"/>
            <a:r>
              <a:rPr lang="uk-UA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2. б</a:t>
            </a:r>
          </a:p>
          <a:p>
            <a:pPr algn="just"/>
            <a:r>
              <a:rPr lang="uk-UA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3. б</a:t>
            </a:r>
          </a:p>
          <a:p>
            <a:pPr algn="just"/>
            <a:r>
              <a:rPr lang="uk-UA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4. в</a:t>
            </a:r>
          </a:p>
          <a:p>
            <a:pPr algn="just"/>
            <a:r>
              <a:rPr lang="uk-UA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5. б</a:t>
            </a:r>
          </a:p>
          <a:p>
            <a:pPr algn="just"/>
            <a:r>
              <a:rPr lang="uk-UA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6. а</a:t>
            </a:r>
          </a:p>
          <a:p>
            <a:pPr algn="just"/>
            <a:r>
              <a:rPr lang="uk-UA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7. Скло-тверде, нафта-рідка, пісок-сипучий</a:t>
            </a:r>
          </a:p>
          <a:p>
            <a:pPr algn="just"/>
            <a:r>
              <a:rPr lang="uk-UA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8. б</a:t>
            </a:r>
          </a:p>
          <a:p>
            <a:pPr algn="just"/>
            <a:r>
              <a:rPr lang="uk-UA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9. б</a:t>
            </a:r>
          </a:p>
          <a:p>
            <a:pPr algn="just"/>
            <a:r>
              <a:rPr lang="uk-UA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10. а</a:t>
            </a:r>
          </a:p>
          <a:p>
            <a:pPr algn="just"/>
            <a:r>
              <a:rPr lang="uk-UA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11. а</a:t>
            </a:r>
          </a:p>
          <a:p>
            <a:pPr algn="just"/>
            <a:r>
              <a:rPr lang="uk-UA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12. б</a:t>
            </a:r>
          </a:p>
          <a:p>
            <a:pPr algn="just"/>
            <a:endParaRPr lang="uk-UA" sz="6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683805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92</TotalTime>
  <Words>347</Words>
  <Application>Microsoft Office PowerPoint</Application>
  <PresentationFormat>Широкий екран</PresentationFormat>
  <Paragraphs>89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2" baseType="lpstr">
      <vt:lpstr>Arial</vt:lpstr>
      <vt:lpstr>Calibri</vt:lpstr>
      <vt:lpstr>Times New Roman</vt:lpstr>
      <vt:lpstr>Trebuchet MS</vt:lpstr>
      <vt:lpstr>Wingdings 3</vt:lpstr>
      <vt:lpstr>Грань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16</cp:revision>
  <dcterms:created xsi:type="dcterms:W3CDTF">2023-03-14T21:34:43Z</dcterms:created>
  <dcterms:modified xsi:type="dcterms:W3CDTF">2023-03-15T21:16:54Z</dcterms:modified>
</cp:coreProperties>
</file>