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4" d="100"/>
          <a:sy n="44" d="100"/>
        </p:scale>
        <p:origin x="7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52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13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31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13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14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970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4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39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412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75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2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03596-2157-4C90-A617-695112346B91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9D3AD-B0DA-4A23-908D-05AC51E0A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503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14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>
          <a:xfrm>
            <a:off x="1919287" y="620713"/>
            <a:ext cx="7843277" cy="1781828"/>
          </a:xfrm>
        </p:spPr>
        <p:txBody>
          <a:bodyPr/>
          <a:lstStyle/>
          <a:p>
            <a:endParaRPr lang="ru-RU" altLang="ru-RU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9287" y="726065"/>
            <a:ext cx="7467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«Завдання на повторення вивченого матеріалу </a:t>
            </a:r>
            <a:r>
              <a:rPr lang="uk-UA" sz="2400" b="1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400" b="1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теми </a:t>
            </a:r>
            <a:r>
              <a:rPr lang="uk-UA" sz="2400" b="1" dirty="0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«Людина та її здоров’я. Організм людини» з курсу «Я досліджую світ» 3 клас»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15672" y="5585012"/>
            <a:ext cx="6643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</a:rPr>
              <a:t>Підготувала вчитель початкових класів </a:t>
            </a:r>
          </a:p>
          <a:p>
            <a:r>
              <a:rPr lang="uk-UA" b="1" dirty="0" smtClean="0">
                <a:solidFill>
                  <a:srgbClr val="00B050"/>
                </a:solidFill>
              </a:rPr>
              <a:t>Кам’янець-Подільського ліцею №9 </a:t>
            </a:r>
            <a:r>
              <a:rPr lang="uk-UA" b="1" dirty="0" err="1" smtClean="0">
                <a:solidFill>
                  <a:srgbClr val="00B050"/>
                </a:solidFill>
              </a:rPr>
              <a:t>ім.А.М.Трояна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</a:p>
          <a:p>
            <a:r>
              <a:rPr lang="uk-UA" b="1" dirty="0" err="1" smtClean="0">
                <a:solidFill>
                  <a:srgbClr val="00B050"/>
                </a:solidFill>
              </a:rPr>
              <a:t>Пленсак</a:t>
            </a:r>
            <a:r>
              <a:rPr lang="uk-UA" b="1" dirty="0" smtClean="0">
                <a:solidFill>
                  <a:srgbClr val="00B050"/>
                </a:solidFill>
              </a:rPr>
              <a:t> Ганна Едуардівна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3992563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 smtClean="0"/>
              <a:t> </a:t>
            </a: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 smtClean="0"/>
              <a:t> </a:t>
            </a: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90800" y="2790107"/>
            <a:ext cx="6553200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ru-RU" sz="3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Людина - </a:t>
            </a:r>
            <a:r>
              <a:rPr lang="ru-RU" sz="3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endParaRPr lang="ru-RU" sz="3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живої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природи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70510" algn="just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Б) 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неживої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природи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30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3992563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buNone/>
            </a:pPr>
            <a:r>
              <a:rPr lang="ru-RU" altLang="ru-RU" dirty="0"/>
              <a:t> </a:t>
            </a:r>
            <a:r>
              <a:rPr lang="ru-RU" dirty="0"/>
              <a:t> </a:t>
            </a:r>
          </a:p>
          <a:p>
            <a:pPr marL="0" indent="0">
              <a:buNone/>
            </a:pPr>
            <a:r>
              <a:rPr lang="uk-UA" sz="1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Які </a:t>
            </a:r>
            <a:r>
              <a:rPr lang="uk-UA" sz="1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суттєві відмінності між твариною і людиною? </a:t>
            </a:r>
            <a:r>
              <a:rPr lang="uk-UA" sz="1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 </a:t>
            </a:r>
            <a:r>
              <a:rPr lang="uk-UA" sz="1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правильні відповіді.</a:t>
            </a:r>
            <a:endParaRPr lang="ru-RU" sz="14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 уміє мислити;</a:t>
            </a:r>
            <a:endParaRPr lang="ru-RU" sz="14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 вміє ходити;</a:t>
            </a:r>
            <a:endParaRPr lang="ru-RU" sz="14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 вміє висловлювати свої думки.</a:t>
            </a:r>
            <a:endParaRPr lang="ru-RU" sz="14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17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4589463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buNone/>
            </a:pPr>
            <a:r>
              <a:rPr lang="ru-RU" altLang="ru-RU" dirty="0"/>
              <a:t> </a:t>
            </a:r>
            <a:r>
              <a:rPr lang="ru-RU" dirty="0"/>
              <a:t> </a:t>
            </a:r>
          </a:p>
          <a:p>
            <a:pPr marL="0" indent="0">
              <a:buNone/>
            </a:pPr>
            <a:r>
              <a:rPr lang="uk-UA" sz="1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Яка </a:t>
            </a:r>
            <a:r>
              <a:rPr lang="uk-UA" sz="1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узгоджує роботу всіх органів?</a:t>
            </a:r>
            <a:endParaRPr lang="ru-RU" sz="11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 травна;</a:t>
            </a:r>
            <a:endParaRPr lang="ru-RU" sz="11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  кровоносна;</a:t>
            </a:r>
            <a:endParaRPr lang="ru-RU" sz="11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 </a:t>
            </a:r>
            <a:r>
              <a:rPr lang="uk-UA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нервова</a:t>
            </a:r>
            <a:r>
              <a:rPr lang="uk-UA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80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4921623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41910" indent="0" algn="just">
              <a:buNone/>
            </a:pPr>
            <a:r>
              <a:rPr lang="uk-UA" sz="7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Орган, який захищає внутрішні органи тіла</a:t>
            </a:r>
            <a:endParaRPr lang="ru-RU" sz="7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7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серце</a:t>
            </a:r>
            <a:endParaRPr lang="ru-RU" sz="7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7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Б) шкіра</a:t>
            </a:r>
            <a:endParaRPr lang="ru-RU" sz="7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7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В) </a:t>
            </a:r>
            <a:r>
              <a:rPr lang="uk-UA" sz="7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кишківник</a:t>
            </a:r>
            <a:endParaRPr lang="ru-RU" sz="7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92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692" y="1517936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510513"/>
            <a:ext cx="8229600" cy="4526781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41910" indent="0" algn="just">
              <a:buNone/>
            </a:pPr>
            <a:r>
              <a:rPr lang="ru-RU" altLang="ru-RU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k-UA" sz="8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Встанови відповідність</a:t>
            </a:r>
            <a:endParaRPr lang="ru-RU" sz="80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8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Легені                          перетравлює їжу</a:t>
            </a:r>
            <a:endParaRPr lang="ru-RU" sz="80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8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Шлунок                       перекачує кров</a:t>
            </a:r>
            <a:endParaRPr lang="ru-RU" sz="80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8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Серце                           керує тілом і думає</a:t>
            </a:r>
            <a:endParaRPr lang="ru-RU" sz="80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1910" indent="0" algn="just">
              <a:buNone/>
            </a:pPr>
            <a:r>
              <a:rPr lang="uk-UA" sz="8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Мозок                          забезпечує дихання</a:t>
            </a:r>
            <a:endParaRPr lang="ru-RU" sz="80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81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692" y="1517936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846729" y="2275528"/>
            <a:ext cx="8821270" cy="468724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sz="5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5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5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Поміркуй і продовж речення</a:t>
            </a:r>
            <a:endParaRPr lang="ru-RU" sz="5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 </a:t>
            </a:r>
            <a:r>
              <a:rPr lang="uk-UA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приносить до всіх органів тіла людини ____________</a:t>
            </a: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k-UA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5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зворотньому</a:t>
            </a:r>
            <a:r>
              <a:rPr lang="uk-UA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шляху забирає </a:t>
            </a:r>
            <a:r>
              <a:rPr lang="uk-UA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60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4921623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Згадай органи 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чуття людини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 smtClean="0"/>
              <a:t> </a:t>
            </a: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31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700213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2133601"/>
            <a:ext cx="8229600" cy="458946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buNone/>
            </a:pP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Уяви, що твій друг часто їсть лише солодощі, не </a:t>
            </a: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гуляє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свіжому повітрі  і не миє руки. Що ти йому порадиш?</a:t>
            </a:r>
            <a:endParaRPr lang="ru-RU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47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692" y="1517936"/>
            <a:ext cx="896461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85225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Rectangle 1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181722"/>
          </a:xfrm>
        </p:spPr>
        <p:txBody>
          <a:bodyPr>
            <a:normAutofit fontScale="90000"/>
          </a:bodyPr>
          <a:lstStyle/>
          <a:p>
            <a:endParaRPr lang="ru-RU" altLang="ru-RU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7" name="Picture 7" descr="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610350"/>
            <a:ext cx="91440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4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237289"/>
            <a:ext cx="322897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4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526" y="3638550"/>
            <a:ext cx="15144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846728" y="2223248"/>
            <a:ext cx="9081247" cy="47395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k-UA" sz="5100" b="1" i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Самооцінювання</a:t>
            </a:r>
            <a:endParaRPr lang="uk-UA" sz="5100" b="1" i="1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100" i="1" dirty="0" smtClean="0">
              <a:solidFill>
                <a:schemeClr val="accent6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1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дав/дала відповіді на усі запитання</a:t>
            </a:r>
            <a:endParaRPr lang="ru-RU" sz="51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1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можу працювати краще</a:t>
            </a:r>
          </a:p>
          <a:p>
            <a:pPr marL="0" indent="0">
              <a:buNone/>
            </a:pPr>
            <a:r>
              <a:rPr lang="uk-UA" sz="5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 потрібна була допомога </a:t>
            </a:r>
            <a:endParaRPr lang="ru-RU" sz="5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Blip>
                <a:blip r:embed="rId8"/>
              </a:buBlip>
            </a:pPr>
            <a:endParaRPr lang="ru-RU" altLang="ru-RU" dirty="0"/>
          </a:p>
          <a:p>
            <a:pPr marL="0" indent="0">
              <a:lnSpc>
                <a:spcPct val="80000"/>
              </a:lnSpc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00326" y="2133601"/>
            <a:ext cx="65532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97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51</TotalTime>
  <Words>182</Words>
  <Application>Microsoft Office PowerPoint</Application>
  <PresentationFormat>Широкоэкранный</PresentationFormat>
  <Paragraphs>119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«Повторення вивченого матеріалу з курсу «Я досліджую світ».  Тема: «Людина та її здоров’я. Організм людини» 3 клас</dc:title>
  <dc:creator>Учетная запись Майкрософт</dc:creator>
  <cp:lastModifiedBy>Учетная запись Майкрософт</cp:lastModifiedBy>
  <cp:revision>7</cp:revision>
  <dcterms:created xsi:type="dcterms:W3CDTF">2025-06-29T18:16:02Z</dcterms:created>
  <dcterms:modified xsi:type="dcterms:W3CDTF">2025-06-29T19:11:27Z</dcterms:modified>
</cp:coreProperties>
</file>