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8288000" cy="10287000"/>
  <p:notesSz cx="6858000" cy="9144000"/>
  <p:embeddedFontLst>
    <p:embeddedFont>
      <p:font typeface="PT Serif Bold" panose="020A0603040505020204" pitchFamily="18" charset="0"/>
      <p:regular r:id="rId30"/>
      <p:boldItalic r:id="rId31"/>
    </p:embeddedFont>
    <p:embeddedFont>
      <p:font typeface="Tex Gyre Adventor" pitchFamily="2" charset="0"/>
      <p:regular r:id="rId32"/>
    </p:embeddedFont>
    <p:embeddedFont>
      <p:font typeface="Tex Gyre Adventor Bold" pitchFamily="2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588" autoAdjust="0"/>
  </p:normalViewPr>
  <p:slideViewPr>
    <p:cSldViewPr>
      <p:cViewPr varScale="1">
        <p:scale>
          <a:sx n="67" d="100"/>
          <a:sy n="67" d="100"/>
        </p:scale>
        <p:origin x="100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19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19.sv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9383713" y="2829526"/>
            <a:ext cx="6824777" cy="1923685"/>
            <a:chOff x="0" y="0"/>
            <a:chExt cx="1797472" cy="50664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97472" cy="506649"/>
            </a:xfrm>
            <a:custGeom>
              <a:avLst/>
              <a:gdLst/>
              <a:ahLst/>
              <a:cxnLst/>
              <a:rect l="l" t="t" r="r" b="b"/>
              <a:pathLst>
                <a:path w="1797472" h="506649">
                  <a:moveTo>
                    <a:pt x="57854" y="0"/>
                  </a:moveTo>
                  <a:lnTo>
                    <a:pt x="1739618" y="0"/>
                  </a:lnTo>
                  <a:cubicBezTo>
                    <a:pt x="1754962" y="0"/>
                    <a:pt x="1769677" y="6095"/>
                    <a:pt x="1780527" y="16945"/>
                  </a:cubicBezTo>
                  <a:cubicBezTo>
                    <a:pt x="1791377" y="27795"/>
                    <a:pt x="1797472" y="42510"/>
                    <a:pt x="1797472" y="57854"/>
                  </a:cubicBezTo>
                  <a:lnTo>
                    <a:pt x="1797472" y="448796"/>
                  </a:lnTo>
                  <a:cubicBezTo>
                    <a:pt x="1797472" y="464140"/>
                    <a:pt x="1791377" y="478855"/>
                    <a:pt x="1780527" y="489705"/>
                  </a:cubicBezTo>
                  <a:cubicBezTo>
                    <a:pt x="1769677" y="500554"/>
                    <a:pt x="1754962" y="506649"/>
                    <a:pt x="1739618" y="506649"/>
                  </a:cubicBezTo>
                  <a:lnTo>
                    <a:pt x="57854" y="506649"/>
                  </a:lnTo>
                  <a:cubicBezTo>
                    <a:pt x="42510" y="506649"/>
                    <a:pt x="27795" y="500554"/>
                    <a:pt x="16945" y="489705"/>
                  </a:cubicBezTo>
                  <a:cubicBezTo>
                    <a:pt x="6095" y="478855"/>
                    <a:pt x="0" y="464140"/>
                    <a:pt x="0" y="448796"/>
                  </a:cubicBezTo>
                  <a:lnTo>
                    <a:pt x="0" y="57854"/>
                  </a:lnTo>
                  <a:cubicBezTo>
                    <a:pt x="0" y="42510"/>
                    <a:pt x="6095" y="27795"/>
                    <a:pt x="16945" y="16945"/>
                  </a:cubicBezTo>
                  <a:cubicBezTo>
                    <a:pt x="27795" y="6095"/>
                    <a:pt x="42510" y="0"/>
                    <a:pt x="578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797472" cy="5447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9649802" y="2838233"/>
            <a:ext cx="629260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Дитячі мрії.Звук {м,м'}.Буква м,М.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07427" y="1653205"/>
            <a:ext cx="6283135" cy="6631278"/>
          </a:xfrm>
          <a:custGeom>
            <a:avLst/>
            <a:gdLst/>
            <a:ahLst/>
            <a:cxnLst/>
            <a:rect l="l" t="t" r="r" b="b"/>
            <a:pathLst>
              <a:path w="6283135" h="6631278">
                <a:moveTo>
                  <a:pt x="0" y="0"/>
                </a:moveTo>
                <a:lnTo>
                  <a:pt x="6283136" y="0"/>
                </a:lnTo>
                <a:lnTo>
                  <a:pt x="6283136" y="6631277"/>
                </a:lnTo>
                <a:lnTo>
                  <a:pt x="0" y="66312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890563" y="3379255"/>
            <a:ext cx="8861481" cy="2864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48"/>
              </a:lnSpc>
            </a:pPr>
            <a:r>
              <a:rPr lang="en-US" sz="16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МАМА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07427" y="1653205"/>
            <a:ext cx="6283135" cy="6631278"/>
          </a:xfrm>
          <a:custGeom>
            <a:avLst/>
            <a:gdLst/>
            <a:ahLst/>
            <a:cxnLst/>
            <a:rect l="l" t="t" r="r" b="b"/>
            <a:pathLst>
              <a:path w="6283135" h="6631278">
                <a:moveTo>
                  <a:pt x="0" y="0"/>
                </a:moveTo>
                <a:lnTo>
                  <a:pt x="6283136" y="0"/>
                </a:lnTo>
                <a:lnTo>
                  <a:pt x="6283136" y="6631277"/>
                </a:lnTo>
                <a:lnTo>
                  <a:pt x="0" y="66312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890563" y="3379255"/>
            <a:ext cx="8861481" cy="28606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48"/>
              </a:lnSpc>
            </a:pPr>
            <a:r>
              <a:rPr lang="en-US" sz="16749" b="1">
                <a:solidFill>
                  <a:srgbClr val="FF3131"/>
                </a:solidFill>
                <a:latin typeface="PT Serif Bold"/>
                <a:ea typeface="PT Serif Bold"/>
                <a:cs typeface="PT Serif Bold"/>
                <a:sym typeface="PT Serif Bold"/>
              </a:rPr>
              <a:t>М</a:t>
            </a:r>
            <a:r>
              <a:rPr lang="en-US" sz="16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А</a:t>
            </a:r>
            <a:r>
              <a:rPr lang="en-US" sz="16749" b="1">
                <a:solidFill>
                  <a:srgbClr val="FF3131"/>
                </a:solidFill>
                <a:latin typeface="PT Serif Bold"/>
                <a:ea typeface="PT Serif Bold"/>
                <a:cs typeface="PT Serif Bold"/>
                <a:sym typeface="PT Serif Bold"/>
              </a:rPr>
              <a:t>М</a:t>
            </a:r>
            <a:r>
              <a:rPr lang="en-US" sz="16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435560" y="1560163"/>
            <a:ext cx="6144146" cy="6817360"/>
          </a:xfrm>
          <a:custGeom>
            <a:avLst/>
            <a:gdLst/>
            <a:ahLst/>
            <a:cxnLst/>
            <a:rect l="l" t="t" r="r" b="b"/>
            <a:pathLst>
              <a:path w="6144146" h="6817360">
                <a:moveTo>
                  <a:pt x="0" y="0"/>
                </a:moveTo>
                <a:lnTo>
                  <a:pt x="6144147" y="0"/>
                </a:lnTo>
                <a:lnTo>
                  <a:pt x="6144147" y="6817361"/>
                </a:lnTo>
                <a:lnTo>
                  <a:pt x="0" y="68173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708568" y="3744907"/>
            <a:ext cx="8861481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ЯБЛУКО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828181" y="2123676"/>
            <a:ext cx="6062382" cy="6039648"/>
          </a:xfrm>
          <a:custGeom>
            <a:avLst/>
            <a:gdLst/>
            <a:ahLst/>
            <a:cxnLst/>
            <a:rect l="l" t="t" r="r" b="b"/>
            <a:pathLst>
              <a:path w="6062382" h="6039648">
                <a:moveTo>
                  <a:pt x="0" y="0"/>
                </a:moveTo>
                <a:lnTo>
                  <a:pt x="6062382" y="0"/>
                </a:lnTo>
                <a:lnTo>
                  <a:pt x="6062382" y="6039648"/>
                </a:lnTo>
                <a:lnTo>
                  <a:pt x="0" y="60396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432826" y="3553912"/>
            <a:ext cx="8861481" cy="2864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48"/>
              </a:lnSpc>
            </a:pPr>
            <a:r>
              <a:rPr lang="en-US" sz="16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М`ЯЧ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828181" y="2123676"/>
            <a:ext cx="6062382" cy="6039648"/>
          </a:xfrm>
          <a:custGeom>
            <a:avLst/>
            <a:gdLst/>
            <a:ahLst/>
            <a:cxnLst/>
            <a:rect l="l" t="t" r="r" b="b"/>
            <a:pathLst>
              <a:path w="6062382" h="6039648">
                <a:moveTo>
                  <a:pt x="0" y="0"/>
                </a:moveTo>
                <a:lnTo>
                  <a:pt x="6062382" y="0"/>
                </a:lnTo>
                <a:lnTo>
                  <a:pt x="6062382" y="6039648"/>
                </a:lnTo>
                <a:lnTo>
                  <a:pt x="0" y="60396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432826" y="3553912"/>
            <a:ext cx="8861481" cy="28606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48"/>
              </a:lnSpc>
            </a:pPr>
            <a:r>
              <a:rPr lang="en-US" sz="16749" b="1">
                <a:solidFill>
                  <a:srgbClr val="FF3131"/>
                </a:solidFill>
                <a:latin typeface="PT Serif Bold"/>
                <a:ea typeface="PT Serif Bold"/>
                <a:cs typeface="PT Serif Bold"/>
                <a:sym typeface="PT Serif Bold"/>
              </a:rPr>
              <a:t>М</a:t>
            </a:r>
            <a:r>
              <a:rPr lang="en-US" sz="16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`ЯЧ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472091" y="1249978"/>
            <a:ext cx="7671909" cy="6079988"/>
          </a:xfrm>
          <a:custGeom>
            <a:avLst/>
            <a:gdLst/>
            <a:ahLst/>
            <a:cxnLst/>
            <a:rect l="l" t="t" r="r" b="b"/>
            <a:pathLst>
              <a:path w="7671909" h="6079988">
                <a:moveTo>
                  <a:pt x="0" y="0"/>
                </a:moveTo>
                <a:lnTo>
                  <a:pt x="7671909" y="0"/>
                </a:lnTo>
                <a:lnTo>
                  <a:pt x="7671909" y="6079988"/>
                </a:lnTo>
                <a:lnTo>
                  <a:pt x="0" y="60799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264186" y="5479487"/>
            <a:ext cx="8861481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КОМАХА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472091" y="1249978"/>
            <a:ext cx="7671909" cy="6079988"/>
          </a:xfrm>
          <a:custGeom>
            <a:avLst/>
            <a:gdLst/>
            <a:ahLst/>
            <a:cxnLst/>
            <a:rect l="l" t="t" r="r" b="b"/>
            <a:pathLst>
              <a:path w="7671909" h="6079988">
                <a:moveTo>
                  <a:pt x="0" y="0"/>
                </a:moveTo>
                <a:lnTo>
                  <a:pt x="7671909" y="0"/>
                </a:lnTo>
                <a:lnTo>
                  <a:pt x="7671909" y="6079988"/>
                </a:lnTo>
                <a:lnTo>
                  <a:pt x="0" y="60799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264186" y="5479487"/>
            <a:ext cx="8861481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КО</a:t>
            </a:r>
            <a:r>
              <a:rPr lang="en-US" sz="14749" b="1">
                <a:solidFill>
                  <a:srgbClr val="FF3131"/>
                </a:solidFill>
                <a:latin typeface="PT Serif Bold"/>
                <a:ea typeface="PT Serif Bold"/>
                <a:cs typeface="PT Serif Bold"/>
                <a:sym typeface="PT Serif Bold"/>
              </a:rPr>
              <a:t>М</a:t>
            </a: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АХА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297782" y="1206972"/>
            <a:ext cx="6631573" cy="7482734"/>
          </a:xfrm>
          <a:custGeom>
            <a:avLst/>
            <a:gdLst/>
            <a:ahLst/>
            <a:cxnLst/>
            <a:rect l="l" t="t" r="r" b="b"/>
            <a:pathLst>
              <a:path w="6631573" h="7482734">
                <a:moveTo>
                  <a:pt x="0" y="0"/>
                </a:moveTo>
                <a:lnTo>
                  <a:pt x="6631573" y="0"/>
                </a:lnTo>
                <a:lnTo>
                  <a:pt x="6631573" y="7482734"/>
                </a:lnTo>
                <a:lnTo>
                  <a:pt x="0" y="74827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178557" y="3744907"/>
            <a:ext cx="8861481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СОБАКА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540932" y="1430987"/>
            <a:ext cx="4661919" cy="7199875"/>
          </a:xfrm>
          <a:custGeom>
            <a:avLst/>
            <a:gdLst/>
            <a:ahLst/>
            <a:cxnLst/>
            <a:rect l="l" t="t" r="r" b="b"/>
            <a:pathLst>
              <a:path w="4661919" h="7199875">
                <a:moveTo>
                  <a:pt x="0" y="0"/>
                </a:moveTo>
                <a:lnTo>
                  <a:pt x="4661919" y="0"/>
                </a:lnTo>
                <a:lnTo>
                  <a:pt x="4661919" y="7199875"/>
                </a:lnTo>
                <a:lnTo>
                  <a:pt x="0" y="71998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6696730" y="3744907"/>
            <a:ext cx="8861481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МОЛОКО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540932" y="1430987"/>
            <a:ext cx="4661919" cy="7199875"/>
          </a:xfrm>
          <a:custGeom>
            <a:avLst/>
            <a:gdLst/>
            <a:ahLst/>
            <a:cxnLst/>
            <a:rect l="l" t="t" r="r" b="b"/>
            <a:pathLst>
              <a:path w="4661919" h="7199875">
                <a:moveTo>
                  <a:pt x="0" y="0"/>
                </a:moveTo>
                <a:lnTo>
                  <a:pt x="4661919" y="0"/>
                </a:lnTo>
                <a:lnTo>
                  <a:pt x="4661919" y="7199875"/>
                </a:lnTo>
                <a:lnTo>
                  <a:pt x="0" y="71998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6696730" y="3744907"/>
            <a:ext cx="8861481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FF3131"/>
                </a:solidFill>
                <a:latin typeface="PT Serif Bold"/>
                <a:ea typeface="PT Serif Bold"/>
                <a:cs typeface="PT Serif Bold"/>
                <a:sym typeface="PT Serif Bold"/>
              </a:rPr>
              <a:t>М</a:t>
            </a: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ОЛОКО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502222" y="1262957"/>
            <a:ext cx="8470596" cy="7411772"/>
          </a:xfrm>
          <a:custGeom>
            <a:avLst/>
            <a:gdLst/>
            <a:ahLst/>
            <a:cxnLst/>
            <a:rect l="l" t="t" r="r" b="b"/>
            <a:pathLst>
              <a:path w="8470596" h="7411772">
                <a:moveTo>
                  <a:pt x="0" y="0"/>
                </a:moveTo>
                <a:lnTo>
                  <a:pt x="8470596" y="0"/>
                </a:lnTo>
                <a:lnTo>
                  <a:pt x="8470596" y="7411772"/>
                </a:lnTo>
                <a:lnTo>
                  <a:pt x="0" y="74117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7491745" y="6153768"/>
            <a:ext cx="8861481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СТІЛ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2931714" y="2070098"/>
            <a:ext cx="12424572" cy="4359895"/>
          </a:xfrm>
          <a:custGeom>
            <a:avLst/>
            <a:gdLst/>
            <a:ahLst/>
            <a:cxnLst/>
            <a:rect l="l" t="t" r="r" b="b"/>
            <a:pathLst>
              <a:path w="12424572" h="4359895">
                <a:moveTo>
                  <a:pt x="0" y="0"/>
                </a:moveTo>
                <a:lnTo>
                  <a:pt x="12424572" y="0"/>
                </a:lnTo>
                <a:lnTo>
                  <a:pt x="12424572" y="4359895"/>
                </a:lnTo>
                <a:lnTo>
                  <a:pt x="0" y="43598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4484391" y="5936946"/>
            <a:ext cx="9319217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МАШИНА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15541349" cy="7880287"/>
            <a:chOff x="0" y="0"/>
            <a:chExt cx="4093195" cy="20754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93195" cy="2075466"/>
            </a:xfrm>
            <a:custGeom>
              <a:avLst/>
              <a:gdLst/>
              <a:ahLst/>
              <a:cxnLst/>
              <a:rect l="l" t="t" r="r" b="b"/>
              <a:pathLst>
                <a:path w="4093195" h="2075466">
                  <a:moveTo>
                    <a:pt x="25406" y="0"/>
                  </a:moveTo>
                  <a:lnTo>
                    <a:pt x="4067789" y="0"/>
                  </a:lnTo>
                  <a:cubicBezTo>
                    <a:pt x="4074527" y="0"/>
                    <a:pt x="4080989" y="2677"/>
                    <a:pt x="4085754" y="7441"/>
                  </a:cubicBezTo>
                  <a:cubicBezTo>
                    <a:pt x="4090518" y="12206"/>
                    <a:pt x="4093195" y="18668"/>
                    <a:pt x="4093195" y="25406"/>
                  </a:cubicBezTo>
                  <a:lnTo>
                    <a:pt x="4093195" y="2050061"/>
                  </a:lnTo>
                  <a:cubicBezTo>
                    <a:pt x="4093195" y="2056799"/>
                    <a:pt x="4090518" y="2063261"/>
                    <a:pt x="4085754" y="2068025"/>
                  </a:cubicBezTo>
                  <a:cubicBezTo>
                    <a:pt x="4080989" y="2072790"/>
                    <a:pt x="4074527" y="2075466"/>
                    <a:pt x="4067789" y="2075466"/>
                  </a:cubicBezTo>
                  <a:lnTo>
                    <a:pt x="25406" y="2075466"/>
                  </a:lnTo>
                  <a:cubicBezTo>
                    <a:pt x="18668" y="2075466"/>
                    <a:pt x="12206" y="2072790"/>
                    <a:pt x="7441" y="2068025"/>
                  </a:cubicBezTo>
                  <a:cubicBezTo>
                    <a:pt x="2677" y="2063261"/>
                    <a:pt x="0" y="2056799"/>
                    <a:pt x="0" y="2050061"/>
                  </a:cubicBezTo>
                  <a:lnTo>
                    <a:pt x="0" y="25406"/>
                  </a:lnTo>
                  <a:cubicBezTo>
                    <a:pt x="0" y="18668"/>
                    <a:pt x="2677" y="12206"/>
                    <a:pt x="7441" y="7441"/>
                  </a:cubicBezTo>
                  <a:cubicBezTo>
                    <a:pt x="12206" y="2677"/>
                    <a:pt x="18668" y="0"/>
                    <a:pt x="254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93195" cy="2113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2931714" y="2070098"/>
            <a:ext cx="12424572" cy="4359895"/>
          </a:xfrm>
          <a:custGeom>
            <a:avLst/>
            <a:gdLst/>
            <a:ahLst/>
            <a:cxnLst/>
            <a:rect l="l" t="t" r="r" b="b"/>
            <a:pathLst>
              <a:path w="12424572" h="4359895">
                <a:moveTo>
                  <a:pt x="0" y="0"/>
                </a:moveTo>
                <a:lnTo>
                  <a:pt x="12424572" y="0"/>
                </a:lnTo>
                <a:lnTo>
                  <a:pt x="12424572" y="4359895"/>
                </a:lnTo>
                <a:lnTo>
                  <a:pt x="0" y="43598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TextBox 7"/>
          <p:cNvSpPr txBox="1"/>
          <p:nvPr/>
        </p:nvSpPr>
        <p:spPr>
          <a:xfrm>
            <a:off x="4484391" y="5936946"/>
            <a:ext cx="9319217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FF3131"/>
                </a:solidFill>
                <a:latin typeface="PT Serif Bold"/>
                <a:ea typeface="PT Serif Bold"/>
                <a:cs typeface="PT Serif Bold"/>
                <a:sym typeface="PT Serif Bold"/>
              </a:rPr>
              <a:t>М</a:t>
            </a: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АШИНА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40784"/>
              </a:srgbClr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406430" y="587959"/>
            <a:ext cx="13276622" cy="9111082"/>
          </a:xfrm>
          <a:custGeom>
            <a:avLst/>
            <a:gdLst/>
            <a:ahLst/>
            <a:cxnLst/>
            <a:rect l="l" t="t" r="r" b="b"/>
            <a:pathLst>
              <a:path w="13276622" h="9111082">
                <a:moveTo>
                  <a:pt x="0" y="0"/>
                </a:moveTo>
                <a:lnTo>
                  <a:pt x="13276622" y="0"/>
                </a:lnTo>
                <a:lnTo>
                  <a:pt x="13276622" y="9111082"/>
                </a:lnTo>
                <a:lnTo>
                  <a:pt x="0" y="91110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Freeform 7"/>
          <p:cNvSpPr/>
          <p:nvPr/>
        </p:nvSpPr>
        <p:spPr>
          <a:xfrm>
            <a:off x="108463" y="587959"/>
            <a:ext cx="6074024" cy="9699041"/>
          </a:xfrm>
          <a:custGeom>
            <a:avLst/>
            <a:gdLst/>
            <a:ahLst/>
            <a:cxnLst/>
            <a:rect l="l" t="t" r="r" b="b"/>
            <a:pathLst>
              <a:path w="6074024" h="9699041">
                <a:moveTo>
                  <a:pt x="0" y="0"/>
                </a:moveTo>
                <a:lnTo>
                  <a:pt x="6074024" y="0"/>
                </a:lnTo>
                <a:lnTo>
                  <a:pt x="6074024" y="9699041"/>
                </a:lnTo>
                <a:lnTo>
                  <a:pt x="0" y="96990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8" name="TextBox 8"/>
          <p:cNvSpPr txBox="1"/>
          <p:nvPr/>
        </p:nvSpPr>
        <p:spPr>
          <a:xfrm>
            <a:off x="6676708" y="1455947"/>
            <a:ext cx="9319217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МАМА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40784"/>
              </a:srgbClr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406430" y="587959"/>
            <a:ext cx="13276622" cy="9111082"/>
          </a:xfrm>
          <a:custGeom>
            <a:avLst/>
            <a:gdLst/>
            <a:ahLst/>
            <a:cxnLst/>
            <a:rect l="l" t="t" r="r" b="b"/>
            <a:pathLst>
              <a:path w="13276622" h="9111082">
                <a:moveTo>
                  <a:pt x="0" y="0"/>
                </a:moveTo>
                <a:lnTo>
                  <a:pt x="13276622" y="0"/>
                </a:lnTo>
                <a:lnTo>
                  <a:pt x="13276622" y="9111082"/>
                </a:lnTo>
                <a:lnTo>
                  <a:pt x="0" y="91110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Freeform 7"/>
          <p:cNvSpPr/>
          <p:nvPr/>
        </p:nvSpPr>
        <p:spPr>
          <a:xfrm>
            <a:off x="108463" y="587959"/>
            <a:ext cx="6074024" cy="9699041"/>
          </a:xfrm>
          <a:custGeom>
            <a:avLst/>
            <a:gdLst/>
            <a:ahLst/>
            <a:cxnLst/>
            <a:rect l="l" t="t" r="r" b="b"/>
            <a:pathLst>
              <a:path w="6074024" h="9699041">
                <a:moveTo>
                  <a:pt x="0" y="0"/>
                </a:moveTo>
                <a:lnTo>
                  <a:pt x="6074024" y="0"/>
                </a:lnTo>
                <a:lnTo>
                  <a:pt x="6074024" y="9699041"/>
                </a:lnTo>
                <a:lnTo>
                  <a:pt x="0" y="96990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8" name="TextBox 8"/>
          <p:cNvSpPr txBox="1"/>
          <p:nvPr/>
        </p:nvSpPr>
        <p:spPr>
          <a:xfrm>
            <a:off x="6182487" y="1455947"/>
            <a:ext cx="9319217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МАМА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588522" y="2417064"/>
            <a:ext cx="4426996" cy="1166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31"/>
              </a:lnSpc>
            </a:pPr>
            <a:r>
              <a:rPr lang="en-US" sz="680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-[м а м а]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845208" y="3057777"/>
            <a:ext cx="6923811" cy="16572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73"/>
              </a:lnSpc>
            </a:pPr>
            <a:r>
              <a:rPr lang="en-US" sz="9695" spc="7756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-о-о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878209" y="1148814"/>
            <a:ext cx="1265791" cy="1042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49"/>
              </a:lnSpc>
            </a:pPr>
            <a:r>
              <a:rPr lang="en-US" sz="6035" spc="482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‘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601955" y="4972050"/>
            <a:ext cx="9319217" cy="1558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11"/>
              </a:lnSpc>
            </a:pPr>
            <a:r>
              <a:rPr lang="en-US" sz="9150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4 б., 4 зв., 2 скл.</a:t>
            </a:r>
          </a:p>
        </p:txBody>
      </p:sp>
      <p:sp>
        <p:nvSpPr>
          <p:cNvPr id="13" name="AutoShape 13"/>
          <p:cNvSpPr/>
          <p:nvPr/>
        </p:nvSpPr>
        <p:spPr>
          <a:xfrm flipH="1" flipV="1">
            <a:off x="9269013" y="1575607"/>
            <a:ext cx="19050" cy="2982892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40784"/>
              </a:srgbClr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406430" y="587959"/>
            <a:ext cx="13276622" cy="9111082"/>
          </a:xfrm>
          <a:custGeom>
            <a:avLst/>
            <a:gdLst/>
            <a:ahLst/>
            <a:cxnLst/>
            <a:rect l="l" t="t" r="r" b="b"/>
            <a:pathLst>
              <a:path w="13276622" h="9111082">
                <a:moveTo>
                  <a:pt x="0" y="0"/>
                </a:moveTo>
                <a:lnTo>
                  <a:pt x="13276622" y="0"/>
                </a:lnTo>
                <a:lnTo>
                  <a:pt x="13276622" y="9111082"/>
                </a:lnTo>
                <a:lnTo>
                  <a:pt x="0" y="91110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Freeform 7"/>
          <p:cNvSpPr/>
          <p:nvPr/>
        </p:nvSpPr>
        <p:spPr>
          <a:xfrm>
            <a:off x="108463" y="587959"/>
            <a:ext cx="6074024" cy="9699041"/>
          </a:xfrm>
          <a:custGeom>
            <a:avLst/>
            <a:gdLst/>
            <a:ahLst/>
            <a:cxnLst/>
            <a:rect l="l" t="t" r="r" b="b"/>
            <a:pathLst>
              <a:path w="6074024" h="9699041">
                <a:moveTo>
                  <a:pt x="0" y="0"/>
                </a:moveTo>
                <a:lnTo>
                  <a:pt x="6074024" y="0"/>
                </a:lnTo>
                <a:lnTo>
                  <a:pt x="6074024" y="9699041"/>
                </a:lnTo>
                <a:lnTo>
                  <a:pt x="0" y="96990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8" name="TextBox 8"/>
          <p:cNvSpPr txBox="1"/>
          <p:nvPr/>
        </p:nvSpPr>
        <p:spPr>
          <a:xfrm>
            <a:off x="6676708" y="1455947"/>
            <a:ext cx="9319217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МОРЯК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40784"/>
              </a:srgbClr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406430" y="587959"/>
            <a:ext cx="13276622" cy="9111082"/>
          </a:xfrm>
          <a:custGeom>
            <a:avLst/>
            <a:gdLst/>
            <a:ahLst/>
            <a:cxnLst/>
            <a:rect l="l" t="t" r="r" b="b"/>
            <a:pathLst>
              <a:path w="13276622" h="9111082">
                <a:moveTo>
                  <a:pt x="0" y="0"/>
                </a:moveTo>
                <a:lnTo>
                  <a:pt x="13276622" y="0"/>
                </a:lnTo>
                <a:lnTo>
                  <a:pt x="13276622" y="9111082"/>
                </a:lnTo>
                <a:lnTo>
                  <a:pt x="0" y="91110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Freeform 7"/>
          <p:cNvSpPr/>
          <p:nvPr/>
        </p:nvSpPr>
        <p:spPr>
          <a:xfrm>
            <a:off x="108463" y="587959"/>
            <a:ext cx="6074024" cy="9699041"/>
          </a:xfrm>
          <a:custGeom>
            <a:avLst/>
            <a:gdLst/>
            <a:ahLst/>
            <a:cxnLst/>
            <a:rect l="l" t="t" r="r" b="b"/>
            <a:pathLst>
              <a:path w="6074024" h="9699041">
                <a:moveTo>
                  <a:pt x="0" y="0"/>
                </a:moveTo>
                <a:lnTo>
                  <a:pt x="6074024" y="0"/>
                </a:lnTo>
                <a:lnTo>
                  <a:pt x="6074024" y="9699041"/>
                </a:lnTo>
                <a:lnTo>
                  <a:pt x="0" y="96990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8" name="TextBox 8"/>
          <p:cNvSpPr txBox="1"/>
          <p:nvPr/>
        </p:nvSpPr>
        <p:spPr>
          <a:xfrm>
            <a:off x="5910340" y="1455947"/>
            <a:ext cx="6975872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МОРЯК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832304" y="2392972"/>
            <a:ext cx="4426996" cy="1166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31"/>
              </a:lnSpc>
            </a:pPr>
            <a:r>
              <a:rPr lang="en-US" sz="680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-[мор’ак]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030087" y="3052736"/>
            <a:ext cx="6999656" cy="1377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6"/>
              </a:lnSpc>
            </a:pPr>
            <a:r>
              <a:rPr lang="en-US" sz="8004" spc="6403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-о=о-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411846" y="1148814"/>
            <a:ext cx="1265791" cy="1042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49"/>
              </a:lnSpc>
            </a:pPr>
            <a:r>
              <a:rPr lang="en-US" sz="6035" spc="482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‘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601955" y="4972050"/>
            <a:ext cx="9319217" cy="1558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11"/>
              </a:lnSpc>
            </a:pPr>
            <a:r>
              <a:rPr lang="en-US" sz="9150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5 б., 5 зв., 2 скл.</a:t>
            </a:r>
          </a:p>
        </p:txBody>
      </p:sp>
      <p:sp>
        <p:nvSpPr>
          <p:cNvPr id="13" name="AutoShape 13"/>
          <p:cNvSpPr/>
          <p:nvPr/>
        </p:nvSpPr>
        <p:spPr>
          <a:xfrm flipH="1" flipV="1">
            <a:off x="9067800" y="1551516"/>
            <a:ext cx="19050" cy="2982892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40784"/>
              </a:srgbClr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406430" y="587959"/>
            <a:ext cx="13276622" cy="9111082"/>
          </a:xfrm>
          <a:custGeom>
            <a:avLst/>
            <a:gdLst/>
            <a:ahLst/>
            <a:cxnLst/>
            <a:rect l="l" t="t" r="r" b="b"/>
            <a:pathLst>
              <a:path w="13276622" h="9111082">
                <a:moveTo>
                  <a:pt x="0" y="0"/>
                </a:moveTo>
                <a:lnTo>
                  <a:pt x="13276622" y="0"/>
                </a:lnTo>
                <a:lnTo>
                  <a:pt x="13276622" y="9111082"/>
                </a:lnTo>
                <a:lnTo>
                  <a:pt x="0" y="91110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Freeform 7"/>
          <p:cNvSpPr/>
          <p:nvPr/>
        </p:nvSpPr>
        <p:spPr>
          <a:xfrm>
            <a:off x="108463" y="587959"/>
            <a:ext cx="6074024" cy="9699041"/>
          </a:xfrm>
          <a:custGeom>
            <a:avLst/>
            <a:gdLst/>
            <a:ahLst/>
            <a:cxnLst/>
            <a:rect l="l" t="t" r="r" b="b"/>
            <a:pathLst>
              <a:path w="6074024" h="9699041">
                <a:moveTo>
                  <a:pt x="0" y="0"/>
                </a:moveTo>
                <a:lnTo>
                  <a:pt x="6074024" y="0"/>
                </a:lnTo>
                <a:lnTo>
                  <a:pt x="6074024" y="9699041"/>
                </a:lnTo>
                <a:lnTo>
                  <a:pt x="0" y="96990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8" name="TextBox 8"/>
          <p:cNvSpPr txBox="1"/>
          <p:nvPr/>
        </p:nvSpPr>
        <p:spPr>
          <a:xfrm>
            <a:off x="6676708" y="1455947"/>
            <a:ext cx="9319217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МІСТОК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40784"/>
              </a:srgbClr>
            </a:solidFill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406430" y="587959"/>
            <a:ext cx="13276622" cy="9111082"/>
          </a:xfrm>
          <a:custGeom>
            <a:avLst/>
            <a:gdLst/>
            <a:ahLst/>
            <a:cxnLst/>
            <a:rect l="l" t="t" r="r" b="b"/>
            <a:pathLst>
              <a:path w="13276622" h="9111082">
                <a:moveTo>
                  <a:pt x="0" y="0"/>
                </a:moveTo>
                <a:lnTo>
                  <a:pt x="13276622" y="0"/>
                </a:lnTo>
                <a:lnTo>
                  <a:pt x="13276622" y="9111082"/>
                </a:lnTo>
                <a:lnTo>
                  <a:pt x="0" y="91110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Freeform 7"/>
          <p:cNvSpPr/>
          <p:nvPr/>
        </p:nvSpPr>
        <p:spPr>
          <a:xfrm>
            <a:off x="108463" y="587959"/>
            <a:ext cx="6074024" cy="9699041"/>
          </a:xfrm>
          <a:custGeom>
            <a:avLst/>
            <a:gdLst/>
            <a:ahLst/>
            <a:cxnLst/>
            <a:rect l="l" t="t" r="r" b="b"/>
            <a:pathLst>
              <a:path w="6074024" h="9699041">
                <a:moveTo>
                  <a:pt x="0" y="0"/>
                </a:moveTo>
                <a:lnTo>
                  <a:pt x="6074024" y="0"/>
                </a:lnTo>
                <a:lnTo>
                  <a:pt x="6074024" y="9699041"/>
                </a:lnTo>
                <a:lnTo>
                  <a:pt x="0" y="96990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8" name="TextBox 8"/>
          <p:cNvSpPr txBox="1"/>
          <p:nvPr/>
        </p:nvSpPr>
        <p:spPr>
          <a:xfrm>
            <a:off x="5910340" y="1455947"/>
            <a:ext cx="7652147" cy="252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649"/>
              </a:lnSpc>
            </a:pPr>
            <a:r>
              <a:rPr lang="en-US" sz="1474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МІСТОК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029743" y="2417064"/>
            <a:ext cx="4426996" cy="1166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31"/>
              </a:lnSpc>
            </a:pPr>
            <a:r>
              <a:rPr lang="en-US" sz="680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-[місток]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910340" y="3207033"/>
            <a:ext cx="7818763" cy="1377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6"/>
              </a:lnSpc>
            </a:pPr>
            <a:r>
              <a:rPr lang="en-US" sz="8004" spc="6403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-о--о-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773217" y="1323723"/>
            <a:ext cx="1265791" cy="1042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49"/>
              </a:lnSpc>
            </a:pPr>
            <a:r>
              <a:rPr lang="en-US" sz="6035" spc="482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‘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601955" y="4972050"/>
            <a:ext cx="9319217" cy="1558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11"/>
              </a:lnSpc>
            </a:pPr>
            <a:r>
              <a:rPr lang="en-US" sz="9150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6 б., 6 зв., 2 скл.</a:t>
            </a:r>
          </a:p>
        </p:txBody>
      </p:sp>
      <p:sp>
        <p:nvSpPr>
          <p:cNvPr id="13" name="AutoShape 13"/>
          <p:cNvSpPr/>
          <p:nvPr/>
        </p:nvSpPr>
        <p:spPr>
          <a:xfrm flipH="1" flipV="1">
            <a:off x="8287641" y="1447548"/>
            <a:ext cx="19050" cy="2982892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07619" y="171058"/>
            <a:ext cx="17072761" cy="9944883"/>
          </a:xfrm>
          <a:custGeom>
            <a:avLst/>
            <a:gdLst/>
            <a:ahLst/>
            <a:cxnLst/>
            <a:rect l="l" t="t" r="r" b="b"/>
            <a:pathLst>
              <a:path w="17072761" h="9944883">
                <a:moveTo>
                  <a:pt x="0" y="0"/>
                </a:moveTo>
                <a:lnTo>
                  <a:pt x="17072762" y="0"/>
                </a:lnTo>
                <a:lnTo>
                  <a:pt x="17072762" y="9944884"/>
                </a:lnTo>
                <a:lnTo>
                  <a:pt x="0" y="99448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pic>
        <p:nvPicPr>
          <p:cNvPr id="3" name="Письмо малої та великої букви м М">
            <a:hlinkClick r:id="" action="ppaction://media"/>
            <a:extLst>
              <a:ext uri="{FF2B5EF4-FFF2-40B4-BE49-F238E27FC236}">
                <a16:creationId xmlns:a16="http://schemas.microsoft.com/office/drawing/2014/main" id="{00AF1DAB-8A86-D8AB-CF76-A5BF21A84F4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28800" y="571499"/>
            <a:ext cx="11506200" cy="8629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3" name="Freeform 3"/>
          <p:cNvSpPr/>
          <p:nvPr/>
        </p:nvSpPr>
        <p:spPr>
          <a:xfrm>
            <a:off x="212308" y="-2474183"/>
            <a:ext cx="7857796" cy="8415310"/>
          </a:xfrm>
          <a:custGeom>
            <a:avLst/>
            <a:gdLst/>
            <a:ahLst/>
            <a:cxnLst/>
            <a:rect l="l" t="t" r="r" b="b"/>
            <a:pathLst>
              <a:path w="7857796" h="8415310">
                <a:moveTo>
                  <a:pt x="0" y="0"/>
                </a:moveTo>
                <a:lnTo>
                  <a:pt x="7857796" y="0"/>
                </a:lnTo>
                <a:lnTo>
                  <a:pt x="7857796" y="8415310"/>
                </a:lnTo>
                <a:lnTo>
                  <a:pt x="0" y="84153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4" name="Freeform 4"/>
          <p:cNvSpPr/>
          <p:nvPr/>
        </p:nvSpPr>
        <p:spPr>
          <a:xfrm>
            <a:off x="8459790" y="-885255"/>
            <a:ext cx="9471544" cy="10143555"/>
          </a:xfrm>
          <a:custGeom>
            <a:avLst/>
            <a:gdLst/>
            <a:ahLst/>
            <a:cxnLst/>
            <a:rect l="l" t="t" r="r" b="b"/>
            <a:pathLst>
              <a:path w="9471544" h="10143555">
                <a:moveTo>
                  <a:pt x="0" y="0"/>
                </a:moveTo>
                <a:lnTo>
                  <a:pt x="9471544" y="0"/>
                </a:lnTo>
                <a:lnTo>
                  <a:pt x="9471544" y="10143555"/>
                </a:lnTo>
                <a:lnTo>
                  <a:pt x="0" y="101435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5" name="TextBox 5"/>
          <p:cNvSpPr txBox="1"/>
          <p:nvPr/>
        </p:nvSpPr>
        <p:spPr>
          <a:xfrm>
            <a:off x="542788" y="1374578"/>
            <a:ext cx="7196836" cy="3768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33"/>
              </a:lnSpc>
              <a:spcBef>
                <a:spcPct val="0"/>
              </a:spcBef>
            </a:pPr>
            <a:r>
              <a:rPr lang="en-US" sz="7237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Ма – мам – ама</a:t>
            </a:r>
          </a:p>
          <a:p>
            <a:pPr algn="ctr">
              <a:lnSpc>
                <a:spcPts val="10133"/>
              </a:lnSpc>
              <a:spcBef>
                <a:spcPct val="0"/>
              </a:spcBef>
            </a:pPr>
            <a:r>
              <a:rPr lang="en-US" sz="7237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Мо – мом - омо</a:t>
            </a:r>
          </a:p>
          <a:p>
            <a:pPr algn="ctr">
              <a:lnSpc>
                <a:spcPts val="10133"/>
              </a:lnSpc>
              <a:spcBef>
                <a:spcPct val="0"/>
              </a:spcBef>
            </a:pPr>
            <a:r>
              <a:rPr lang="en-US" sz="7237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Ме – мем - еме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824228" y="3529222"/>
            <a:ext cx="8749012" cy="490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02"/>
              </a:lnSpc>
            </a:pPr>
            <a:r>
              <a:rPr lang="en-US" sz="935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Ми – мим - ими</a:t>
            </a:r>
          </a:p>
          <a:p>
            <a:pPr algn="l">
              <a:lnSpc>
                <a:spcPts val="13102"/>
              </a:lnSpc>
            </a:pPr>
            <a:r>
              <a:rPr lang="en-US" sz="935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Му – мум - уму</a:t>
            </a:r>
          </a:p>
          <a:p>
            <a:pPr algn="l">
              <a:lnSpc>
                <a:spcPts val="13102"/>
              </a:lnSpc>
              <a:spcBef>
                <a:spcPct val="0"/>
              </a:spcBef>
            </a:pPr>
            <a:r>
              <a:rPr lang="en-US" sz="9358">
                <a:solidFill>
                  <a:srgbClr val="000000"/>
                </a:solidFill>
                <a:latin typeface="Tex Gyre Adventor"/>
                <a:ea typeface="Tex Gyre Adventor"/>
                <a:cs typeface="Tex Gyre Adventor"/>
                <a:sym typeface="Tex Gyre Adventor"/>
              </a:rPr>
              <a:t>Мі – мім – імі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3" name="Freeform 3"/>
          <p:cNvSpPr/>
          <p:nvPr/>
        </p:nvSpPr>
        <p:spPr>
          <a:xfrm>
            <a:off x="607619" y="171058"/>
            <a:ext cx="17072761" cy="9944883"/>
          </a:xfrm>
          <a:custGeom>
            <a:avLst/>
            <a:gdLst/>
            <a:ahLst/>
            <a:cxnLst/>
            <a:rect l="l" t="t" r="r" b="b"/>
            <a:pathLst>
              <a:path w="17072761" h="9944883">
                <a:moveTo>
                  <a:pt x="0" y="0"/>
                </a:moveTo>
                <a:lnTo>
                  <a:pt x="17072762" y="0"/>
                </a:lnTo>
                <a:lnTo>
                  <a:pt x="17072762" y="9944884"/>
                </a:lnTo>
                <a:lnTo>
                  <a:pt x="0" y="99448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4" name="TextBox 4"/>
          <p:cNvSpPr txBox="1"/>
          <p:nvPr/>
        </p:nvSpPr>
        <p:spPr>
          <a:xfrm>
            <a:off x="2497349" y="581256"/>
            <a:ext cx="13293303" cy="7867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Рома робить раму.</a:t>
            </a:r>
          </a:p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Рома кличе маму: </a:t>
            </a:r>
          </a:p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- Подивися, мамо,</a:t>
            </a:r>
          </a:p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Яка гарна рама!</a:t>
            </a:r>
          </a:p>
        </p:txBody>
      </p:sp>
      <p:sp>
        <p:nvSpPr>
          <p:cNvPr id="5" name="Freeform 5"/>
          <p:cNvSpPr/>
          <p:nvPr/>
        </p:nvSpPr>
        <p:spPr>
          <a:xfrm>
            <a:off x="-155522" y="5581973"/>
            <a:ext cx="3322662" cy="4266661"/>
          </a:xfrm>
          <a:custGeom>
            <a:avLst/>
            <a:gdLst/>
            <a:ahLst/>
            <a:cxnLst/>
            <a:rect l="l" t="t" r="r" b="b"/>
            <a:pathLst>
              <a:path w="3322662" h="4266661">
                <a:moveTo>
                  <a:pt x="0" y="0"/>
                </a:moveTo>
                <a:lnTo>
                  <a:pt x="3322662" y="0"/>
                </a:lnTo>
                <a:lnTo>
                  <a:pt x="3322662" y="4266660"/>
                </a:lnTo>
                <a:lnTo>
                  <a:pt x="0" y="42666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3" name="Freeform 3"/>
          <p:cNvSpPr/>
          <p:nvPr/>
        </p:nvSpPr>
        <p:spPr>
          <a:xfrm>
            <a:off x="607619" y="171058"/>
            <a:ext cx="17072761" cy="9944883"/>
          </a:xfrm>
          <a:custGeom>
            <a:avLst/>
            <a:gdLst/>
            <a:ahLst/>
            <a:cxnLst/>
            <a:rect l="l" t="t" r="r" b="b"/>
            <a:pathLst>
              <a:path w="17072761" h="9944883">
                <a:moveTo>
                  <a:pt x="0" y="0"/>
                </a:moveTo>
                <a:lnTo>
                  <a:pt x="17072762" y="0"/>
                </a:lnTo>
                <a:lnTo>
                  <a:pt x="17072762" y="9944884"/>
                </a:lnTo>
                <a:lnTo>
                  <a:pt x="0" y="99448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4" name="TextBox 4"/>
          <p:cNvSpPr txBox="1"/>
          <p:nvPr/>
        </p:nvSpPr>
        <p:spPr>
          <a:xfrm>
            <a:off x="2497708" y="581256"/>
            <a:ext cx="13292584" cy="7931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Ро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а робить ра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у.</a:t>
            </a:r>
          </a:p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Ро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а кличе 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а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у: </a:t>
            </a:r>
          </a:p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- Подивися, 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а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о,</a:t>
            </a:r>
          </a:p>
          <a:p>
            <a:pPr algn="ctr">
              <a:lnSpc>
                <a:spcPts val="15391"/>
              </a:lnSpc>
              <a:spcBef>
                <a:spcPct val="0"/>
              </a:spcBef>
            </a:pP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Яка гарна ра</a:t>
            </a:r>
            <a:r>
              <a:rPr lang="en-US" sz="10994" b="1">
                <a:solidFill>
                  <a:srgbClr val="FF3131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м</a:t>
            </a:r>
            <a:r>
              <a:rPr lang="en-US" sz="10994" b="1">
                <a:solidFill>
                  <a:srgbClr val="FFFFFF"/>
                </a:solidFill>
                <a:latin typeface="Tex Gyre Adventor Bold"/>
                <a:ea typeface="Tex Gyre Adventor Bold"/>
                <a:cs typeface="Tex Gyre Adventor Bold"/>
                <a:sym typeface="Tex Gyre Adventor Bold"/>
              </a:rPr>
              <a:t>а!</a:t>
            </a:r>
          </a:p>
        </p:txBody>
      </p:sp>
      <p:sp>
        <p:nvSpPr>
          <p:cNvPr id="5" name="Freeform 5"/>
          <p:cNvSpPr/>
          <p:nvPr/>
        </p:nvSpPr>
        <p:spPr>
          <a:xfrm>
            <a:off x="-155522" y="5581973"/>
            <a:ext cx="3322662" cy="4266661"/>
          </a:xfrm>
          <a:custGeom>
            <a:avLst/>
            <a:gdLst/>
            <a:ahLst/>
            <a:cxnLst/>
            <a:rect l="l" t="t" r="r" b="b"/>
            <a:pathLst>
              <a:path w="3322662" h="4266661">
                <a:moveTo>
                  <a:pt x="0" y="0"/>
                </a:moveTo>
                <a:lnTo>
                  <a:pt x="3322662" y="0"/>
                </a:lnTo>
                <a:lnTo>
                  <a:pt x="3322662" y="4266660"/>
                </a:lnTo>
                <a:lnTo>
                  <a:pt x="0" y="42666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5529090" y="612560"/>
            <a:ext cx="6940722" cy="1664708"/>
            <a:chOff x="0" y="0"/>
            <a:chExt cx="1828009" cy="43844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009" cy="438442"/>
            </a:xfrm>
            <a:custGeom>
              <a:avLst/>
              <a:gdLst/>
              <a:ahLst/>
              <a:cxnLst/>
              <a:rect l="l" t="t" r="r" b="b"/>
              <a:pathLst>
                <a:path w="1828009" h="438442">
                  <a:moveTo>
                    <a:pt x="56887" y="0"/>
                  </a:moveTo>
                  <a:lnTo>
                    <a:pt x="1771122" y="0"/>
                  </a:lnTo>
                  <a:cubicBezTo>
                    <a:pt x="1786209" y="0"/>
                    <a:pt x="1800679" y="5993"/>
                    <a:pt x="1811347" y="16662"/>
                  </a:cubicBezTo>
                  <a:cubicBezTo>
                    <a:pt x="1822016" y="27330"/>
                    <a:pt x="1828009" y="41800"/>
                    <a:pt x="1828009" y="56887"/>
                  </a:cubicBezTo>
                  <a:lnTo>
                    <a:pt x="1828009" y="381554"/>
                  </a:lnTo>
                  <a:cubicBezTo>
                    <a:pt x="1828009" y="396642"/>
                    <a:pt x="1822016" y="411111"/>
                    <a:pt x="1811347" y="421780"/>
                  </a:cubicBezTo>
                  <a:cubicBezTo>
                    <a:pt x="1800679" y="432448"/>
                    <a:pt x="1786209" y="438442"/>
                    <a:pt x="1771122" y="438442"/>
                  </a:cubicBezTo>
                  <a:lnTo>
                    <a:pt x="56887" y="438442"/>
                  </a:lnTo>
                  <a:cubicBezTo>
                    <a:pt x="41800" y="438442"/>
                    <a:pt x="27330" y="432448"/>
                    <a:pt x="16662" y="421780"/>
                  </a:cubicBezTo>
                  <a:cubicBezTo>
                    <a:pt x="5993" y="411111"/>
                    <a:pt x="0" y="396642"/>
                    <a:pt x="0" y="381554"/>
                  </a:cubicBezTo>
                  <a:lnTo>
                    <a:pt x="0" y="56887"/>
                  </a:lnTo>
                  <a:cubicBezTo>
                    <a:pt x="0" y="41800"/>
                    <a:pt x="5993" y="27330"/>
                    <a:pt x="16662" y="16662"/>
                  </a:cubicBezTo>
                  <a:cubicBezTo>
                    <a:pt x="27330" y="5993"/>
                    <a:pt x="41800" y="0"/>
                    <a:pt x="56887" y="0"/>
                  </a:cubicBezTo>
                  <a:close/>
                </a:path>
              </a:pathLst>
            </a:custGeom>
            <a:solidFill>
              <a:srgbClr val="FFFFFF"/>
            </a:solidFill>
            <a:ln w="228600" cap="rnd">
              <a:solidFill>
                <a:srgbClr val="589CB1"/>
              </a:solidFill>
              <a:prstDash val="solid"/>
              <a:round/>
            </a:ln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828009" cy="476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243340" y="630147"/>
            <a:ext cx="5512224" cy="1467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011"/>
              </a:lnSpc>
            </a:pPr>
            <a:r>
              <a:rPr lang="en-US" sz="857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МАГАЗИН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4469069" y="1841779"/>
            <a:ext cx="3688385" cy="3110191"/>
            <a:chOff x="0" y="0"/>
            <a:chExt cx="971426" cy="81914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71426" cy="819145"/>
            </a:xfrm>
            <a:custGeom>
              <a:avLst/>
              <a:gdLst/>
              <a:ahLst/>
              <a:cxnLst/>
              <a:rect l="l" t="t" r="r" b="b"/>
              <a:pathLst>
                <a:path w="971426" h="819145">
                  <a:moveTo>
                    <a:pt x="20990" y="0"/>
                  </a:moveTo>
                  <a:lnTo>
                    <a:pt x="950436" y="0"/>
                  </a:lnTo>
                  <a:cubicBezTo>
                    <a:pt x="956003" y="0"/>
                    <a:pt x="961342" y="2211"/>
                    <a:pt x="965279" y="6148"/>
                  </a:cubicBezTo>
                  <a:cubicBezTo>
                    <a:pt x="969215" y="10084"/>
                    <a:pt x="971426" y="15423"/>
                    <a:pt x="971426" y="20990"/>
                  </a:cubicBezTo>
                  <a:lnTo>
                    <a:pt x="971426" y="798155"/>
                  </a:lnTo>
                  <a:cubicBezTo>
                    <a:pt x="971426" y="803722"/>
                    <a:pt x="969215" y="809061"/>
                    <a:pt x="965279" y="812997"/>
                  </a:cubicBezTo>
                  <a:cubicBezTo>
                    <a:pt x="961342" y="816934"/>
                    <a:pt x="956003" y="819145"/>
                    <a:pt x="950436" y="819145"/>
                  </a:cubicBezTo>
                  <a:lnTo>
                    <a:pt x="20990" y="819145"/>
                  </a:lnTo>
                  <a:cubicBezTo>
                    <a:pt x="15423" y="819145"/>
                    <a:pt x="10084" y="816934"/>
                    <a:pt x="6148" y="812997"/>
                  </a:cubicBezTo>
                  <a:cubicBezTo>
                    <a:pt x="2211" y="809061"/>
                    <a:pt x="0" y="803722"/>
                    <a:pt x="0" y="798155"/>
                  </a:cubicBezTo>
                  <a:lnTo>
                    <a:pt x="0" y="20990"/>
                  </a:lnTo>
                  <a:cubicBezTo>
                    <a:pt x="0" y="15423"/>
                    <a:pt x="2211" y="10084"/>
                    <a:pt x="6148" y="6148"/>
                  </a:cubicBezTo>
                  <a:cubicBezTo>
                    <a:pt x="10084" y="2211"/>
                    <a:pt x="15423" y="0"/>
                    <a:pt x="20990" y="0"/>
                  </a:cubicBez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971426" cy="8572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586087" y="2840453"/>
            <a:ext cx="3454349" cy="1350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27"/>
              </a:lnSpc>
            </a:pPr>
            <a:r>
              <a:rPr lang="en-US" sz="6284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Майстер</a:t>
            </a:r>
          </a:p>
          <a:p>
            <a:pPr algn="ctr">
              <a:lnSpc>
                <a:spcPts val="5027"/>
              </a:lnSpc>
            </a:pPr>
            <a:r>
              <a:rPr lang="en-US" sz="6284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слова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  <p:txBody>
          <a:bodyPr/>
          <a:lstStyle/>
          <a:p>
            <a:endParaRPr lang="ru-UA"/>
          </a:p>
        </p:txBody>
      </p:sp>
      <p:grpSp>
        <p:nvGrpSpPr>
          <p:cNvPr id="3" name="Group 3"/>
          <p:cNvGrpSpPr/>
          <p:nvPr/>
        </p:nvGrpSpPr>
        <p:grpSpPr>
          <a:xfrm>
            <a:off x="9383713" y="2829526"/>
            <a:ext cx="6824777" cy="1923685"/>
            <a:chOff x="0" y="0"/>
            <a:chExt cx="1797472" cy="50664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97472" cy="506649"/>
            </a:xfrm>
            <a:custGeom>
              <a:avLst/>
              <a:gdLst/>
              <a:ahLst/>
              <a:cxnLst/>
              <a:rect l="l" t="t" r="r" b="b"/>
              <a:pathLst>
                <a:path w="1797472" h="506649">
                  <a:moveTo>
                    <a:pt x="57854" y="0"/>
                  </a:moveTo>
                  <a:lnTo>
                    <a:pt x="1739618" y="0"/>
                  </a:lnTo>
                  <a:cubicBezTo>
                    <a:pt x="1754962" y="0"/>
                    <a:pt x="1769677" y="6095"/>
                    <a:pt x="1780527" y="16945"/>
                  </a:cubicBezTo>
                  <a:cubicBezTo>
                    <a:pt x="1791377" y="27795"/>
                    <a:pt x="1797472" y="42510"/>
                    <a:pt x="1797472" y="57854"/>
                  </a:cubicBezTo>
                  <a:lnTo>
                    <a:pt x="1797472" y="448796"/>
                  </a:lnTo>
                  <a:cubicBezTo>
                    <a:pt x="1797472" y="464140"/>
                    <a:pt x="1791377" y="478855"/>
                    <a:pt x="1780527" y="489705"/>
                  </a:cubicBezTo>
                  <a:cubicBezTo>
                    <a:pt x="1769677" y="500554"/>
                    <a:pt x="1754962" y="506649"/>
                    <a:pt x="1739618" y="506649"/>
                  </a:cubicBezTo>
                  <a:lnTo>
                    <a:pt x="57854" y="506649"/>
                  </a:lnTo>
                  <a:cubicBezTo>
                    <a:pt x="42510" y="506649"/>
                    <a:pt x="27795" y="500554"/>
                    <a:pt x="16945" y="489705"/>
                  </a:cubicBezTo>
                  <a:cubicBezTo>
                    <a:pt x="6095" y="478855"/>
                    <a:pt x="0" y="464140"/>
                    <a:pt x="0" y="448796"/>
                  </a:cubicBezTo>
                  <a:lnTo>
                    <a:pt x="0" y="57854"/>
                  </a:lnTo>
                  <a:cubicBezTo>
                    <a:pt x="0" y="42510"/>
                    <a:pt x="6095" y="27795"/>
                    <a:pt x="16945" y="16945"/>
                  </a:cubicBezTo>
                  <a:cubicBezTo>
                    <a:pt x="27795" y="6095"/>
                    <a:pt x="42510" y="0"/>
                    <a:pt x="578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ru-U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797472" cy="5447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9649802" y="3300195"/>
            <a:ext cx="629260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ДЯКУЮ ЗА УВАГУ!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</Words>
  <Application>Microsoft Macintosh PowerPoint</Application>
  <PresentationFormat>Произвольный</PresentationFormat>
  <Paragraphs>50</Paragraphs>
  <Slides>28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Tex Gyre Adventor</vt:lpstr>
      <vt:lpstr>Arial</vt:lpstr>
      <vt:lpstr>Tex Gyre Adventor Bold</vt:lpstr>
      <vt:lpstr>PT Serif 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Дитячі мрії.Звук {м,м'}.Буква м,М.</dc:title>
  <cp:lastModifiedBy>Николюк Лілія Сергіївна</cp:lastModifiedBy>
  <cp:revision>2</cp:revision>
  <dcterms:created xsi:type="dcterms:W3CDTF">2006-08-16T00:00:00Z</dcterms:created>
  <dcterms:modified xsi:type="dcterms:W3CDTF">2024-11-11T10:03:53Z</dcterms:modified>
  <dc:identifier>DAGWKPYmJy8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2024-11-11T10:03:49Z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0234506c-ed69-494d-aed1-ae6a3debe214</vt:lpwstr>
  </property>
  <property fmtid="{D5CDD505-2E9C-101B-9397-08002B2CF9AE}" pid="7" name="MSIP_Label_defa4170-0d19-0005-0004-bc88714345d2_ActionId">
    <vt:lpwstr>0e4e6811-414e-4054-a366-b2987062451a</vt:lpwstr>
  </property>
  <property fmtid="{D5CDD505-2E9C-101B-9397-08002B2CF9AE}" pid="8" name="MSIP_Label_defa4170-0d19-0005-0004-bc88714345d2_ContentBits">
    <vt:lpwstr>0</vt:lpwstr>
  </property>
</Properties>
</file>