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016978" cy="50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8929718" cy="502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0230" y="-214338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0230" y="142852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40" y="142852"/>
            <a:ext cx="11303036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714356"/>
            <a:ext cx="9461480" cy="5322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Наталія</dc:creator>
  <cp:lastModifiedBy>Наталія</cp:lastModifiedBy>
  <cp:revision>1</cp:revision>
  <dcterms:created xsi:type="dcterms:W3CDTF">2023-08-26T14:39:47Z</dcterms:created>
  <dcterms:modified xsi:type="dcterms:W3CDTF">2023-08-26T14:44:28Z</dcterms:modified>
</cp:coreProperties>
</file>