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017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056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863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710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7249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5654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616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91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680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437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632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AEB6A-4C0C-49AA-BF08-8904CCBA1BC8}" type="datetimeFigureOut">
              <a:rPr lang="uk-UA" smtClean="0"/>
              <a:t>19.12.2022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F92D8-CC32-4676-ADDE-D47780B1CF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792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  <a:latin typeface="Bookman Old Style" pitchFamily="18" charset="0"/>
              </a:rPr>
              <a:t>Математика </a:t>
            </a:r>
            <a:br>
              <a:rPr lang="uk-UA" sz="6000" b="1" dirty="0" smtClean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en-US" sz="6000" b="1" dirty="0" smtClean="0">
                <a:solidFill>
                  <a:srgbClr val="FF0000"/>
                </a:solidFill>
                <a:latin typeface="Bookman Old Style" pitchFamily="18" charset="0"/>
              </a:rPr>
              <a:t>2</a:t>
            </a:r>
            <a:r>
              <a:rPr lang="uk-UA" sz="6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uk-UA" sz="6000" b="1" dirty="0" smtClean="0">
                <a:solidFill>
                  <a:srgbClr val="FF0000"/>
                </a:solidFill>
                <a:latin typeface="Bookman Old Style" pitchFamily="18" charset="0"/>
              </a:rPr>
              <a:t>клас</a:t>
            </a:r>
            <a:endParaRPr lang="uk-UA" sz="6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7030A0"/>
                </a:solidFill>
                <a:latin typeface="Bookman Old Style" pitchFamily="18" charset="0"/>
              </a:rPr>
              <a:t>Доповнення до круглого числа. Многокутники</a:t>
            </a:r>
            <a:endParaRPr lang="uk-UA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794" y="6381328"/>
            <a:ext cx="2520280" cy="4103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Людмила </a:t>
            </a:r>
            <a:r>
              <a:rPr lang="uk-UA" dirty="0" err="1" smtClean="0"/>
              <a:t>П’янкова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85317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Девіз уроку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29000"/>
            <a:ext cx="3486034" cy="2370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5400" b="1" i="1" dirty="0" smtClean="0">
                <a:solidFill>
                  <a:srgbClr val="7030A0"/>
                </a:solidFill>
                <a:latin typeface="Bookman Old Style" pitchFamily="18" charset="0"/>
              </a:rPr>
              <a:t>Наш девіз : все гарно знати, вміти         швидко </a:t>
            </a:r>
          </a:p>
          <a:p>
            <a:pPr marL="0" indent="0">
              <a:buNone/>
            </a:pPr>
            <a:r>
              <a:rPr lang="uk-UA" sz="5400" b="1" i="1" dirty="0" smtClean="0">
                <a:solidFill>
                  <a:srgbClr val="7030A0"/>
                </a:solidFill>
                <a:latin typeface="Bookman Old Style" pitchFamily="18" charset="0"/>
              </a:rPr>
              <a:t>рахувати!</a:t>
            </a:r>
          </a:p>
          <a:p>
            <a:pPr marL="0" indent="0" algn="ctr">
              <a:buNone/>
            </a:pPr>
            <a:endParaRPr lang="uk-UA" sz="5400" b="1" i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00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Усна лічба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006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Які числа є </a:t>
            </a:r>
            <a:r>
              <a:rPr lang="uk-UA" b="1" dirty="0">
                <a:solidFill>
                  <a:srgbClr val="FF0000"/>
                </a:solidFill>
                <a:latin typeface="Bookman Old Style" pitchFamily="18" charset="0"/>
              </a:rPr>
              <a:t>к</a:t>
            </a:r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руглими?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6919646" cy="3816423"/>
          </a:xfrm>
        </p:spPr>
      </p:pic>
    </p:spTree>
    <p:extLst>
      <p:ext uri="{BB962C8B-B14F-4D97-AF65-F5344CB8AC3E}">
        <p14:creationId xmlns:p14="http://schemas.microsoft.com/office/powerpoint/2010/main" val="15220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Потренуймось!!!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32911"/>
            <a:ext cx="6048672" cy="4536504"/>
          </a:xfrm>
        </p:spPr>
      </p:pic>
    </p:spTree>
    <p:extLst>
      <p:ext uri="{BB962C8B-B14F-4D97-AF65-F5344CB8AC3E}">
        <p14:creationId xmlns:p14="http://schemas.microsoft.com/office/powerpoint/2010/main" val="428305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97" y="620688"/>
            <a:ext cx="8235759" cy="5402733"/>
          </a:xfrm>
        </p:spPr>
      </p:pic>
    </p:spTree>
    <p:extLst>
      <p:ext uri="{BB962C8B-B14F-4D97-AF65-F5344CB8AC3E}">
        <p14:creationId xmlns:p14="http://schemas.microsoft.com/office/powerpoint/2010/main" val="341366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Пригадаймо!!!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920880" cy="4549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4427984" y="3140968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73016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6276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1996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010" y="487716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384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359464"/>
            <a:ext cx="6580430" cy="47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Робота з підручником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2492896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</a:rPr>
              <a:t>Завдання 2</a:t>
            </a:r>
          </a:p>
          <a:p>
            <a:r>
              <a:rPr lang="uk-UA" sz="3600" b="1" dirty="0">
                <a:solidFill>
                  <a:srgbClr val="C00000"/>
                </a:solidFill>
              </a:rPr>
              <a:t>н</a:t>
            </a:r>
            <a:r>
              <a:rPr lang="uk-UA" sz="3600" b="1" dirty="0" smtClean="0">
                <a:solidFill>
                  <a:srgbClr val="C00000"/>
                </a:solidFill>
              </a:rPr>
              <a:t>а ст.45</a:t>
            </a:r>
            <a:endParaRPr lang="uk-UA" sz="3600" b="1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98347"/>
            <a:ext cx="2260476" cy="1738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849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Робота над задачею №3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65" y="1268760"/>
            <a:ext cx="2524788" cy="21902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289882"/>
            <a:ext cx="2924148" cy="21008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43" y="1268759"/>
            <a:ext cx="2143125" cy="21431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03848" y="3411885"/>
            <a:ext cx="21884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rgbClr val="0070C0"/>
                </a:solidFill>
                <a:latin typeface="Bookman Old Style" pitchFamily="18" charset="0"/>
              </a:rPr>
              <a:t>5 яєць</a:t>
            </a:r>
            <a:endParaRPr lang="uk-UA" sz="44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54569" y="3473440"/>
            <a:ext cx="20072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Bookman Old Style" pitchFamily="18" charset="0"/>
              </a:rPr>
              <a:t>9 яєць</a:t>
            </a:r>
            <a:endParaRPr lang="uk-UA" sz="40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3219073"/>
            <a:ext cx="26661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Bookman Old Style" pitchFamily="18" charset="0"/>
              </a:rPr>
              <a:t>10 лунок</a:t>
            </a:r>
            <a:endParaRPr lang="uk-UA" sz="40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1665" y="4653136"/>
            <a:ext cx="8762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0070C0"/>
                </a:solidFill>
                <a:latin typeface="Bookman Old Style" pitchFamily="18" charset="0"/>
              </a:rPr>
              <a:t>Скільки</a:t>
            </a:r>
            <a:r>
              <a:rPr lang="ru-RU" sz="2800" b="1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Bookman Old Style" pitchFamily="18" charset="0"/>
              </a:rPr>
              <a:t>яєць</a:t>
            </a:r>
            <a:r>
              <a:rPr lang="ru-RU" sz="2800" b="1" dirty="0" smtClean="0">
                <a:solidFill>
                  <a:srgbClr val="0070C0"/>
                </a:solidFill>
                <a:latin typeface="Bookman Old Style" pitchFamily="18" charset="0"/>
              </a:rPr>
              <a:t> не </a:t>
            </a:r>
            <a:r>
              <a:rPr lang="ru-RU" sz="2800" b="1" dirty="0" err="1" smtClean="0">
                <a:solidFill>
                  <a:srgbClr val="0070C0"/>
                </a:solidFill>
                <a:latin typeface="Bookman Old Style" pitchFamily="18" charset="0"/>
              </a:rPr>
              <a:t>помістилося</a:t>
            </a:r>
            <a:r>
              <a:rPr lang="ru-RU" sz="2800" b="1" dirty="0" smtClean="0">
                <a:solidFill>
                  <a:srgbClr val="0070C0"/>
                </a:solidFill>
                <a:latin typeface="Bookman Old Style" pitchFamily="18" charset="0"/>
              </a:rPr>
              <a:t> в контейнер?</a:t>
            </a:r>
            <a:endParaRPr lang="uk-UA" sz="28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27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Многокутники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28800"/>
            <a:ext cx="2012814" cy="174443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24744"/>
            <a:ext cx="2623559" cy="29515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08090"/>
            <a:ext cx="2695575" cy="16954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543221"/>
            <a:ext cx="2162175" cy="21145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317760"/>
            <a:ext cx="4293121" cy="148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76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Рефлексія</a:t>
            </a:r>
            <a:endParaRPr lang="uk-UA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2"/>
          <a:stretch/>
        </p:blipFill>
        <p:spPr>
          <a:xfrm>
            <a:off x="1187624" y="1700808"/>
            <a:ext cx="6034617" cy="3787697"/>
          </a:xfrm>
        </p:spPr>
      </p:pic>
    </p:spTree>
    <p:extLst>
      <p:ext uri="{BB962C8B-B14F-4D97-AF65-F5344CB8AC3E}">
        <p14:creationId xmlns:p14="http://schemas.microsoft.com/office/powerpoint/2010/main" val="411507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sp>
        <p:nvSpPr>
          <p:cNvPr id="5" name="Лента лицом вверх 4"/>
          <p:cNvSpPr/>
          <p:nvPr/>
        </p:nvSpPr>
        <p:spPr>
          <a:xfrm>
            <a:off x="899592" y="2132856"/>
            <a:ext cx="7560840" cy="3600400"/>
          </a:xfrm>
          <a:prstGeom prst="ribbon2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</a:rPr>
              <a:t>Дякую </a:t>
            </a:r>
          </a:p>
          <a:p>
            <a:pPr algn="ctr"/>
            <a:r>
              <a:rPr lang="uk-UA" sz="5400" b="1" dirty="0" smtClean="0">
                <a:solidFill>
                  <a:srgbClr val="FF0000"/>
                </a:solidFill>
              </a:rPr>
              <a:t>за роботу!</a:t>
            </a:r>
            <a:endParaRPr lang="uk-UA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73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64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Математика  2 клас</vt:lpstr>
      <vt:lpstr>Девіз уроку</vt:lpstr>
      <vt:lpstr>Усна лічба</vt:lpstr>
      <vt:lpstr>Які числа є круглими?</vt:lpstr>
      <vt:lpstr>Потренуймось!!!</vt:lpstr>
      <vt:lpstr>Презентация PowerPoint</vt:lpstr>
      <vt:lpstr>Пригадаймо!!!</vt:lpstr>
      <vt:lpstr>Робота з підручником</vt:lpstr>
      <vt:lpstr>Робота над задачею №3</vt:lpstr>
      <vt:lpstr>Многокутники</vt:lpstr>
      <vt:lpstr>Рефлексія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 1 клас</dc:title>
  <dc:creator>Користувач Windows</dc:creator>
  <cp:lastModifiedBy>Користувач Windows</cp:lastModifiedBy>
  <cp:revision>9</cp:revision>
  <dcterms:created xsi:type="dcterms:W3CDTF">2022-11-12T17:58:23Z</dcterms:created>
  <dcterms:modified xsi:type="dcterms:W3CDTF">2022-12-19T18:57:17Z</dcterms:modified>
</cp:coreProperties>
</file>