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18A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27E8F-5216-4AE6-934D-46B23EC015DA}" type="datetimeFigureOut">
              <a:rPr lang="uk-UA" smtClean="0"/>
              <a:pPr/>
              <a:t>01.02.2024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06CF2-64B7-4000-B893-0238198D9BE6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55;&#1088;&#1077;&#1079;&#1077;&#1085;&#1090;&#1072;&#1094;&#1110;&#1111;,%203%20&#1082;&#1083;&#1072;&#1089;\&#171;&#1044;&#1078;&#1077;&#1088;&#1077;&#1083;&#1086;%20&#1082;&#1088;&#1072;&#1081;%20&#1089;&#1074;&#1110;&#1090;&#1091;&#187;.mp4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1643051"/>
            <a:ext cx="6768752" cy="1214446"/>
          </a:xfrm>
        </p:spPr>
        <p:txBody>
          <a:bodyPr>
            <a:normAutofit/>
          </a:bodyPr>
          <a:lstStyle/>
          <a:p>
            <a:r>
              <a:rPr lang="uk-UA" dirty="0"/>
              <a:t> </a:t>
            </a:r>
            <a:r>
              <a:rPr lang="uk-UA" b="1" dirty="0">
                <a:solidFill>
                  <a:srgbClr val="1418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«Джерело край світу»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9792" y="2852936"/>
            <a:ext cx="5472608" cy="720080"/>
          </a:xfrm>
        </p:spPr>
        <p:txBody>
          <a:bodyPr/>
          <a:lstStyle/>
          <a:p>
            <a:r>
              <a:rPr lang="uk-UA" b="1" i="1" dirty="0" smtClean="0">
                <a:solidFill>
                  <a:srgbClr val="1418AC"/>
                </a:solidFill>
              </a:rPr>
              <a:t>(англійська казка)</a:t>
            </a:r>
            <a:endParaRPr lang="uk-UA" b="1" i="1" dirty="0">
              <a:solidFill>
                <a:srgbClr val="1418AC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59832" y="404664"/>
            <a:ext cx="4707717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Казки народів Євразії</a:t>
            </a:r>
            <a:endParaRPr lang="uk-UA" sz="3200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itchFamily="2" charset="-79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21188829">
            <a:off x="447609" y="259489"/>
            <a:ext cx="1722969" cy="2374210"/>
          </a:xfrm>
          <a:prstGeom prst="rect">
            <a:avLst/>
          </a:prstGeom>
          <a:ln w="28575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500430" y="3643314"/>
            <a:ext cx="4214842" cy="28398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Рисунок 8" descr="Большая карта Англии с дорогами, городами и другими пометками | Англия |  Великобритания | Европа | Maps of the World | Карты всех регионов, стран и  территорий Мира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786190"/>
            <a:ext cx="200026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404664"/>
            <a:ext cx="4320480" cy="836712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1418AC"/>
                </a:solidFill>
              </a:rPr>
              <a:t>Пригадайте</a:t>
            </a:r>
            <a:endParaRPr lang="uk-UA" b="1" dirty="0">
              <a:ln>
                <a:solidFill>
                  <a:schemeClr val="bg2"/>
                </a:solidFill>
              </a:ln>
              <a:solidFill>
                <a:srgbClr val="1418AC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491880" y="1844824"/>
            <a:ext cx="2304256" cy="129614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Казка 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4077072"/>
            <a:ext cx="2376264" cy="9144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народна</a:t>
            </a:r>
            <a:endParaRPr lang="uk-UA" sz="32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084168" y="4077072"/>
            <a:ext cx="2066528" cy="9144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dirty="0" smtClean="0"/>
              <a:t>?</a:t>
            </a:r>
            <a:endParaRPr lang="uk-UA" sz="4000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5436096" y="2996952"/>
            <a:ext cx="1296144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2555776" y="2924944"/>
            <a:ext cx="115212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74" name="AutoShape 2" descr="Велика ілюстрована книга казок купити у ВС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61494">
            <a:off x="387405" y="411330"/>
            <a:ext cx="2010780" cy="2633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34488">
            <a:off x="6987148" y="409560"/>
            <a:ext cx="1768204" cy="27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Картинки раскрытая книга (39 фото) » Юмор, позитив и много смешных картинок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5445224"/>
            <a:ext cx="2212896" cy="11599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274638"/>
            <a:ext cx="4824536" cy="922114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1418AC"/>
                </a:solidFill>
              </a:rPr>
              <a:t>Джерело – це …</a:t>
            </a:r>
            <a:endParaRPr lang="uk-UA" b="1" dirty="0">
              <a:ln>
                <a:solidFill>
                  <a:schemeClr val="bg2"/>
                </a:solidFill>
              </a:ln>
              <a:solidFill>
                <a:srgbClr val="1418A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Потік води, що утворюється внаслідок виходу підземних вод на поверхню землі.</a:t>
            </a: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Те, що дає початок чому-небудь, звідки постає, черпається щось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Джерело — це що таке: тлумаченн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4490" y="3717033"/>
            <a:ext cx="4110327" cy="2664295"/>
          </a:xfrm>
          <a:prstGeom prst="rect">
            <a:avLst/>
          </a:prstGeom>
          <a:noFill/>
        </p:spPr>
      </p:pic>
      <p:sp>
        <p:nvSpPr>
          <p:cNvPr id="2052" name="AutoShape 4" descr="Джерело: картинки, стокові Джерело фотографії, зображення | Скачати з 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5" name="Picture 7" descr="Вода – це джерело життя | Свіжі новини Хмільника сьогодні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717032"/>
            <a:ext cx="4392488" cy="26354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195736" y="332656"/>
            <a:ext cx="4824536" cy="792088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1418AC"/>
                </a:solidFill>
              </a:rPr>
              <a:t>Слухаємо казку</a:t>
            </a:r>
            <a:endParaRPr lang="uk-UA" b="1" dirty="0">
              <a:ln>
                <a:solidFill>
                  <a:schemeClr val="bg2"/>
                </a:solidFill>
              </a:ln>
              <a:solidFill>
                <a:srgbClr val="1418AC"/>
              </a:solidFill>
            </a:endParaRPr>
          </a:p>
        </p:txBody>
      </p:sp>
      <p:pic>
        <p:nvPicPr>
          <p:cNvPr id="7" name="«Джерело край світу»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57224" y="1285860"/>
            <a:ext cx="6834235" cy="5125677"/>
          </a:xfrm>
          <a:prstGeom prst="rect">
            <a:avLst/>
          </a:prstGeom>
        </p:spPr>
      </p:pic>
      <p:pic>
        <p:nvPicPr>
          <p:cNvPr id="6" name="Picture 8" descr="Картинки раскрытая книга (39 фото) » Юмор, позитив и много смешных картинок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5658058"/>
            <a:ext cx="1944244" cy="1019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43808" y="1484784"/>
            <a:ext cx="3456384" cy="504056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добра, </a:t>
            </a:r>
          </a:p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зла, </a:t>
            </a:r>
          </a:p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жадібна, </a:t>
            </a:r>
          </a:p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щира, </a:t>
            </a:r>
          </a:p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добросерда, </a:t>
            </a:r>
          </a:p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слухняна, </a:t>
            </a:r>
          </a:p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весела, </a:t>
            </a:r>
          </a:p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роботяща, </a:t>
            </a:r>
          </a:p>
          <a:p>
            <a:pPr algn="ctr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жорстока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987824" y="332656"/>
            <a:ext cx="3384376" cy="792088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err="1" smtClean="0">
                <a:ln>
                  <a:solidFill>
                    <a:schemeClr val="bg2"/>
                  </a:solidFill>
                </a:ln>
                <a:solidFill>
                  <a:srgbClr val="1418AC"/>
                </a:solidFill>
              </a:rPr>
              <a:t>Розмарі</a:t>
            </a:r>
            <a:endParaRPr lang="uk-UA" b="1" dirty="0">
              <a:ln>
                <a:solidFill>
                  <a:schemeClr val="bg2"/>
                </a:solidFill>
              </a:ln>
              <a:solidFill>
                <a:srgbClr val="1418AC"/>
              </a:solidFill>
            </a:endParaRPr>
          </a:p>
        </p:txBody>
      </p:sp>
      <p:pic>
        <p:nvPicPr>
          <p:cNvPr id="6" name="Picture 8" descr="Картинки раскрытая книга (39 фото) » Юмор, позитив и много смешных картино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5517232"/>
            <a:ext cx="2212896" cy="11599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404664"/>
            <a:ext cx="5256584" cy="792088"/>
          </a:xfrm>
          <a:noFill/>
        </p:spPr>
        <p:txBody>
          <a:bodyPr/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1418AC"/>
                </a:solidFill>
              </a:rPr>
              <a:t>Аналізуємо казку</a:t>
            </a:r>
            <a:endParaRPr lang="uk-UA" b="1" dirty="0">
              <a:ln>
                <a:solidFill>
                  <a:schemeClr val="bg2"/>
                </a:solidFill>
              </a:ln>
              <a:solidFill>
                <a:srgbClr val="1418A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23728" y="1600200"/>
            <a:ext cx="6563072" cy="4525963"/>
          </a:xfrm>
        </p:spPr>
        <p:txBody>
          <a:bodyPr>
            <a:normAutofit lnSpcReduction="10000"/>
          </a:bodyPr>
          <a:lstStyle/>
          <a:p>
            <a:pPr fontAlgn="base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1) Назва казки.</a:t>
            </a:r>
          </a:p>
          <a:p>
            <a:pPr fontAlgn="base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2) Авторська чи народна.</a:t>
            </a:r>
          </a:p>
          <a:p>
            <a:pPr fontAlgn="base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3) Хто автор?</a:t>
            </a:r>
          </a:p>
          <a:p>
            <a:pPr fontAlgn="base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4) Яка за жанром.</a:t>
            </a:r>
          </a:p>
          <a:p>
            <a:pPr fontAlgn="base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5) Головні герої.</a:t>
            </a:r>
          </a:p>
          <a:p>
            <a:pPr fontAlgn="base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6) Особливості (зачин, повтори, чаклування тощо).</a:t>
            </a:r>
          </a:p>
          <a:p>
            <a:pPr fontAlgn="base"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7) Тема й ідея казки.</a:t>
            </a:r>
          </a:p>
          <a:p>
            <a:endParaRPr lang="uk-UA" dirty="0"/>
          </a:p>
        </p:txBody>
      </p:sp>
      <p:pic>
        <p:nvPicPr>
          <p:cNvPr id="5" name="Picture 8" descr="Картинки раскрытая книга (39 фото) » Юмор, позитив и много смешных картино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5517232"/>
            <a:ext cx="2212896" cy="11599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6480720" cy="725470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uk-UA" b="1" dirty="0">
                <a:ln>
                  <a:solidFill>
                    <a:schemeClr val="bg2"/>
                  </a:solidFill>
                </a:ln>
                <a:solidFill>
                  <a:srgbClr val="1418AC"/>
                </a:solidFill>
              </a:rPr>
              <a:t>Гра «Продовж речення»</a:t>
            </a:r>
            <a:endParaRPr lang="uk-UA" dirty="0">
              <a:ln>
                <a:solidFill>
                  <a:schemeClr val="bg2"/>
                </a:solidFill>
              </a:ln>
              <a:solidFill>
                <a:srgbClr val="1418A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«В добрі старі часи — а вони й насправді були добрими…»</a:t>
            </a:r>
          </a:p>
          <a:p>
            <a:pPr fontAlgn="base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А одного дня мачуха надумала й зовсім позбутися її. Підкликала падчерку і каже…»</a:t>
            </a:r>
          </a:p>
          <a:p>
            <a:pPr fontAlgn="base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А ось і джерело. Нагнулася </a:t>
            </a: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Розмарі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, зачерпнула решетом холодної води. Та тільки-но підняла його…»</a:t>
            </a:r>
          </a:p>
          <a:p>
            <a:pPr fontAlgn="base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Цього разу вода вже не витікала. </a:t>
            </a:r>
            <a:r>
              <a:rPr lang="uk-UA" sz="3600" dirty="0" err="1">
                <a:latin typeface="Times New Roman" pitchFamily="18" charset="0"/>
                <a:cs typeface="Times New Roman" pitchFamily="18" charset="0"/>
              </a:rPr>
              <a:t>Розмарі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 хотіла йти додому, але…»</a:t>
            </a:r>
          </a:p>
          <a:p>
            <a:pPr fontAlgn="base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Розмарі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відчинила двері й побачила на порозі жабу. </a:t>
            </a:r>
            <a:r>
              <a:rPr lang="uk-UA" sz="3600" b="1" dirty="0" err="1">
                <a:latin typeface="Times New Roman" pitchFamily="18" charset="0"/>
                <a:cs typeface="Times New Roman" pitchFamily="18" charset="0"/>
              </a:rPr>
              <a:t>Скік-скок</a:t>
            </a:r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 — жаба скочила до дівчини й попросила…»</a:t>
            </a:r>
          </a:p>
          <a:p>
            <a:pPr fontAlgn="base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І раптом — о диво!…»</a:t>
            </a:r>
          </a:p>
          <a:p>
            <a:endParaRPr lang="uk-UA" dirty="0"/>
          </a:p>
        </p:txBody>
      </p:sp>
      <p:pic>
        <p:nvPicPr>
          <p:cNvPr id="5" name="Picture 8" descr="Картинки раскрытая книга (39 фото) » Юмор, позитив и много смешных картино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5517232"/>
            <a:ext cx="2212896" cy="11599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548680"/>
            <a:ext cx="3384376" cy="792088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>
                <a:ln>
                  <a:solidFill>
                    <a:schemeClr val="bg2"/>
                  </a:solidFill>
                </a:ln>
                <a:solidFill>
                  <a:srgbClr val="1418AC"/>
                </a:solidFill>
              </a:rPr>
              <a:t>Цікаво знати</a:t>
            </a:r>
            <a:endParaRPr lang="uk-UA" b="1" dirty="0">
              <a:ln>
                <a:solidFill>
                  <a:schemeClr val="bg2"/>
                </a:solidFill>
              </a:ln>
              <a:solidFill>
                <a:srgbClr val="1418AC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76464"/>
          </a:xfrm>
        </p:spPr>
        <p:txBody>
          <a:bodyPr>
            <a:normAutofit fontScale="92500"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Якщо жаби сидять у воді,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дощу не буде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А якщо жаби вилізають з води, стрибають уздовж берега, —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чекайте на дощ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Якщо жаби тримаються на поверхні води і кумкають, виставляючи мордочку догори, —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буде негода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Жаби кумкають крикливо й неприємно —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на дощ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, з приємною треллю —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на ясну погоду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Среднеазиатская жаба — Википед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188640"/>
            <a:ext cx="2490749" cy="1780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88" name="Picture 4" descr="Що віщує жаба, яка застрибнула в дім: народні прикмети — Радіо ТРЕК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 l="3065" t="20432" r="18271" b="10099"/>
          <a:stretch>
            <a:fillRect/>
          </a:stretch>
        </p:blipFill>
        <p:spPr bwMode="auto">
          <a:xfrm>
            <a:off x="251521" y="188640"/>
            <a:ext cx="2627304" cy="17401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4005064"/>
            <a:ext cx="3384376" cy="2520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	Найбільшою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жабою на землі вважається жаба-Голіаф,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її вага досягає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більше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3 кг, 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довжина понад 90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см.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Жаба–Голіаф — Найбільша жаба на землі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755576" y="188640"/>
            <a:ext cx="2448272" cy="352839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355976" y="188640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Найменша, що мешкає на нашій планеті жаба, живе на Кубі, її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зріст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дорівнює всього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9 мм.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4" name="Picture 4" descr="Самая маленькая лягушка (59 фото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412776"/>
            <a:ext cx="2470810" cy="21281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4139952" y="3645024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Жаба «Коко» - одна з найбільш отруйних істот на нашій планеті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6" name="AutoShape 6" descr="Отрута жаби Коко в тисячі разів сильніша ціанистого калію і в 35 разів  сильніша за отруту найотруйнішої середньоазіатської.. | ВКонтакт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581128"/>
            <a:ext cx="3074649" cy="2013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3214678" y="857232"/>
            <a:ext cx="3056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Молодці!</a:t>
            </a:r>
            <a:endParaRPr lang="uk-UA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3108" y="4714884"/>
            <a:ext cx="5444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Дякую за роботу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2530" name="Picture 2" descr="Супер смайлики картинки - 73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1928802"/>
            <a:ext cx="2870191" cy="28701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295</Words>
  <Application>Microsoft Office PowerPoint</Application>
  <PresentationFormat>Экран (4:3)</PresentationFormat>
  <Paragraphs>46</Paragraphs>
  <Slides>10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«Джерело край світу» </vt:lpstr>
      <vt:lpstr>Пригадайте</vt:lpstr>
      <vt:lpstr>Джерело – це …</vt:lpstr>
      <vt:lpstr>Слухаємо казку</vt:lpstr>
      <vt:lpstr>Розмарі</vt:lpstr>
      <vt:lpstr>Аналізуємо казку</vt:lpstr>
      <vt:lpstr>Гра «Продовж речення»</vt:lpstr>
      <vt:lpstr>Цікаво знати</vt:lpstr>
      <vt:lpstr>Слайд 9</vt:lpstr>
      <vt:lpstr>Слайд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«Джерело край світу» </dc:title>
  <dc:creator>HOME</dc:creator>
  <cp:lastModifiedBy>HOME</cp:lastModifiedBy>
  <cp:revision>23</cp:revision>
  <dcterms:created xsi:type="dcterms:W3CDTF">2023-10-09T17:29:39Z</dcterms:created>
  <dcterms:modified xsi:type="dcterms:W3CDTF">2024-02-01T13:42:42Z</dcterms:modified>
</cp:coreProperties>
</file>