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6" r:id="rId5"/>
    <p:sldId id="261" r:id="rId6"/>
    <p:sldId id="262" r:id="rId7"/>
    <p:sldId id="258" r:id="rId8"/>
    <p:sldId id="259" r:id="rId9"/>
    <p:sldId id="267" r:id="rId10"/>
    <p:sldId id="260" r:id="rId11"/>
    <p:sldId id="268" r:id="rId12"/>
    <p:sldId id="269" r:id="rId1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DBC33-199A-423C-8C6F-A92A62DDE73C}" type="datetimeFigureOut">
              <a:rPr lang="uk-UA" smtClean="0"/>
              <a:t>24.01.2024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B9A92-F360-4E0B-9AD9-99982AE61E45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Бежевый фон для презентац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9342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0" y="188640"/>
            <a:ext cx="4320480" cy="1728192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Джоель 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Чендлер </a:t>
            </a:r>
            <a: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Харріс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661248"/>
            <a:ext cx="9144000" cy="694928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«Братець Лис </a:t>
            </a:r>
            <a: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Братець </a:t>
            </a:r>
            <a:r>
              <a:rPr lang="uk-UA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Кролик»</a:t>
            </a:r>
          </a:p>
        </p:txBody>
      </p:sp>
      <p:pic>
        <p:nvPicPr>
          <p:cNvPr id="1026" name="Picture 2" descr="Братик Кролик і Братик Ли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15339">
            <a:off x="611560" y="476672"/>
            <a:ext cx="3548554" cy="4752528"/>
          </a:xfrm>
          <a:prstGeom prst="rect">
            <a:avLst/>
          </a:prstGeom>
          <a:noFill/>
        </p:spPr>
      </p:pic>
      <p:sp>
        <p:nvSpPr>
          <p:cNvPr id="1028" name="AutoShape 4" descr="Joel Chandler Harris | Southern Literary Trai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060848"/>
            <a:ext cx="2405999" cy="3312368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Светлый фон для презентации - 70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274638"/>
            <a:ext cx="6131024" cy="850106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Джоель Чендлер Харріс</a:t>
            </a:r>
            <a:endParaRPr lang="uk-UA" sz="2200" b="1" dirty="0">
              <a:ln>
                <a:solidFill>
                  <a:schemeClr val="bg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83768" y="2204865"/>
            <a:ext cx="6408712" cy="1728192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Народився в родині сільськогосподарського працівника.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Невдовзі після народження сина, батько залишив сім'ю.</a:t>
            </a:r>
          </a:p>
          <a:p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Joel Chandler Harris - New Georgia Encycloped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764704"/>
            <a:ext cx="2088232" cy="2983189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2627784" y="1268760"/>
            <a:ext cx="6048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американський письменник, журналіст, фольклорист</a:t>
            </a:r>
            <a:endParaRPr lang="uk-UA" u="sng" dirty="0">
              <a:solidFill>
                <a:srgbClr val="C00000"/>
              </a:solidFill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683568" y="4365104"/>
            <a:ext cx="7848872" cy="1728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uk-UA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Джоель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був названий на честь лікаря матері, доктора Джоеля Бренема. 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uk-UA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Чандлером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звали дядечка матері. </a:t>
            </a:r>
            <a:endParaRPr kumimoji="0" lang="uk-UA" sz="2400" b="0" i="0" u="none" strike="noStrike" kern="1200" cap="none" spc="0" normalizeH="0" baseline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4" cstate="print"/>
          <a:srcRect l="2851" b="2857"/>
          <a:stretch>
            <a:fillRect/>
          </a:stretch>
        </p:blipFill>
        <p:spPr bwMode="auto">
          <a:xfrm>
            <a:off x="6444208" y="4149080"/>
            <a:ext cx="2453603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Светлый фон для презентации - 70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55976" y="620688"/>
            <a:ext cx="4608512" cy="5505475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У 14 років хлопцю покинув школу, щоб заробити на життя.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Працював за їжу, одяг і дах над головою у власника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друкарні</a:t>
            </a:r>
            <a:r>
              <a:rPr lang="uk-UA" sz="2400" b="1" dirty="0"/>
              <a:t> </a:t>
            </a:r>
            <a:r>
              <a:rPr lang="uk-UA" sz="2400" b="1" dirty="0" smtClean="0"/>
              <a:t>.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Згодом той дозволив користуватись його бібліотекою та публікувати в газеті власні вірші і гумористичні статті.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10" name="Picture 6" descr="Джоель Чандлер Гарріс. Біографія Джоеля Чандлера Гарріса — УкрЛіб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395536" y="548680"/>
            <a:ext cx="3810000" cy="561975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4" cstate="print"/>
          <a:srcRect l="2851" b="2857"/>
          <a:stretch>
            <a:fillRect/>
          </a:stretch>
        </p:blipFill>
        <p:spPr bwMode="auto">
          <a:xfrm>
            <a:off x="6444208" y="4149080"/>
            <a:ext cx="2453603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Светлый фон для презентации - 70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4402832" cy="5433467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У вільний від роботи час багато годин проводив у домівках негрів-рабів і на кухні, слухаючи та записуючи їхні історії, розповіді,  фольклор.</a:t>
            </a:r>
          </a:p>
          <a:p>
            <a:pPr>
              <a:buNone/>
            </a:pP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Згодом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розповіді про тварин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стали прототипами образів дядечки Римуса та матінки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Медоуз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«Казках дядечки Римуса»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Купити книгу Казки дядечка Римуса - Джоель Чендлер Гарріс  (978-617-7200-74-0) в Києві, Україні - ціна в інтернет-магазині Аконіт,  доставка поштою"/>
          <p:cNvPicPr>
            <a:picLocks noChangeAspect="1" noChangeArrowheads="1"/>
          </p:cNvPicPr>
          <p:nvPr/>
        </p:nvPicPr>
        <p:blipFill>
          <a:blip r:embed="rId3" cstate="print"/>
          <a:srcRect l="9524" r="11111"/>
          <a:stretch>
            <a:fillRect/>
          </a:stretch>
        </p:blipFill>
        <p:spPr bwMode="auto">
          <a:xfrm>
            <a:off x="5076056" y="476672"/>
            <a:ext cx="3600400" cy="4536504"/>
          </a:xfrm>
          <a:prstGeom prst="rect">
            <a:avLst/>
          </a:prstGeom>
          <a:noFill/>
        </p:spPr>
      </p:pic>
      <p:pic>
        <p:nvPicPr>
          <p:cNvPr id="23554" name="Picture 2" descr="undefined"/>
          <p:cNvPicPr>
            <a:picLocks noChangeAspect="1" noChangeArrowheads="1"/>
          </p:cNvPicPr>
          <p:nvPr/>
        </p:nvPicPr>
        <p:blipFill>
          <a:blip r:embed="rId4" cstate="print"/>
          <a:srcRect t="15867" b="17491"/>
          <a:stretch>
            <a:fillRect/>
          </a:stretch>
        </p:blipFill>
        <p:spPr bwMode="auto">
          <a:xfrm>
            <a:off x="3131840" y="5229200"/>
            <a:ext cx="5762857" cy="14401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 descr="Светлый фон для презентации - 70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>
            <a:normAutofit/>
          </a:bodyPr>
          <a:lstStyle/>
          <a:p>
            <a:r>
              <a:rPr lang="uk-UA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Казки дядечка 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Римуса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Братик Кролик барабанщи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24744"/>
            <a:ext cx="1944216" cy="2664296"/>
          </a:xfrm>
          <a:prstGeom prst="rect">
            <a:avLst/>
          </a:prstGeom>
          <a:noFill/>
        </p:spPr>
      </p:pic>
      <p:pic>
        <p:nvPicPr>
          <p:cNvPr id="9220" name="Picture 4" descr="Братик Кролик і Братик Горобчи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124744"/>
            <a:ext cx="1989341" cy="2664296"/>
          </a:xfrm>
          <a:prstGeom prst="rect">
            <a:avLst/>
          </a:prstGeom>
          <a:noFill/>
        </p:spPr>
      </p:pic>
      <p:pic>
        <p:nvPicPr>
          <p:cNvPr id="9222" name="Picture 6" descr="Братик Кролик і Братик Ведмідь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124744"/>
            <a:ext cx="1989340" cy="2664295"/>
          </a:xfrm>
          <a:prstGeom prst="rect">
            <a:avLst/>
          </a:prstGeom>
          <a:noFill/>
        </p:spPr>
      </p:pic>
      <p:pic>
        <p:nvPicPr>
          <p:cNvPr id="9224" name="Picture 8" descr="Братик Черепах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1124744"/>
            <a:ext cx="2016224" cy="2700300"/>
          </a:xfrm>
          <a:prstGeom prst="rect">
            <a:avLst/>
          </a:prstGeom>
          <a:noFill/>
        </p:spPr>
      </p:pic>
      <p:pic>
        <p:nvPicPr>
          <p:cNvPr id="9226" name="Picture 10" descr="Братик Опосум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3861048"/>
            <a:ext cx="1989341" cy="2664296"/>
          </a:xfrm>
          <a:prstGeom prst="rect">
            <a:avLst/>
          </a:prstGeom>
          <a:noFill/>
        </p:spPr>
      </p:pic>
      <p:pic>
        <p:nvPicPr>
          <p:cNvPr id="9228" name="Picture 12" descr="Як Братик Лис ходив на полювання, а здобич дісталася Братику Кролику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3861048"/>
            <a:ext cx="2016224" cy="2700300"/>
          </a:xfrm>
          <a:prstGeom prst="rect">
            <a:avLst/>
          </a:prstGeom>
          <a:noFill/>
        </p:spPr>
      </p:pic>
      <p:pic>
        <p:nvPicPr>
          <p:cNvPr id="9230" name="Picture 14" descr="Як Братик Кролик подоїв Матінку Корову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6016" y="3933056"/>
            <a:ext cx="1989341" cy="2664296"/>
          </a:xfrm>
          <a:prstGeom prst="rect">
            <a:avLst/>
          </a:prstGeom>
          <a:noFill/>
        </p:spPr>
      </p:pic>
      <p:pic>
        <p:nvPicPr>
          <p:cNvPr id="9232" name="Picture 16" descr="Братик Лис і кроленята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76256" y="3933056"/>
            <a:ext cx="1989341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Светлый фон для презентации - 70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  <a:ln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Слухаємо </a:t>
            </a:r>
            <a:b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“Братець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Лис і Братець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Кролик”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Братик Кролик і Братик Ли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15339">
            <a:off x="1789119" y="1968140"/>
            <a:ext cx="3157036" cy="4228173"/>
          </a:xfrm>
          <a:prstGeom prst="rect">
            <a:avLst/>
          </a:prstGeom>
          <a:noFill/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4" cstate="print"/>
          <a:srcRect l="2851" b="2857"/>
          <a:stretch>
            <a:fillRect/>
          </a:stretch>
        </p:blipFill>
        <p:spPr bwMode="auto">
          <a:xfrm>
            <a:off x="6444208" y="4149080"/>
            <a:ext cx="2453603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Светлый фон для презентации - 70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Жив у хатинці під зеленим кущем один кролик. </a:t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Звали його всі </a:t>
            </a:r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Братиком Кроликом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У ті часи був у нього довгий хвіст, а вуха короткі, не те що зараз. </a:t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І Братик Кролик дуже пишався своїм чудовим довгим хвостом і своїми гарними короткими вухами.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Братик Кролик і Братик Лис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259632" y="2276872"/>
            <a:ext cx="6667500" cy="4000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Светлый фон для презентации - 70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Autofit/>
          </a:bodyPr>
          <a:lstStyle/>
          <a:p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А по сусідству жив зі своїм сімейством </a:t>
            </a:r>
            <a:r>
              <a:rPr lang="uk-UA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Братик Лис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Сімейство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в нього було невеличке – дружина і двоє дітей.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Братик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Лис працювати не любив.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Любив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він тільки командувати, давати поради і повторювати,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що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він у сім'ї найголовніший і найрозумніший.</a:t>
            </a:r>
          </a:p>
        </p:txBody>
      </p:sp>
      <p:pic>
        <p:nvPicPr>
          <p:cNvPr id="5122" name="Picture 2" descr="Братик Кролик і Братик Лис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331640" y="2204864"/>
            <a:ext cx="6667500" cy="44100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Светлый фон для презентации - 70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Дай характеристику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2" name="Picture 2" descr="Братик Кролик і Братик Лис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5120" r="30881"/>
          <a:stretch>
            <a:fillRect/>
          </a:stretch>
        </p:blipFill>
        <p:spPr bwMode="auto">
          <a:xfrm>
            <a:off x="2699792" y="1916832"/>
            <a:ext cx="3600400" cy="4191001"/>
          </a:xfrm>
          <a:prstGeom prst="rect">
            <a:avLst/>
          </a:prstGeom>
          <a:noFill/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4" cstate="print"/>
          <a:srcRect l="15750" t="27562" r="17314" b="13376"/>
          <a:stretch>
            <a:fillRect/>
          </a:stretch>
        </p:blipFill>
        <p:spPr bwMode="auto">
          <a:xfrm>
            <a:off x="5364088" y="4293096"/>
            <a:ext cx="1224136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/>
          <a:srcRect l="15750" t="27562" r="17314" b="13376"/>
          <a:stretch>
            <a:fillRect/>
          </a:stretch>
        </p:blipFill>
        <p:spPr bwMode="auto">
          <a:xfrm>
            <a:off x="4716016" y="5589240"/>
            <a:ext cx="720080" cy="635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6" cstate="print"/>
          <a:srcRect l="15750" t="27562" r="17314" b="13376"/>
          <a:stretch>
            <a:fillRect/>
          </a:stretch>
        </p:blipFill>
        <p:spPr bwMode="auto">
          <a:xfrm>
            <a:off x="3563888" y="5589240"/>
            <a:ext cx="734481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4797152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158239" flipH="1">
            <a:off x="2002679" y="4748111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Прямоугольник 11"/>
          <p:cNvSpPr/>
          <p:nvPr/>
        </p:nvSpPr>
        <p:spPr>
          <a:xfrm>
            <a:off x="0" y="908720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Братик Кролик</a:t>
            </a:r>
            <a:endParaRPr lang="uk-UA" sz="4400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Светлый фон для презентации - 70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Дай характеристику</a:t>
            </a:r>
            <a:endParaRPr lang="uk-UA" dirty="0"/>
          </a:p>
        </p:txBody>
      </p:sp>
      <p:pic>
        <p:nvPicPr>
          <p:cNvPr id="4098" name="Picture 2" descr="Братик Кролик і Братик Лис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8647" r="4882"/>
          <a:stretch>
            <a:fillRect/>
          </a:stretch>
        </p:blipFill>
        <p:spPr bwMode="auto">
          <a:xfrm>
            <a:off x="2195736" y="2420888"/>
            <a:ext cx="5040560" cy="367240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124744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Братець Лис</a:t>
            </a:r>
            <a:endParaRPr lang="uk-UA" sz="4400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Светлый фон для презентации - 70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</a:t>
            </a:r>
            <a:r>
              <a:rPr lang="uk-UA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“Доповни</a:t>
            </a:r>
            <a: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речення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19256" cy="4785395"/>
          </a:xfrm>
        </p:spPr>
        <p:txBody>
          <a:bodyPr/>
          <a:lstStyle/>
          <a:p>
            <a:pPr fontAlgn="base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Кролик так і сяк примудрявся, аби його Лис…</a:t>
            </a:r>
          </a:p>
          <a:p>
            <a:pPr fontAlgn="base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Він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мені такої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прочуханки …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Чекають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вони, чекають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fontAlgn="base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Якщо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миска упаде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- …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Якщо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бачиш рудий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хвіст - …</a:t>
            </a:r>
            <a:endParaRPr lang="uk-UA" dirty="0"/>
          </a:p>
          <a:p>
            <a:endParaRPr lang="uk-UA" dirty="0"/>
          </a:p>
        </p:txBody>
      </p:sp>
      <p:pic>
        <p:nvPicPr>
          <p:cNvPr id="26630" name="Picture 6" descr="Как Братец Кролик опять перехитрил Братца Лиса - Харрис Д.Ч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276872"/>
            <a:ext cx="3299508" cy="4362986"/>
          </a:xfrm>
          <a:prstGeom prst="rect">
            <a:avLst/>
          </a:prstGeom>
          <a:noFill/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4" cstate="print"/>
          <a:srcRect l="2851" b="2857"/>
          <a:stretch>
            <a:fillRect/>
          </a:stretch>
        </p:blipFill>
        <p:spPr bwMode="auto">
          <a:xfrm flipH="1">
            <a:off x="323528" y="4293096"/>
            <a:ext cx="2453603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Светлый фон для презентации - 70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03648" y="476672"/>
            <a:ext cx="374441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32975" y="5157192"/>
            <a:ext cx="612840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роботу!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7652" name="Picture 4" descr="Братик Кролик і Братик Лис. Казки дядечка Римуса. Дж.Гарріс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979712" y="1700808"/>
            <a:ext cx="5731396" cy="3316022"/>
          </a:xfrm>
          <a:prstGeom prst="rect">
            <a:avLst/>
          </a:prstGeom>
          <a:noFill/>
        </p:spPr>
      </p:pic>
      <p:pic>
        <p:nvPicPr>
          <p:cNvPr id="27656" name="Picture 8" descr="Смайлик на прозрачном фоне вектор (50 фото) » Шаблоны для вырезания и  векторы для презентаций - Гризли.Клаб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734300"/>
            <a:ext cx="3384377" cy="2406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193</Words>
  <Application>Microsoft Office PowerPoint</Application>
  <PresentationFormat>Экран (4:3)</PresentationFormat>
  <Paragraphs>30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Джоель Чендлер Харріс </vt:lpstr>
      <vt:lpstr>Джоель Чендлер Харріс</vt:lpstr>
      <vt:lpstr>Слайд 3</vt:lpstr>
      <vt:lpstr>Слайд 4</vt:lpstr>
      <vt:lpstr>Казки дядечка Римуса</vt:lpstr>
      <vt:lpstr>Слухаємо  “Братець Лис і Братець Кролик”</vt:lpstr>
      <vt:lpstr>Жив у хатинці під зеленим кущем один кролик.  Звали його всі Братиком Кроликом.  У ті часи був у нього довгий хвіст, а вуха короткі, не те що зараз.  І Братик Кролик дуже пишався своїм чудовим довгим хвостом і своїми гарними короткими вухами.</vt:lpstr>
      <vt:lpstr>А по сусідству жив зі своїм сімейством Братик Лис.  Сімейство в нього було невеличке – дружина і двоє дітей.  Братик Лис працювати не любив.  Любив він тільки командувати, давати поради і повторювати,  що він у сім'ї найголовніший і найрозумніший.</vt:lpstr>
      <vt:lpstr>Дай характеристику</vt:lpstr>
      <vt:lpstr>Дай характеристику</vt:lpstr>
      <vt:lpstr>Гра “Доповни речення”</vt:lpstr>
      <vt:lpstr>Слайд 12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Джоель Чандлер Харріс</dc:title>
  <dc:creator>HOME</dc:creator>
  <cp:lastModifiedBy>HOME</cp:lastModifiedBy>
  <cp:revision>12</cp:revision>
  <dcterms:created xsi:type="dcterms:W3CDTF">2024-01-24T16:56:17Z</dcterms:created>
  <dcterms:modified xsi:type="dcterms:W3CDTF">2024-01-24T18:40:16Z</dcterms:modified>
</cp:coreProperties>
</file>