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73" r:id="rId8"/>
    <p:sldId id="274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2" r:id="rId19"/>
  </p:sldIdLst>
  <p:sldSz cx="9144000" cy="6858000" type="screen4x3"/>
  <p:notesSz cx="6858000" cy="9144000"/>
  <p:custDataLst>
    <p:tags r:id="rId2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129D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47" autoAdjust="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645024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509262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0778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09562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5627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8701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3204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15787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678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165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1595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52568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5767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00459-0878-4086-9BDF-90E482B47D96}" type="datetimeFigureOut">
              <a:rPr lang="ru-RU" smtClean="0"/>
              <a:pPr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29093-120B-4C50-B562-9427B13E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9271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55;&#1088;&#1077;&#1079;&#1077;&#1085;&#1090;&#1072;&#1094;&#1110;&#1111;,%202%20&#1082;&#1083;&#1072;&#1089;\&#1057;&#1083;&#1086;&#1085;&#1077;&#1085;&#1103;%20(&#1082;&#1072;&#1079;&#1082;&#1072;)%20&#1056;&#1077;&#1076;&#1100;&#1103;&#1088;&#1076;%20&#1050;&#1110;&#1087;&#1083;&#1110;&#1085;&#1075;.mp4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43808" y="3501008"/>
            <a:ext cx="4968552" cy="1512168"/>
          </a:xfrm>
        </p:spPr>
        <p:txBody>
          <a:bodyPr>
            <a:normAutofit/>
          </a:bodyPr>
          <a:lstStyle/>
          <a:p>
            <a:r>
              <a:rPr lang="ru-RU" b="1" dirty="0" smtClean="0">
                <a:ln>
                  <a:solidFill>
                    <a:schemeClr val="bg1"/>
                  </a:solidFill>
                </a:ln>
                <a:solidFill>
                  <a:srgbClr val="0129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Джозеф Редьярд </a:t>
            </a:r>
            <a:br>
              <a:rPr lang="ru-RU" b="1" dirty="0" smtClean="0">
                <a:ln>
                  <a:solidFill>
                    <a:schemeClr val="bg1"/>
                  </a:solidFill>
                </a:ln>
                <a:solidFill>
                  <a:srgbClr val="0129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ln>
                  <a:solidFill>
                    <a:schemeClr val="bg1"/>
                  </a:solidFill>
                </a:ln>
                <a:solidFill>
                  <a:srgbClr val="0129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Кіплінг</a:t>
            </a:r>
            <a:endParaRPr lang="ru-RU" b="1" dirty="0">
              <a:ln>
                <a:solidFill>
                  <a:schemeClr val="bg1"/>
                </a:solidFill>
              </a:ln>
              <a:solidFill>
                <a:srgbClr val="0129D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5229200"/>
            <a:ext cx="4896544" cy="1152128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0129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«СЛОНЕНЯ»</a:t>
            </a:r>
            <a:endParaRPr lang="ru-RU" sz="5400" b="1" dirty="0">
              <a:solidFill>
                <a:srgbClr val="0129D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Джозеф Редьярд Киплинг | ВКонтакт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32656"/>
            <a:ext cx="2040226" cy="2448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17" descr="Як слоненя дістало свій хобот та інші казки - купити в інтернет-магазині  книг bookchef.ua"/>
          <p:cNvPicPr>
            <a:picLocks noChangeAspect="1" noChangeArrowheads="1"/>
          </p:cNvPicPr>
          <p:nvPr/>
        </p:nvPicPr>
        <p:blipFill>
          <a:blip r:embed="rId3" cstate="print">
            <a:lum bright="10000" contrast="20000"/>
          </a:blip>
          <a:srcRect/>
          <a:stretch>
            <a:fillRect/>
          </a:stretch>
        </p:blipFill>
        <p:spPr bwMode="auto">
          <a:xfrm>
            <a:off x="1763688" y="260648"/>
            <a:ext cx="2016224" cy="2787133"/>
          </a:xfrm>
          <a:prstGeom prst="rect">
            <a:avLst/>
          </a:prstGeom>
          <a:noFill/>
        </p:spPr>
      </p:pic>
      <p:pic>
        <p:nvPicPr>
          <p:cNvPr id="3077" name="Picture 5" descr="Слоненя» ✔️ Редьярд Кіплінг [скачати (завантажити) книгу безкоштовно]  українською мовою в fb2, epub, rtf, txt, слухати аудіокнигу | KNIGOGO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51520" y="2492896"/>
            <a:ext cx="2448272" cy="37444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1053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Джозеф Редьярд Кіплінг</a:t>
            </a: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1772816"/>
            <a:ext cx="5832648" cy="1728192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Народився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 місті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Бомбея (Індія). Батько був професором в школі мистецтв.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Саме в Індії провів перші 5 років життя, а потім батьки відправили хлопчика разом з сестрою на навчання до Англії.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67744" y="980728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u="sng" dirty="0" smtClean="0">
                <a:solidFill>
                  <a:srgbClr val="002060"/>
                </a:solidFill>
              </a:rPr>
              <a:t>англійський письменник і поет</a:t>
            </a:r>
            <a:endParaRPr lang="uk-UA" sz="2400" b="1" u="sng" dirty="0">
              <a:solidFill>
                <a:srgbClr val="002060"/>
              </a:solidFill>
            </a:endParaRPr>
          </a:p>
        </p:txBody>
      </p:sp>
      <p:sp>
        <p:nvSpPr>
          <p:cNvPr id="16388" name="AutoShape 4" descr="Карта Индии | Индия на карте мира онлай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6390" name="AutoShape 6" descr="Карта Индии на русском языке с городами - AnnaMap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6392" name="AutoShape 8" descr="Карта Инд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115616" y="4221088"/>
            <a:ext cx="1943100" cy="23526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6395" name="Picture 11" descr="Редьярд Киплинг: интересные факты из биографии писателя, подарившего нам  всеми любимую «Книгу джунглей» - RadioVan.fm"/>
          <p:cNvPicPr>
            <a:picLocks noChangeAspect="1" noChangeArrowheads="1"/>
          </p:cNvPicPr>
          <p:nvPr/>
        </p:nvPicPr>
        <p:blipFill>
          <a:blip r:embed="rId3" cstate="print"/>
          <a:srcRect l="7863" t="4412" r="7613" b="10294"/>
          <a:stretch>
            <a:fillRect/>
          </a:stretch>
        </p:blipFill>
        <p:spPr bwMode="auto">
          <a:xfrm>
            <a:off x="6894879" y="3717032"/>
            <a:ext cx="1868483" cy="252028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1" name="Содержимое 2"/>
          <p:cNvSpPr txBox="1">
            <a:spLocks/>
          </p:cNvSpPr>
          <p:nvPr/>
        </p:nvSpPr>
        <p:spPr>
          <a:xfrm>
            <a:off x="2915816" y="3573016"/>
            <a:ext cx="3888432" cy="2952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Пансіон </a:t>
            </a:r>
            <a:r>
              <a:rPr kumimoji="0" lang="uk-UA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Лорна</a:t>
            </a: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k-UA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Лодж</a:t>
            </a: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в якому діти знаходилися близько 6 років, запам’ятався їм жорстоким поводженням власників закладу. Через пережитий стрес письменник все життя страждав безсонням.</a:t>
            </a:r>
            <a:endParaRPr kumimoji="0" lang="uk-UA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6397" name="AutoShape 13" descr="Редьярд Кіплінг. Балада про Схід і Захід. Якщо... - Зарубіжна література. 7  клас. Волощу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398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052736"/>
            <a:ext cx="2016224" cy="3086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Джозеф Редьярд Кіплінг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772816"/>
            <a:ext cx="4896544" cy="4896544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Потім навчався у Девонському училищі. Директор якого всіляко заохочував письменницький талант свого вихованця. 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Після навчання батько влаштував сина журналістом в одну з індійських газет, де юнак регулярно публікував свої репортажі, вірші та оповідання.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4" descr="https://dovidka.biz.ua/wp-content/uploads/2015/10/kiplinh-biohrafiya-korotko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5508104" y="2276872"/>
            <a:ext cx="3307866" cy="3528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Джозеф Редьярд Кіплінг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7904" y="1600200"/>
            <a:ext cx="4978896" cy="4525963"/>
          </a:xfrm>
        </p:spPr>
        <p:txBody>
          <a:bodyPr>
            <a:normAutofit fontScale="92500"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Багато подорожував по Америці, Азії, Китаю, Японії та Англії. 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Тим часом його твори набували все більшої популярності. 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Потім письменник вирішує оселитися в Лондоні.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Через фінансові труднощі родина перебирається до Америки, де він починає знову писати для дітей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Виходять його знамениті збірники: «Книга джунглів» і «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Друга книга джунглів».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тихотворение Р.Киплинга &quot;IF&quot; и особенности его художественного перево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1930931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</p:pic>
      <p:sp>
        <p:nvSpPr>
          <p:cNvPr id="18434" name="AutoShape 2" descr="Серіал &quot;Книга джунглів&quot; (&quot;The Jungle Book&quot;) Серія 52 - дивитися онлайн  безкоштовно і легально на MEGOGO.NE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195982"/>
            <a:ext cx="2088232" cy="33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6912768" cy="1417638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Джозеф Редьярд Кіплінг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28800"/>
            <a:ext cx="6336704" cy="1584176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Повертається до Англії і в тому ж році подорожує Південною Африкою. 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Через два роки публікує один з найбільш вдалих своїх творів – роман «Кім».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Kim by Rudyard Kipling eBook : Rudyard Kipling: Amazon.co.uk: Kindle Sto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9546">
            <a:off x="6746877" y="747970"/>
            <a:ext cx="2094281" cy="320226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95936" y="3933056"/>
            <a:ext cx="48965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Кіплінг став наймолодшим лауреатом Нобелівської премії з літератури. У момент нагородження йому було всього 42 роки. Цей рекорд не побитий дотепер.</a:t>
            </a:r>
            <a:endParaRPr lang="uk-UA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3609193" cy="2636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4" name="Picture 4" descr="Нобелівська премія з літератури 2022: кому вручили і за що | Українська  правда _Житт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563888" y="5373216"/>
            <a:ext cx="2331688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Літературна творчість </a:t>
            </a:r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Джозефа 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Редьярда Кіплінга</a:t>
            </a:r>
            <a:endParaRPr lang="uk-UA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 l="11871" t="12308" r="12156" b="13846"/>
          <a:stretch>
            <a:fillRect/>
          </a:stretch>
        </p:blipFill>
        <p:spPr bwMode="auto">
          <a:xfrm>
            <a:off x="179512" y="1196752"/>
            <a:ext cx="1872208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60" name="AutoShape 4" descr="Джозеф Редьярд Кіплінг (1865-1936) - Зарубіжна література. 5 клас.  Міляновсь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556792"/>
            <a:ext cx="2138421" cy="2622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3" name="Picture 7" descr="Мауглі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340768"/>
            <a:ext cx="1778893" cy="2426509"/>
          </a:xfrm>
          <a:prstGeom prst="rect">
            <a:avLst/>
          </a:prstGeom>
          <a:noFill/>
        </p:spPr>
      </p:pic>
      <p:pic>
        <p:nvPicPr>
          <p:cNvPr id="19465" name="Picture 9" descr="Книга Книга Рікі-Тікі-Таві. Автор - Джозеф-Редьярд Кіплінґ (Рідна Мова) –-  купити в Україні | ROZETKA | Вигідні ціни, відгуки покупців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2276872"/>
            <a:ext cx="1656184" cy="2376264"/>
          </a:xfrm>
          <a:prstGeom prst="rect">
            <a:avLst/>
          </a:prstGeom>
          <a:noFill/>
        </p:spPr>
      </p:pic>
      <p:sp>
        <p:nvSpPr>
          <p:cNvPr id="19467" name="AutoShape 11" descr="Редьярд Кіплінг — купити книги автора, біографія та рецензії, купити книжку  автора «Редьярд Кіплінг» на YAKABO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9469" name="Picture 13" descr="Редьярд Кіплінг - Казки | Книжкова Хата - магазин цікавих книг! м. Коломия,  вул. Чорновола, 5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2318" y="3977680"/>
            <a:ext cx="1831682" cy="2880320"/>
          </a:xfrm>
          <a:prstGeom prst="rect">
            <a:avLst/>
          </a:prstGeom>
          <a:noFill/>
        </p:spPr>
      </p:pic>
      <p:pic>
        <p:nvPicPr>
          <p:cNvPr id="19471" name="Picture 15" descr="Купити книгу «Як з'явилися броненосці та інші казки» Редьярд Кіплінг в  Києві, Україні | ціни, відгуки в інтернет-магазині Book24 | ISBN  978-617-12-4999-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4149080"/>
            <a:ext cx="1679079" cy="2515474"/>
          </a:xfrm>
          <a:prstGeom prst="rect">
            <a:avLst/>
          </a:prstGeom>
          <a:noFill/>
        </p:spPr>
      </p:pic>
      <p:pic>
        <p:nvPicPr>
          <p:cNvPr id="19473" name="Picture 17" descr="Як слоненя дістало свій хобот та інші казки - купити в інтернет-магазині  книг bookchef.u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1988840"/>
            <a:ext cx="1604442" cy="2412027"/>
          </a:xfrm>
          <a:prstGeom prst="rect">
            <a:avLst/>
          </a:prstGeom>
          <a:noFill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35896" y="4077072"/>
            <a:ext cx="1728192" cy="246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75" name="Picture 19" descr="Фільм «Книга джунглів» онлайн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4425160"/>
            <a:ext cx="1809750" cy="2316208"/>
          </a:xfrm>
          <a:prstGeom prst="rect">
            <a:avLst/>
          </a:prstGeom>
          <a:noFill/>
        </p:spPr>
      </p:pic>
      <p:pic>
        <p:nvPicPr>
          <p:cNvPr id="19479" name="Picture 23" descr="Книга джунглів / Редьярд Кіплінг. Купити від видавництва &quot;Знання&quot;"/>
          <p:cNvPicPr>
            <a:picLocks noChangeAspect="1" noChangeArrowheads="1"/>
          </p:cNvPicPr>
          <p:nvPr/>
        </p:nvPicPr>
        <p:blipFill>
          <a:blip r:embed="rId11" cstate="print">
            <a:lum bright="-10000" contrast="10000"/>
          </a:blip>
          <a:srcRect l="4762" r="4762"/>
          <a:stretch>
            <a:fillRect/>
          </a:stretch>
        </p:blipFill>
        <p:spPr bwMode="auto">
          <a:xfrm>
            <a:off x="2195736" y="4557233"/>
            <a:ext cx="1440160" cy="22578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СЛОН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uk-UA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найбільша травоїдна тварина</a:t>
            </a:r>
            <a:endParaRPr lang="uk-UA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87824" y="1628800"/>
            <a:ext cx="5976664" cy="2520280"/>
          </a:xfrm>
        </p:spPr>
        <p:txBody>
          <a:bodyPr>
            <a:normAutofit lnSpcReduction="10000"/>
          </a:bodyPr>
          <a:lstStyle/>
          <a:p>
            <a:r>
              <a:rPr lang="uk-UA" sz="23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22 вересня </a:t>
            </a:r>
            <a:r>
              <a:rPr lang="uk-UA" sz="2300" b="1" dirty="0" smtClean="0">
                <a:latin typeface="Times New Roman" pitchFamily="18" charset="0"/>
                <a:cs typeface="Times New Roman" pitchFamily="18" charset="0"/>
              </a:rPr>
              <a:t>- щорічний Всесвітній день захисту слонів</a:t>
            </a:r>
          </a:p>
          <a:p>
            <a:r>
              <a:rPr lang="uk-UA" sz="2300" b="1" dirty="0" smtClean="0">
                <a:latin typeface="Times New Roman" pitchFamily="18" charset="0"/>
                <a:cs typeface="Times New Roman" pitchFamily="18" charset="0"/>
              </a:rPr>
              <a:t>Слони сплять стоячи всього 2-3 години на добу.</a:t>
            </a:r>
          </a:p>
          <a:p>
            <a:r>
              <a:rPr lang="uk-UA" sz="2300" b="1" dirty="0" smtClean="0">
                <a:latin typeface="Times New Roman" pitchFamily="18" charset="0"/>
                <a:cs typeface="Times New Roman" pitchFamily="18" charset="0"/>
              </a:rPr>
              <a:t>У слонів зуби швидко зношуються, тому що вони дуже ненажерливі тваринки. Їх зуби змінюються 6-7 разів.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0256"/>
          <a:stretch>
            <a:fillRect/>
          </a:stretch>
        </p:blipFill>
        <p:spPr bwMode="auto">
          <a:xfrm>
            <a:off x="179512" y="1916832"/>
            <a:ext cx="2808312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107504" y="4149080"/>
            <a:ext cx="4896544" cy="24482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У цих тварин дуже великий мозок - він важить приблизно     5 кг і в ньому вміщається величезна кількість інформації, що зберігається багато-багато років. Отже, слони пам’ятають майже все.</a:t>
            </a:r>
            <a:endParaRPr kumimoji="0" lang="uk-UA" sz="23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30" name="Picture 6" descr="Всесвітній день захисту слонів у зоопарках. Чим ці тварини схожі на людей"/>
          <p:cNvPicPr>
            <a:picLocks noChangeAspect="1" noChangeArrowheads="1"/>
          </p:cNvPicPr>
          <p:nvPr/>
        </p:nvPicPr>
        <p:blipFill>
          <a:blip r:embed="rId3" cstate="print"/>
          <a:srcRect r="11200" b="2778"/>
          <a:stretch>
            <a:fillRect/>
          </a:stretch>
        </p:blipFill>
        <p:spPr bwMode="auto">
          <a:xfrm>
            <a:off x="5292080" y="4265712"/>
            <a:ext cx="3653892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uk-UA" sz="4000" b="1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 вітається слон? </a:t>
            </a:r>
            <a:endParaRPr lang="uk-UA" sz="4000" dirty="0">
              <a:ln>
                <a:solidFill>
                  <a:schemeClr val="bg1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92696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Він доторкається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хоботом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до рота іншого слона, а потім вони ще можуть трошки потертися тілами.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Цікаві факти про слонів, які ви не чули | Цікаво і корисно знати"/>
          <p:cNvPicPr>
            <a:picLocks noChangeAspect="1" noChangeArrowheads="1"/>
          </p:cNvPicPr>
          <p:nvPr/>
        </p:nvPicPr>
        <p:blipFill>
          <a:blip r:embed="rId2" cstate="print"/>
          <a:srcRect t="14286"/>
          <a:stretch>
            <a:fillRect/>
          </a:stretch>
        </p:blipFill>
        <p:spPr bwMode="auto">
          <a:xfrm>
            <a:off x="467544" y="2780928"/>
            <a:ext cx="3899853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95536" y="5445224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Також для спілкування слони використовують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ноги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– б’ють ними об землю і таким чином повідомляють про свою присутність.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0" name="Picture 4" descr="Вражаючі факти з життя слонів, все про слонів, цікаві фото слоні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420888"/>
            <a:ext cx="4032448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Слухаємо казку </a:t>
            </a:r>
            <a:r>
              <a:rPr lang="uk-UA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Джозефа </a:t>
            </a:r>
            <a:r>
              <a:rPr lang="ru-RU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Редьярда Кіплінга «СЛОНЕНЯ»</a:t>
            </a:r>
            <a:endParaRPr lang="uk-UA" sz="3200" dirty="0"/>
          </a:p>
        </p:txBody>
      </p:sp>
      <p:pic>
        <p:nvPicPr>
          <p:cNvPr id="5" name="Слоненя (казка) Редьярд Кіплінг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363755" y="1772816"/>
            <a:ext cx="6384709" cy="4788532"/>
          </a:xfrm>
          <a:prstGeom prst="rect">
            <a:avLst/>
          </a:prstGeom>
        </p:spPr>
      </p:pic>
      <p:pic>
        <p:nvPicPr>
          <p:cNvPr id="6" name="Picture 2" descr="Краткая биография: Джозеф Редьярд Киплинг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395536" y="1844824"/>
            <a:ext cx="1656184" cy="16561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5" descr="Слоненя» ✔️ Редьярд Кіплінг [скачати (завантажити) книгу безкоштовно]  українською мовою в fb2, epub, rtf, txt, слухати аудіокнигу | KNIGOGO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 rot="21354349">
            <a:off x="346812" y="3564350"/>
            <a:ext cx="1872208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Вчимося читати правильно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600200"/>
            <a:ext cx="3240360" cy="4525963"/>
          </a:xfrm>
        </p:spPr>
        <p:txBody>
          <a:bodyPr>
            <a:normAutofit lnSpcReduction="1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давноминулі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завбільшки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невситимо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цікавістю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довгонога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довготелесого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неодмінно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допитливому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635896" y="1628800"/>
            <a:ext cx="3888432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Завжди-трішки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відлупцював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сіро-зеленої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дізнаєшся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дрібненьких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шкуринці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лушпайки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турбуватись</a:t>
            </a:r>
          </a:p>
        </p:txBody>
      </p:sp>
      <p:pic>
        <p:nvPicPr>
          <p:cNvPr id="22536" name="Picture 8" descr="elefante bebê dos desenhos animados com borboleta na grama 15219716 Vetor  no Vecteez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4341816"/>
            <a:ext cx="2699792" cy="251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 і як ставився до Слоненяти?</a:t>
            </a:r>
            <a:endParaRPr lang="uk-UA" dirty="0"/>
          </a:p>
        </p:txBody>
      </p:sp>
      <p:pic>
        <p:nvPicPr>
          <p:cNvPr id="21506" name="Picture 2" descr="https://bookchef.ua/upload/iblock/758/7582c0d4704a55058a3ff6975792e6a4.jpg"/>
          <p:cNvPicPr>
            <a:picLocks noChangeAspect="1" noChangeArrowheads="1"/>
          </p:cNvPicPr>
          <p:nvPr/>
        </p:nvPicPr>
        <p:blipFill>
          <a:blip r:embed="rId2" cstate="print"/>
          <a:srcRect t="34776"/>
          <a:stretch>
            <a:fillRect/>
          </a:stretch>
        </p:blipFill>
        <p:spPr bwMode="auto">
          <a:xfrm>
            <a:off x="395536" y="1844824"/>
            <a:ext cx="4291700" cy="4464496"/>
          </a:xfrm>
          <a:prstGeom prst="rect">
            <a:avLst/>
          </a:prstGeom>
          <a:noFill/>
        </p:spPr>
      </p:pic>
      <p:pic>
        <p:nvPicPr>
          <p:cNvPr id="21508" name="Picture 4" descr="https://bookchef.ua/upload/iblock/86e/86efd2075645ca6b552523b790753623.jpg"/>
          <p:cNvPicPr>
            <a:picLocks noChangeAspect="1" noChangeArrowheads="1"/>
          </p:cNvPicPr>
          <p:nvPr/>
        </p:nvPicPr>
        <p:blipFill>
          <a:blip r:embed="rId3" cstate="print"/>
          <a:srcRect t="55943"/>
          <a:stretch>
            <a:fillRect/>
          </a:stretch>
        </p:blipFill>
        <p:spPr bwMode="auto">
          <a:xfrm>
            <a:off x="4860032" y="3573016"/>
            <a:ext cx="3894208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чим вирушило Слоненя в дорогу?</a:t>
            </a: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78" name="Picture 2" descr="https://bookchef.ua/upload/iblock/6ad/6ad307f284edbaf90dc9f0c166eeba24.jpg"/>
          <p:cNvPicPr>
            <a:picLocks noChangeAspect="1" noChangeArrowheads="1"/>
          </p:cNvPicPr>
          <p:nvPr/>
        </p:nvPicPr>
        <p:blipFill>
          <a:blip r:embed="rId2" cstate="print"/>
          <a:srcRect t="49895"/>
          <a:stretch>
            <a:fillRect/>
          </a:stretch>
        </p:blipFill>
        <p:spPr bwMode="auto">
          <a:xfrm>
            <a:off x="1475656" y="1772816"/>
            <a:ext cx="5972175" cy="4772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Розкажіть про зустріч </a:t>
            </a:r>
            <a:b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Удавом-Пітоном</a:t>
            </a: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4" name="Picture 4" descr="https://bookchef.ua/upload/iblock/695/695091b982b58a7ab71c6da33cf81e55.jpg"/>
          <p:cNvPicPr>
            <a:picLocks noChangeAspect="1" noChangeArrowheads="1"/>
          </p:cNvPicPr>
          <p:nvPr/>
        </p:nvPicPr>
        <p:blipFill>
          <a:blip r:embed="rId2" cstate="print"/>
          <a:srcRect t="36287"/>
          <a:stretch>
            <a:fillRect/>
          </a:stretch>
        </p:blipFill>
        <p:spPr bwMode="auto">
          <a:xfrm>
            <a:off x="4572000" y="2204864"/>
            <a:ext cx="4180955" cy="4248472"/>
          </a:xfrm>
          <a:prstGeom prst="rect">
            <a:avLst/>
          </a:prstGeom>
          <a:noFill/>
        </p:spPr>
      </p:pic>
      <p:pic>
        <p:nvPicPr>
          <p:cNvPr id="25606" name="Picture 6" descr="https://bookchef.ua/upload/iblock/598/598d18725a2203c0652f70f37d54bfab.jpg"/>
          <p:cNvPicPr>
            <a:picLocks noChangeAspect="1" noChangeArrowheads="1"/>
          </p:cNvPicPr>
          <p:nvPr/>
        </p:nvPicPr>
        <p:blipFill>
          <a:blip r:embed="rId3" cstate="print"/>
          <a:srcRect t="55943"/>
          <a:stretch>
            <a:fillRect/>
          </a:stretch>
        </p:blipFill>
        <p:spPr bwMode="auto">
          <a:xfrm>
            <a:off x="395536" y="3501008"/>
            <a:ext cx="4201646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Читаємо в особах</a:t>
            </a: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6" name="Picture 2" descr="https://bookchef.ua/upload/iblock/761/76138b432da5a3f2b4d47e7853c4260d.jpg"/>
          <p:cNvPicPr>
            <a:picLocks noChangeAspect="1" noChangeArrowheads="1"/>
          </p:cNvPicPr>
          <p:nvPr/>
        </p:nvPicPr>
        <p:blipFill>
          <a:blip r:embed="rId2" cstate="print"/>
          <a:srcRect t="49139"/>
          <a:stretch>
            <a:fillRect/>
          </a:stretch>
        </p:blipFill>
        <p:spPr bwMode="auto">
          <a:xfrm>
            <a:off x="4427984" y="2420888"/>
            <a:ext cx="4421266" cy="3600400"/>
          </a:xfrm>
          <a:prstGeom prst="rect">
            <a:avLst/>
          </a:prstGeom>
          <a:noFill/>
        </p:spPr>
      </p:pic>
      <p:pic>
        <p:nvPicPr>
          <p:cNvPr id="26628" name="Picture 4" descr="https://bookchef.ua/upload/iblock/b9f/b9f8862deb028a857dd52d520944c7e4.jpg"/>
          <p:cNvPicPr>
            <a:picLocks noChangeAspect="1" noChangeArrowheads="1"/>
          </p:cNvPicPr>
          <p:nvPr/>
        </p:nvPicPr>
        <p:blipFill>
          <a:blip r:embed="rId3" cstate="print"/>
          <a:srcRect t="59359"/>
          <a:stretch>
            <a:fillRect/>
          </a:stretch>
        </p:blipFill>
        <p:spPr bwMode="auto">
          <a:xfrm>
            <a:off x="251520" y="3284984"/>
            <a:ext cx="4204898" cy="27255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bookchef.ua/upload/iblock/9bc/9bc6038fdaab9d2c30afbe81318f0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461" y="1052736"/>
            <a:ext cx="3604128" cy="5408712"/>
          </a:xfrm>
          <a:prstGeom prst="rect">
            <a:avLst/>
          </a:prstGeom>
          <a:noFill/>
        </p:spPr>
      </p:pic>
      <p:pic>
        <p:nvPicPr>
          <p:cNvPr id="27652" name="Picture 4" descr="https://bookchef.ua/upload/iblock/65c/65cc30b49b94388304452c135f92be99.jpg"/>
          <p:cNvPicPr>
            <a:picLocks noChangeAspect="1" noChangeArrowheads="1"/>
          </p:cNvPicPr>
          <p:nvPr/>
        </p:nvPicPr>
        <p:blipFill>
          <a:blip r:embed="rId3" cstate="print"/>
          <a:srcRect t="60479"/>
          <a:stretch>
            <a:fillRect/>
          </a:stretch>
        </p:blipFill>
        <p:spPr bwMode="auto">
          <a:xfrm>
            <a:off x="4499992" y="3717032"/>
            <a:ext cx="4248472" cy="267788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116632"/>
            <a:ext cx="82809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 допоміг Слоненяті визволитися</a:t>
            </a:r>
            <a:endParaRPr lang="uk-UA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427984" y="764704"/>
            <a:ext cx="38164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 крокодила?</a:t>
            </a:r>
            <a:endParaRPr lang="uk-UA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користь Слоненяті від хобота?</a:t>
            </a: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674" name="AutoShape 2" descr="13,043 Elephant Trunk Stock Vector Illustration and Royalty Free Elephant  Trunk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8676" name="Picture 4" descr="Vector illustration of Cartoon funny elephant playing on a tree branch - 123719729"/>
          <p:cNvPicPr>
            <a:picLocks noChangeAspect="1" noChangeArrowheads="1"/>
          </p:cNvPicPr>
          <p:nvPr/>
        </p:nvPicPr>
        <p:blipFill>
          <a:blip r:embed="rId2" cstate="print"/>
          <a:srcRect l="2456"/>
          <a:stretch>
            <a:fillRect/>
          </a:stretch>
        </p:blipFill>
        <p:spPr bwMode="auto">
          <a:xfrm>
            <a:off x="251520" y="1556792"/>
            <a:ext cx="2448271" cy="2527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8678" name="AutoShape 6" descr="Vector Illustration De Happy Cartoon éléphant Clip Art Libres De Droits ,  Svg , Vecteurs Et Illustration. Image 61799157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8680" name="Picture 8" descr="Vector Illustration De Happy Cartoon éléphant Clip Art Libres De Droits ,  Svg , Vecteurs Et Illustration. Image 61799157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484784"/>
            <a:ext cx="2372793" cy="2520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8684" name="AutoShape 12" descr="89 imágenes de Colored pencil big elephant drawing - Imágenes, fotos y  vectores de stock | Shutter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8686" name="AutoShape 14" descr="89 imágenes de Colored pencil big elephant drawing - Imágenes, fotos y  vectores de stock | Shutter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8688" name="Picture 16" descr="милый слон мультфильм с бабочкой Иллюстрация вектора - иллюстрации  насчитывающей джунгли, счастливо: 216674732"/>
          <p:cNvPicPr>
            <a:picLocks noChangeAspect="1" noChangeArrowheads="1"/>
          </p:cNvPicPr>
          <p:nvPr/>
        </p:nvPicPr>
        <p:blipFill>
          <a:blip r:embed="rId4" cstate="print"/>
          <a:srcRect l="15701" r="12931" b="6757"/>
          <a:stretch>
            <a:fillRect/>
          </a:stretch>
        </p:blipFill>
        <p:spPr bwMode="auto">
          <a:xfrm>
            <a:off x="6516216" y="1556792"/>
            <a:ext cx="2304256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8690" name="Picture 18" descr="Картинки слона для срисовки (24 фото)"/>
          <p:cNvPicPr>
            <a:picLocks noChangeAspect="1" noChangeArrowheads="1"/>
          </p:cNvPicPr>
          <p:nvPr/>
        </p:nvPicPr>
        <p:blipFill>
          <a:blip r:embed="rId5" cstate="print"/>
          <a:srcRect t="18718" b="2540"/>
          <a:stretch>
            <a:fillRect/>
          </a:stretch>
        </p:blipFill>
        <p:spPr bwMode="auto">
          <a:xfrm>
            <a:off x="1043608" y="4221088"/>
            <a:ext cx="3172766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8692" name="AutoShape 20" descr="Алмазна вишивка на картоні 5D Веселий слоненя 21 х 25 см купити за ціною  142.00 грн в магазині рукоділля 100 ід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8694" name="Picture 22" descr="Elefantes sentados: векторна графіка, зображення, Elefantes sentados  малюнки | Скачати з Depositphotos"/>
          <p:cNvPicPr>
            <a:picLocks noChangeAspect="1" noChangeArrowheads="1"/>
          </p:cNvPicPr>
          <p:nvPr/>
        </p:nvPicPr>
        <p:blipFill>
          <a:blip r:embed="rId6" cstate="print"/>
          <a:srcRect t="14390"/>
          <a:stretch>
            <a:fillRect/>
          </a:stretch>
        </p:blipFill>
        <p:spPr bwMode="auto">
          <a:xfrm>
            <a:off x="4644008" y="4293096"/>
            <a:ext cx="3744416" cy="2160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5842992" cy="1080120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Слони і вода</a:t>
            </a:r>
            <a:endParaRPr lang="uk-UA" b="1" dirty="0">
              <a:ln>
                <a:solidFill>
                  <a:schemeClr val="bg2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7984" y="2204864"/>
            <a:ext cx="4042792" cy="1396752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Слони, незважаючи на свої великі розміри, прекрасні плавці і можуть долати у воді великі відстані.</a:t>
            </a:r>
          </a:p>
        </p:txBody>
      </p:sp>
      <p:sp>
        <p:nvSpPr>
          <p:cNvPr id="30722" name="AutoShape 2" descr="Як у Чернівцях слона на автомийці купали (ВІДЕО) | Новини на Громадському  раді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4080454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8148" y="116632"/>
            <a:ext cx="2813427" cy="18722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323528" y="4293096"/>
            <a:ext cx="4392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У сильну спеку слони можуть годинами знаходитися у води, насолоджуючись її прохолодою. Вони купаються, занурюються у воду з головою або ж просто обливаються нею з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хобота.</a:t>
            </a:r>
            <a:endParaRPr lang="uk-UA" sz="2000" dirty="0"/>
          </a:p>
        </p:txBody>
      </p:sp>
      <p:pic>
        <p:nvPicPr>
          <p:cNvPr id="30727" name="Picture 7" descr="https://www.rodyna.in.ua/wp-content/uploads/2018/01/%D0%A1%D0%BB%D0%BE%D0%BD%D0%B8-%D1%96-%D0%B2%D0%BE%D0%B4%D0%B0_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933056"/>
            <a:ext cx="4401833" cy="2812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43808" y="260648"/>
            <a:ext cx="31082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129D5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ru-RU" sz="5400" b="1" cap="none" spc="50" dirty="0">
              <a:ln w="11430"/>
              <a:solidFill>
                <a:srgbClr val="0129D5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5589240"/>
            <a:ext cx="554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129D5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ru-RU" sz="5400" b="1" cap="none" spc="50" dirty="0">
              <a:ln w="11430"/>
              <a:solidFill>
                <a:srgbClr val="0129D5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700" name="Picture 4" descr="Детский рисунок слоненок (69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844824"/>
            <a:ext cx="3168352" cy="38472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9702" name="Picture 6" descr="Супер смайлики картинки - 73 фото"/>
          <p:cNvPicPr>
            <a:picLocks noChangeAspect="1" noChangeArrowheads="1"/>
          </p:cNvPicPr>
          <p:nvPr/>
        </p:nvPicPr>
        <p:blipFill>
          <a:blip r:embed="rId3" cstate="print"/>
          <a:srcRect t="15909" r="4545" b="18182"/>
          <a:stretch>
            <a:fillRect/>
          </a:stretch>
        </p:blipFill>
        <p:spPr bwMode="auto">
          <a:xfrm>
            <a:off x="5580112" y="1340768"/>
            <a:ext cx="3024336" cy="20882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495f7c9194628fa36b1a1b891acff8196f6d96"/>
</p:tagLst>
</file>

<file path=ppt/theme/theme1.xml><?xml version="1.0" encoding="utf-8"?>
<a:theme xmlns:a="http://schemas.openxmlformats.org/drawingml/2006/main" name="Тема Office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455</Words>
  <Application>Microsoft Office PowerPoint</Application>
  <PresentationFormat>Экран (4:3)</PresentationFormat>
  <Paragraphs>59</Paragraphs>
  <Slides>18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Джозеф Редьярд  Кіплінг</vt:lpstr>
      <vt:lpstr>Джозеф Редьярд Кіплінг</vt:lpstr>
      <vt:lpstr>Джозеф Редьярд Кіплінг</vt:lpstr>
      <vt:lpstr>Джозеф Редьярд Кіплінг</vt:lpstr>
      <vt:lpstr>Джозеф Редьярд Кіплінг</vt:lpstr>
      <vt:lpstr>Літературна творчість  Джозефа Редьярда Кіплінга</vt:lpstr>
      <vt:lpstr>СЛОН – найбільша травоїдна тварина</vt:lpstr>
      <vt:lpstr>Як вітається слон? </vt:lpstr>
      <vt:lpstr>Слухаємо казку  Джозефа Редьярда Кіплінга «СЛОНЕНЯ»</vt:lpstr>
      <vt:lpstr>Вчимося читати правильно</vt:lpstr>
      <vt:lpstr>Хто і як ставився до Слоненяти?</vt:lpstr>
      <vt:lpstr>З чим вирушило Слоненя в дорогу?</vt:lpstr>
      <vt:lpstr>Розкажіть про зустріч  з Удавом-Пітоном</vt:lpstr>
      <vt:lpstr>Читаємо в особах</vt:lpstr>
      <vt:lpstr>Слайд 15</vt:lpstr>
      <vt:lpstr>Яка користь Слоненяті від хобота?</vt:lpstr>
      <vt:lpstr>Слони і вода</vt:lpstr>
      <vt:lpstr>Слайд 18</vt:lpstr>
    </vt:vector>
  </TitlesOfParts>
  <Company>http://presentation-creation.ru/powerpoint-templates.html</Company>
  <LinksUpToDate>false</LinksUpToDate>
  <SharedDoc>false</SharedDoc>
  <HyperlinkBase>http://presentation-creation.ru/powerpoint-templates.html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Пбстракция из зеленого, синего и оранжевого фона</dc:title>
  <dc:creator>obstinate</dc:creator>
  <cp:keywords>шаблон презентациии, тема оформления презентации</cp:keywords>
  <cp:lastModifiedBy>HOME</cp:lastModifiedBy>
  <cp:revision>53</cp:revision>
  <dcterms:created xsi:type="dcterms:W3CDTF">2017-09-03T18:10:31Z</dcterms:created>
  <dcterms:modified xsi:type="dcterms:W3CDTF">2023-02-25T18:02:59Z</dcterms:modified>
</cp:coreProperties>
</file>