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1" r:id="rId15"/>
    <p:sldId id="272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43"/>
    <p:restoredTop sz="95814"/>
  </p:normalViewPr>
  <p:slideViewPr>
    <p:cSldViewPr snapToGrid="0" snapToObjects="1">
      <p:cViewPr varScale="1">
        <p:scale>
          <a:sx n="91" d="100"/>
          <a:sy n="91" d="100"/>
        </p:scale>
        <p:origin x="-66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AE4E103-2C58-154D-A5A1-B50FB8FAE6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9414B0A7-9BAF-A846-8456-AEA1FC320F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C17CCB0-9DDC-ED4B-BECC-6B8CDD043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D41E7C7-7410-934B-BA1C-16CF9600D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2388599-5AF6-9B49-B010-46E66BAB7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CD19D002-DAFB-BD42-AA0E-7590DBE3E8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DCD2A861-AEA4-834F-A814-6C719DF0A30D}"/>
              </a:ext>
            </a:extLst>
          </p:cNvPr>
          <p:cNvSpPr/>
          <p:nvPr userDrawn="1"/>
        </p:nvSpPr>
        <p:spPr>
          <a:xfrm>
            <a:off x="2563585" y="1629208"/>
            <a:ext cx="7064829" cy="3761509"/>
          </a:xfrm>
          <a:prstGeom prst="rect">
            <a:avLst/>
          </a:prstGeom>
          <a:solidFill>
            <a:schemeClr val="bg1">
              <a:alpha val="83000"/>
            </a:schemeClr>
          </a:solidFill>
          <a:ln w="238125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53932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CBEB9EF-8829-0B40-8AD9-0BC92EA33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5A68E00-AF60-C84C-9245-8FD0E2B2AF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A3080B3-F7F7-D34E-9B4F-9DBBC7F7F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0D9F9AC-264E-6D41-BEAE-D19A9280E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CB899E8-FF05-2E4C-83A1-32BECB74B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1010758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8CCA100-FA0A-E244-AE7B-0E91B03D7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6D303A0-9C85-7D4A-99E6-B7DBA684C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062B2F4-38D1-9846-A7D0-3E8153837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A680971-BEE5-BA4D-AF15-8E5880626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86F2FA8-F323-B344-8FEC-846AFC8CC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2941489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199E861-D0F9-E044-A84D-871FAC219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61FED37-A0DB-9B48-98FA-9917C889A4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A90A946-899E-1243-AEE8-A09FF299E7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F49421C-9FE8-3D47-BAF3-5E3446EE5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89FE881-A0C1-C24B-8553-7A31E719E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C7AF3EE-5349-504D-A8FA-314BF4BB9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723884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896EBC3-0B1F-A64B-AB15-6041A4E97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78B5058-BDC6-AC4E-9353-11BCE3167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6CAEC0B-4979-D943-84B3-D3BCFC0347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75ACB57-04D6-7D42-95AC-270BB7AAA2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FC370D7-6FB9-0244-A56A-8BDD6FBB1D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85123832-F427-4C47-84CD-E21416D80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407D9336-152C-6E46-B3A2-90CAE05C0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E66021D3-F6AD-964C-A587-0B28033D1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471363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BE2415-537F-6D4D-82E8-F3D7ECD18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402274C6-D9B8-F248-BB5F-36142A961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4F7E6E97-9019-B647-9BBF-296A83CC1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958D0064-39D5-294F-A24D-AA8DB0296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713537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D4001C08-19E9-5248-93AE-C1FCC2561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DD57BFF-0FDD-BE4D-92C0-079205C72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1446513E-FFA1-9C47-821B-490DEC6B9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131919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BBE8027-0DCD-D246-89FC-1686561C2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EACDD3E-344D-DC44-AC21-0BBC1D848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9B90491-2B97-FB4B-AA29-8E386E2AC6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5D44420-3182-CA42-A8B8-6E893A5B8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43B3C58-DB0B-7140-A8F3-6AD0C98BB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1391C344-D131-244C-AE20-134F348F6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103573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EF22E71-F755-D042-8360-264C43126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3D8AD4D7-DB2D-F449-B644-426CB7E0EF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4882B78-EB65-AD48-95C6-0273FF4B66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2C8A4DE-25F2-C049-8790-7153D9C66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588166CE-612D-034E-8C2D-C2456C88A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D2309F3-0509-8747-8E38-E64041BD6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2777217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9635E7-15C6-E240-B9F8-CB608192D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CE6A7560-6F04-4748-9467-BB22C61CAB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4F5DB32-EAD7-3E4E-B0A0-ED6385DCB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981820E-E1AF-1F43-8CD2-C7807EE6E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C33935C-C136-C54F-BB65-3E9B30790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413369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09B73449-87C0-3D48-8EF6-89BE467B6B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D6723DC0-C690-3F4A-893C-E7ED341B0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4A5D2ED-7D68-DF4C-BCAB-269E372B4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A8B0A65-9B91-EF4D-9632-F6F6EACF0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2F9487B-2DF4-4246-BB8A-B413E114B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911642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E46344DD-2AC8-FD4F-BF53-4838F5191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C500AF8-0A64-5C47-976B-908DE01096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8C53F57-D5B0-AC41-B6E2-5B042301A6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CD2EDE-C4FB-B940-A6EC-D0AF96EF5C3A}" type="datetimeFigureOut">
              <a:rPr lang="x-none" smtClean="0"/>
              <a:pPr/>
              <a:t>07.12.2022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2624D6C-2EB2-8447-95CE-C558607907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E76147C-2098-5E49-9670-B728C8B7A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83B18-6DC3-1442-994D-408EB6553189}" type="slidenum">
              <a:rPr lang="x-none" smtClean="0"/>
              <a:pPr/>
              <a:t>‹#›</a:t>
            </a:fld>
            <a:endParaRPr lang="x-none"/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BBD37D42-0909-1D40-933A-5732A3E8DDF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D4602DF-5400-574F-B48C-8DCBC44C2875}"/>
              </a:ext>
            </a:extLst>
          </p:cNvPr>
          <p:cNvSpPr/>
          <p:nvPr userDrawn="1"/>
        </p:nvSpPr>
        <p:spPr>
          <a:xfrm>
            <a:off x="265792" y="246892"/>
            <a:ext cx="11660415" cy="6364215"/>
          </a:xfrm>
          <a:prstGeom prst="rect">
            <a:avLst/>
          </a:prstGeom>
          <a:solidFill>
            <a:schemeClr val="bg1">
              <a:alpha val="83000"/>
            </a:schemeClr>
          </a:solidFill>
          <a:ln w="238125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</p:spTree>
    <p:extLst>
      <p:ext uri="{BB962C8B-B14F-4D97-AF65-F5344CB8AC3E}">
        <p14:creationId xmlns="" xmlns:p14="http://schemas.microsoft.com/office/powerpoint/2010/main" val="327302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6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3.jpeg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47;&#1085;&#1072;&#1084;&#1077;&#1085;&#1080;&#1090;&#1077;%20&#1082;&#1072;&#1095;&#1077;&#1085;&#1103;%20&#1058;&#1110;&#1084;.mp4" TargetMode="External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Чернильница векторный рисунок (62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2"/>
          <a:srcRect l="12174" t="5995" r="6354"/>
          <a:stretch>
            <a:fillRect/>
          </a:stretch>
        </p:blipFill>
        <p:spPr bwMode="auto">
          <a:xfrm>
            <a:off x="4782206" y="2532993"/>
            <a:ext cx="1944415" cy="1615109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A9E7EF48-681F-744A-87B9-61539137D5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18732" y="1481959"/>
            <a:ext cx="6693403" cy="1198179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Microsoft Uighur" pitchFamily="2" charset="-78"/>
              </a:rPr>
              <a:t>Енід Мері Блайтон</a:t>
            </a:r>
            <a:endParaRPr lang="x-none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Microsoft Uighur" pitchFamily="2" charset="-78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CB6BB5E8-462F-3041-9524-0029657497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71948" y="4025461"/>
            <a:ext cx="6840187" cy="1902373"/>
          </a:xfrm>
        </p:spPr>
        <p:txBody>
          <a:bodyPr>
            <a:normAutofit/>
          </a:bodyPr>
          <a:lstStyle/>
          <a:p>
            <a:r>
              <a:rPr lang="uk-UA" sz="5400" dirty="0" smtClean="0">
                <a:solidFill>
                  <a:srgbClr val="FF0000"/>
                </a:solidFill>
                <a:latin typeface="Monotype Corsiva" pitchFamily="66" charset="0"/>
                <a:cs typeface="Aharoni" pitchFamily="2" charset="-79"/>
              </a:rPr>
              <a:t>“ </a:t>
            </a:r>
            <a:r>
              <a:rPr lang="uk-UA" sz="5400" b="1" dirty="0" smtClean="0">
                <a:solidFill>
                  <a:srgbClr val="FF0000"/>
                </a:solidFill>
                <a:latin typeface="Monotype Corsiva" pitchFamily="66" charset="0"/>
                <a:cs typeface="Aharoni" pitchFamily="2" charset="-79"/>
              </a:rPr>
              <a:t>Знамените каченя ТІМ </a:t>
            </a:r>
            <a:r>
              <a:rPr lang="uk-UA" sz="5400" dirty="0" smtClean="0">
                <a:solidFill>
                  <a:srgbClr val="FF0000"/>
                </a:solidFill>
                <a:latin typeface="Monotype Corsiva" pitchFamily="66" charset="0"/>
                <a:cs typeface="Aharoni" pitchFamily="2" charset="-79"/>
              </a:rPr>
              <a:t>”</a:t>
            </a:r>
            <a:endParaRPr lang="x-none" sz="5400" dirty="0">
              <a:solidFill>
                <a:srgbClr val="FF0000"/>
              </a:solidFill>
              <a:latin typeface="Monotype Corsiva" pitchFamily="66" charset="0"/>
              <a:cs typeface="Aharoni" pitchFamily="2" charset="-79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37596">
            <a:off x="1058282" y="740159"/>
            <a:ext cx="2233416" cy="2902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 descr="Аудіокниги автора - Енід Мері Блайтон слухати безкоштовно онлайн  Audiobook-mp3.com/uk"/>
          <p:cNvPicPr>
            <a:picLocks noChangeAspect="1" noChangeArrowheads="1"/>
          </p:cNvPicPr>
          <p:nvPr/>
        </p:nvPicPr>
        <p:blipFill>
          <a:blip r:embed="rId4">
            <a:lum bright="-10000" contrast="30000"/>
          </a:blip>
          <a:srcRect r="2645"/>
          <a:stretch>
            <a:fillRect/>
          </a:stretch>
        </p:blipFill>
        <p:spPr bwMode="auto">
          <a:xfrm rot="501700">
            <a:off x="9089367" y="2680138"/>
            <a:ext cx="2429969" cy="3232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0402222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ader buys second-hand book and finds ENID BLYTON note inside | UK | News  | Express.co.uk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545224" y="1769501"/>
            <a:ext cx="4942490" cy="2907602"/>
          </a:xfrm>
          <a:prstGeom prst="rect">
            <a:avLst/>
          </a:prstGeom>
          <a:noFill/>
        </p:spPr>
      </p:pic>
      <p:sp>
        <p:nvSpPr>
          <p:cNvPr id="30" name="Прямоугольник 29"/>
          <p:cNvSpPr/>
          <p:nvPr/>
        </p:nvSpPr>
        <p:spPr>
          <a:xfrm>
            <a:off x="2743200" y="315310"/>
            <a:ext cx="69473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all" spc="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ЕНІД МЕРІ БЛАЙТОН</a:t>
            </a:r>
            <a:endParaRPr lang="uk-UA" sz="5400" b="1" cap="all" spc="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/>
          <a:srcRect l="12984" t="2989" r="17810" b="7815"/>
          <a:stretch>
            <a:fillRect/>
          </a:stretch>
        </p:blipFill>
        <p:spPr bwMode="auto">
          <a:xfrm>
            <a:off x="10394732" y="5381296"/>
            <a:ext cx="1460938" cy="122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739462" y="4987158"/>
            <a:ext cx="2428884" cy="536028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 smtClean="0">
                <a:latin typeface="Bookman Old Style" pitchFamily="18" charset="0"/>
              </a:rPr>
              <a:t>(1897 – 1968)</a:t>
            </a:r>
            <a:endParaRPr lang="uk-UA" sz="2400" b="1" dirty="0">
              <a:latin typeface="Bookman Old Style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875283" y="1608082"/>
            <a:ext cx="5780689" cy="45825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</a:pPr>
            <a:r>
              <a:rPr kumimoji="0" lang="uk-UA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    Народилася в Лондоні в сім’ї торгівця столовими приладами.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Вона була першою дитиною, і батько не міг натішитися нею. </a:t>
            </a:r>
            <a:r>
              <a:rPr lang="uk-UA" sz="2400" dirty="0" smtClean="0">
                <a:latin typeface="Times New Roman" pitchFamily="18" charset="0"/>
                <a:ea typeface="+mj-ea"/>
                <a:cs typeface="Times New Roman" pitchFamily="18" charset="0"/>
              </a:rPr>
              <a:t>У родині було ще два молодших брати </a:t>
            </a:r>
            <a:r>
              <a:rPr lang="uk-UA" sz="2400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Хенлі</a:t>
            </a:r>
            <a:r>
              <a:rPr lang="uk-UA" sz="2400" dirty="0" smtClean="0">
                <a:latin typeface="Times New Roman" pitchFamily="18" charset="0"/>
                <a:ea typeface="+mj-ea"/>
                <a:cs typeface="Times New Roman" pitchFamily="18" charset="0"/>
              </a:rPr>
              <a:t> і </a:t>
            </a:r>
            <a:r>
              <a:rPr lang="uk-UA" sz="2400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Кері</a:t>
            </a:r>
            <a:r>
              <a:rPr lang="uk-UA" sz="2400" dirty="0" smtClean="0">
                <a:latin typeface="Times New Roman" pitchFamily="18" charset="0"/>
                <a:ea typeface="+mj-ea"/>
                <a:cs typeface="Times New Roman" pitchFamily="18" charset="0"/>
              </a:rPr>
              <a:t> .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Немовлям Енід захворіла на пневмонію. Лікар сказав, що вона не доживе до ранку, але тато всю ніч просидів з дочкою на руках - і виходив. </a:t>
            </a:r>
            <a:r>
              <a:rPr kumimoji="0" lang="uk-UA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Батько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був людиною виняткової цікавості до природи, мистецтва і життя, свій потяг до пізнання він передав Енід. Вони могли годинами гуляти по англійських пагорбах, обговорюючи птахів або розглядаючи сліди звірів. </a:t>
            </a:r>
            <a:endParaRPr kumimoji="0" lang="uk-UA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1833705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40017" y="1502979"/>
            <a:ext cx="8694631" cy="4673984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3600" b="1" dirty="0" smtClean="0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Письменниця, що все життя була дитиною.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     Енід згадувала  дитячі роки як час, коли здавалося, що «дні завжди будуть теплими і сонячними, а небо - блакитним». Батьки дуже хотіли, щоб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Енід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стала піаністкою, але вона працювала вчителькою в школі для дівчат, а згодом – гувернанткою. У 25 років надрукувала першу  книгу - збірку віршів «Дитячий шепіт».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     Працюючи в журналі, вела колонку в щотижневій рубриці  «З мого вікна», де розповідала про пригоди тижня, кумедні випадки на заняттях і прогулянках, описувала театральні постановки, на які ходила, тварин, яких зустрічала. 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	     Кожна її подорож - урок географії, кожна прогулянка - урок біології.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21876" y="315310"/>
            <a:ext cx="891277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all" spc="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ЕНІД МЕРІ БЛАЙТОН</a:t>
            </a:r>
            <a:endParaRPr lang="uk-UA" sz="5400" b="1" cap="all" spc="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 rot="20862325">
            <a:off x="428245" y="550582"/>
            <a:ext cx="24765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410" name="Picture 2" descr="https://chl.kiev.ua/novunu/2022/220810/10249/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2927" y="3559899"/>
            <a:ext cx="2627091" cy="2617064"/>
          </a:xfrm>
          <a:prstGeom prst="rect">
            <a:avLst/>
          </a:prstGeom>
          <a:noFill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4"/>
          <a:srcRect l="12984" t="2989" r="17810" b="7815"/>
          <a:stretch>
            <a:fillRect/>
          </a:stretch>
        </p:blipFill>
        <p:spPr bwMode="auto">
          <a:xfrm>
            <a:off x="10394732" y="5381296"/>
            <a:ext cx="1460938" cy="1227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2069" y="365126"/>
            <a:ext cx="9816662" cy="7699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8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“ Славетна п’ятірка ” Енід Блайтон</a:t>
            </a:r>
            <a:endParaRPr lang="uk-UA" sz="38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6392" name="Picture 8" descr="Видавництво Фоліо | Славетна п'ятірка. П'ятеро тікають разом"/>
          <p:cNvPicPr>
            <a:picLocks noChangeAspect="1" noChangeArrowheads="1"/>
          </p:cNvPicPr>
          <p:nvPr/>
        </p:nvPicPr>
        <p:blipFill>
          <a:blip r:embed="rId2"/>
          <a:srcRect l="11034" t="12505" r="10710" b="12075"/>
          <a:stretch>
            <a:fillRect/>
          </a:stretch>
        </p:blipFill>
        <p:spPr bwMode="auto">
          <a:xfrm rot="21192716">
            <a:off x="534192" y="3188711"/>
            <a:ext cx="2341638" cy="3305407"/>
          </a:xfrm>
          <a:prstGeom prst="rect">
            <a:avLst/>
          </a:prstGeom>
          <a:noFill/>
        </p:spPr>
      </p:pic>
      <p:pic>
        <p:nvPicPr>
          <p:cNvPr id="16396" name="Picture 12" descr="Видавництво Фоліо | Славетна п'ятірка. П'ятеро тікають разом"/>
          <p:cNvPicPr>
            <a:picLocks noChangeAspect="1" noChangeArrowheads="1"/>
          </p:cNvPicPr>
          <p:nvPr/>
        </p:nvPicPr>
        <p:blipFill>
          <a:blip r:embed="rId3"/>
          <a:srcRect l="9755" t="12807" r="10352" b="11268"/>
          <a:stretch>
            <a:fillRect/>
          </a:stretch>
        </p:blipFill>
        <p:spPr bwMode="auto">
          <a:xfrm>
            <a:off x="5011790" y="1345324"/>
            <a:ext cx="2522174" cy="3129758"/>
          </a:xfrm>
          <a:prstGeom prst="rect">
            <a:avLst/>
          </a:prstGeom>
          <a:noFill/>
        </p:spPr>
      </p:pic>
      <p:pic>
        <p:nvPicPr>
          <p:cNvPr id="16398" name="Picture 14" descr="Видавництво Фоліо | Славетна п'ятірка. Нові пригоди славетної п'ятірки"/>
          <p:cNvPicPr>
            <a:picLocks noChangeAspect="1" noChangeArrowheads="1"/>
          </p:cNvPicPr>
          <p:nvPr/>
        </p:nvPicPr>
        <p:blipFill>
          <a:blip r:embed="rId4"/>
          <a:srcRect l="11466" t="12808" r="10212" b="11783"/>
          <a:stretch>
            <a:fillRect/>
          </a:stretch>
        </p:blipFill>
        <p:spPr bwMode="auto">
          <a:xfrm rot="648608">
            <a:off x="7583298" y="1943254"/>
            <a:ext cx="2259937" cy="3195144"/>
          </a:xfrm>
          <a:prstGeom prst="rect">
            <a:avLst/>
          </a:prstGeom>
          <a:noFill/>
        </p:spPr>
      </p:pic>
      <p:pic>
        <p:nvPicPr>
          <p:cNvPr id="16401" name="Picture 17"/>
          <p:cNvPicPr>
            <a:picLocks noChangeAspect="1" noChangeArrowheads="1"/>
          </p:cNvPicPr>
          <p:nvPr/>
        </p:nvPicPr>
        <p:blipFill>
          <a:blip r:embed="rId5"/>
          <a:srcRect l="9540" t="14740" r="11107" b="17117"/>
          <a:stretch>
            <a:fillRect/>
          </a:stretch>
        </p:blipFill>
        <p:spPr bwMode="auto">
          <a:xfrm>
            <a:off x="347055" y="365125"/>
            <a:ext cx="1618378" cy="2144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94" name="Picture 10" descr="Видавництво Фоліо | Славетна п'ятірка. П'ятеро тікають разом"/>
          <p:cNvPicPr>
            <a:picLocks noChangeAspect="1" noChangeArrowheads="1"/>
          </p:cNvPicPr>
          <p:nvPr/>
        </p:nvPicPr>
        <p:blipFill>
          <a:blip r:embed="rId6"/>
          <a:srcRect l="13541" t="12641" r="10102" b="11510"/>
          <a:stretch>
            <a:fillRect/>
          </a:stretch>
        </p:blipFill>
        <p:spPr bwMode="auto">
          <a:xfrm rot="21198978">
            <a:off x="2678260" y="1880449"/>
            <a:ext cx="2275531" cy="3427503"/>
          </a:xfrm>
          <a:prstGeom prst="rect">
            <a:avLst/>
          </a:prstGeom>
          <a:noFill/>
        </p:spPr>
      </p:pic>
      <p:pic>
        <p:nvPicPr>
          <p:cNvPr id="16385" name="Picture 1"/>
          <p:cNvPicPr>
            <a:picLocks noGrp="1" noChangeAspect="1" noChangeArrowheads="1"/>
          </p:cNvPicPr>
          <p:nvPr>
            <p:ph idx="1"/>
          </p:nvPr>
        </p:nvPicPr>
        <p:blipFill>
          <a:blip r:embed="rId7"/>
          <a:srcRect l="18170" r="18170"/>
          <a:stretch>
            <a:fillRect/>
          </a:stretch>
        </p:blipFill>
        <p:spPr bwMode="auto">
          <a:xfrm rot="931677">
            <a:off x="9569597" y="3418606"/>
            <a:ext cx="2127312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403" name="Picture 19" descr="Блайтон, Энид Мэри — Википедия"/>
          <p:cNvPicPr>
            <a:picLocks noChangeAspect="1" noChangeArrowheads="1"/>
          </p:cNvPicPr>
          <p:nvPr/>
        </p:nvPicPr>
        <p:blipFill>
          <a:blip r:embed="rId8"/>
          <a:srcRect t="6018" r="9921"/>
          <a:stretch>
            <a:fillRect/>
          </a:stretch>
        </p:blipFill>
        <p:spPr bwMode="auto">
          <a:xfrm>
            <a:off x="5362791" y="4475082"/>
            <a:ext cx="2171173" cy="2382918"/>
          </a:xfrm>
          <a:prstGeom prst="ellipse">
            <a:avLst/>
          </a:prstGeom>
          <a:ln>
            <a:solidFill>
              <a:srgbClr val="FFC000"/>
            </a:solidFill>
          </a:ln>
          <a:effectLst>
            <a:softEdge rad="11250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Книга Таємна сімка. Гарна робота, Таємна сімко!, Інід Блайтон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603255" y="1924107"/>
            <a:ext cx="1466979" cy="2277918"/>
          </a:xfrm>
          <a:prstGeom prst="rect">
            <a:avLst/>
          </a:prstGeom>
          <a:noFill/>
        </p:spPr>
      </p:pic>
      <p:pic>
        <p:nvPicPr>
          <p:cNvPr id="5" name="Picture 4" descr="Книга Таємна сімка. Гарна робота, Таємна сімко!, Інід Блайто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57193" y="1874602"/>
            <a:ext cx="1469681" cy="2268026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 l="11240" t="13015" r="11068" b="12392"/>
          <a:stretch>
            <a:fillRect/>
          </a:stretch>
        </p:blipFill>
        <p:spPr bwMode="auto">
          <a:xfrm rot="21251179">
            <a:off x="663073" y="2110500"/>
            <a:ext cx="1442893" cy="2137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3459892" y="1135118"/>
            <a:ext cx="79079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Енід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 Блайтон «говорить, як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дитина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,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і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думає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,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як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дитина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»</a:t>
            </a:r>
            <a:endParaRPr lang="uk-UA" sz="2800" b="1" dirty="0">
              <a:solidFill>
                <a:schemeClr val="accent1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102069" y="365126"/>
            <a:ext cx="9816662" cy="76999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8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Творчість </a:t>
            </a:r>
            <a:r>
              <a:rPr lang="uk-UA" sz="3800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Енід</a:t>
            </a:r>
            <a:r>
              <a:rPr lang="uk-UA" sz="38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 Блайтон</a:t>
            </a:r>
            <a:endParaRPr lang="uk-UA" sz="38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Как учительница Энид Блайтон стала главной британской детской писательницей  | Ме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433533">
            <a:off x="403205" y="312791"/>
            <a:ext cx="2459348" cy="1671588"/>
          </a:xfrm>
          <a:prstGeom prst="rect">
            <a:avLst/>
          </a:prstGeom>
          <a:noFill/>
        </p:spPr>
      </p:pic>
      <p:pic>
        <p:nvPicPr>
          <p:cNvPr id="1028" name="Picture 4" descr="Інід Блайтон. Перевидання із суперечками? | Поточна література"/>
          <p:cNvPicPr>
            <a:picLocks noChangeAspect="1" noChangeArrowheads="1"/>
          </p:cNvPicPr>
          <p:nvPr/>
        </p:nvPicPr>
        <p:blipFill>
          <a:blip r:embed="rId6">
            <a:lum bright="10000" contrast="20000"/>
          </a:blip>
          <a:srcRect l="52079" r="1969"/>
          <a:stretch>
            <a:fillRect/>
          </a:stretch>
        </p:blipFill>
        <p:spPr bwMode="auto">
          <a:xfrm>
            <a:off x="364190" y="4432762"/>
            <a:ext cx="1456221" cy="2160189"/>
          </a:xfrm>
          <a:prstGeom prst="rect">
            <a:avLst/>
          </a:prstGeom>
          <a:noFill/>
        </p:spPr>
      </p:pic>
      <p:pic>
        <p:nvPicPr>
          <p:cNvPr id="1030" name="Picture 6" descr="Librería Desnivel - Los cinco en peligro | Enid Blyton"/>
          <p:cNvPicPr>
            <a:picLocks noChangeAspect="1" noChangeArrowheads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3159728" y="4444445"/>
            <a:ext cx="1472080" cy="2222841"/>
          </a:xfrm>
          <a:prstGeom prst="rect">
            <a:avLst/>
          </a:prstGeom>
          <a:noFill/>
        </p:spPr>
      </p:pic>
      <p:pic>
        <p:nvPicPr>
          <p:cNvPr id="1032" name="Picture 8" descr="Los Cinco en peligro - Editorial Juventud"/>
          <p:cNvPicPr>
            <a:picLocks noChangeAspect="1" noChangeArrowheads="1"/>
          </p:cNvPicPr>
          <p:nvPr/>
        </p:nvPicPr>
        <p:blipFill>
          <a:blip r:embed="rId8">
            <a:lum contrast="10000"/>
          </a:blip>
          <a:srcRect/>
          <a:stretch>
            <a:fillRect/>
          </a:stretch>
        </p:blipFill>
        <p:spPr bwMode="auto">
          <a:xfrm>
            <a:off x="7743120" y="4447235"/>
            <a:ext cx="1483754" cy="2225631"/>
          </a:xfrm>
          <a:prstGeom prst="rect">
            <a:avLst/>
          </a:prstGeom>
          <a:noFill/>
        </p:spPr>
      </p:pic>
      <p:pic>
        <p:nvPicPr>
          <p:cNvPr id="1034" name="Picture 10" descr="Los Cinco en peligro - Editorial Juventud"/>
          <p:cNvPicPr>
            <a:picLocks noChangeAspect="1" noChangeArrowheads="1"/>
          </p:cNvPicPr>
          <p:nvPr/>
        </p:nvPicPr>
        <p:blipFill>
          <a:blip r:embed="rId9">
            <a:lum contrast="10000"/>
          </a:blip>
          <a:srcRect/>
          <a:stretch>
            <a:fillRect/>
          </a:stretch>
        </p:blipFill>
        <p:spPr bwMode="auto">
          <a:xfrm>
            <a:off x="9226874" y="4447235"/>
            <a:ext cx="1360032" cy="2222841"/>
          </a:xfrm>
          <a:prstGeom prst="rect">
            <a:avLst/>
          </a:prstGeom>
          <a:noFill/>
        </p:spPr>
      </p:pic>
      <p:pic>
        <p:nvPicPr>
          <p:cNvPr id="1036" name="Picture 12" descr="Los Cinco y el tesoro de la isla - Editorial Juventud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586906" y="4432762"/>
            <a:ext cx="1331825" cy="2234524"/>
          </a:xfrm>
          <a:prstGeom prst="rect">
            <a:avLst/>
          </a:prstGeom>
          <a:noFill/>
        </p:spPr>
      </p:pic>
      <p:pic>
        <p:nvPicPr>
          <p:cNvPr id="1038" name="Picture 14" descr="Los Cinco y el tesoro de la isla - Editorial Juventud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820411" y="4444445"/>
            <a:ext cx="1339317" cy="2160189"/>
          </a:xfrm>
          <a:prstGeom prst="rect">
            <a:avLst/>
          </a:prstGeom>
          <a:noFill/>
        </p:spPr>
      </p:pic>
      <p:pic>
        <p:nvPicPr>
          <p:cNvPr id="1040" name="Picture 16" descr="Los Cinco se divierten - Editorial Juventud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157656" y="4432763"/>
            <a:ext cx="1574371" cy="2237314"/>
          </a:xfrm>
          <a:prstGeom prst="rect">
            <a:avLst/>
          </a:prstGeom>
          <a:noFill/>
        </p:spPr>
      </p:pic>
      <p:pic>
        <p:nvPicPr>
          <p:cNvPr id="1042" name="Picture 18" descr="Los Cinco se divierten - Editorial Juventud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631808" y="4440753"/>
            <a:ext cx="1525848" cy="2229323"/>
          </a:xfrm>
          <a:prstGeom prst="rect">
            <a:avLst/>
          </a:prstGeom>
          <a:noFill/>
        </p:spPr>
      </p:pic>
      <p:pic>
        <p:nvPicPr>
          <p:cNvPr id="1044" name="Picture 20" descr="Енід Блайтон [книги, біографія] - купити всі книги автора онлайн в Києві |  Доставка по всій Україні | інтернет-магазин Book24"/>
          <p:cNvPicPr>
            <a:picLocks noChangeAspect="1" noChangeArrowheads="1"/>
          </p:cNvPicPr>
          <p:nvPr/>
        </p:nvPicPr>
        <p:blipFill>
          <a:blip r:embed="rId14"/>
          <a:srcRect l="4311" t="4099" r="5351" b="3237"/>
          <a:stretch>
            <a:fillRect/>
          </a:stretch>
        </p:blipFill>
        <p:spPr bwMode="auto">
          <a:xfrm>
            <a:off x="2392538" y="1971822"/>
            <a:ext cx="1534380" cy="2230203"/>
          </a:xfrm>
          <a:prstGeom prst="rect">
            <a:avLst/>
          </a:prstGeom>
          <a:noFill/>
        </p:spPr>
      </p:pic>
      <p:pic>
        <p:nvPicPr>
          <p:cNvPr id="1046" name="Picture 22" descr="Энид Блайтон [книги, биография] - купить все книги автора онлайн в Киеве |  Доставка по всей Украине | интернет-магазин Book24"/>
          <p:cNvPicPr>
            <a:picLocks noChangeAspect="1" noChangeArrowheads="1"/>
          </p:cNvPicPr>
          <p:nvPr/>
        </p:nvPicPr>
        <p:blipFill>
          <a:blip r:embed="rId15"/>
          <a:srcRect l="5564" t="2501" r="4175" b="2581"/>
          <a:stretch>
            <a:fillRect/>
          </a:stretch>
        </p:blipFill>
        <p:spPr bwMode="auto">
          <a:xfrm>
            <a:off x="4129300" y="1874602"/>
            <a:ext cx="1588178" cy="2327423"/>
          </a:xfrm>
          <a:prstGeom prst="rect">
            <a:avLst/>
          </a:prstGeom>
          <a:noFill/>
        </p:spPr>
      </p:pic>
      <p:pic>
        <p:nvPicPr>
          <p:cNvPr id="1048" name="Picture 24" descr="Энид Блайтон [книги, биография] - купить все книги автора онлайн в Киеве |  Доставка по всей Украине | интернет-магазин Book24"/>
          <p:cNvPicPr>
            <a:picLocks noChangeAspect="1" noChangeArrowheads="1"/>
          </p:cNvPicPr>
          <p:nvPr/>
        </p:nvPicPr>
        <p:blipFill>
          <a:blip r:embed="rId16"/>
          <a:srcRect l="6950" t="3349" r="3592" b="3694"/>
          <a:stretch>
            <a:fillRect/>
          </a:stretch>
        </p:blipFill>
        <p:spPr bwMode="auto">
          <a:xfrm>
            <a:off x="5921267" y="1874602"/>
            <a:ext cx="1533695" cy="226802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HOME\Desktop\На УРОК\enid-meri-blajton-znamenyte-kachenya-tim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lum bright="-20000" contrast="20000"/>
          </a:blip>
          <a:srcRect/>
          <a:stretch>
            <a:fillRect/>
          </a:stretch>
        </p:blipFill>
        <p:spPr bwMode="auto">
          <a:xfrm>
            <a:off x="396239" y="365125"/>
            <a:ext cx="3359392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904735" y="365126"/>
            <a:ext cx="7900087" cy="5245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8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“ Знамените каченя </a:t>
            </a:r>
            <a:r>
              <a:rPr lang="uk-UA" sz="3800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ТІМ”</a:t>
            </a:r>
            <a:endParaRPr lang="uk-UA" sz="38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4" name="Знамените каченя Тім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288218" y="1040525"/>
            <a:ext cx="7516603" cy="54969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20000"/>
          </a:blip>
          <a:srcRect b="30363"/>
          <a:stretch>
            <a:fillRect/>
          </a:stretch>
        </p:blipFill>
        <p:spPr bwMode="auto">
          <a:xfrm>
            <a:off x="1250731" y="1293790"/>
            <a:ext cx="4146812" cy="4140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82566" y="365126"/>
            <a:ext cx="10447281" cy="5245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2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Добери слова, що характеризують Тіма</a:t>
            </a:r>
            <a:endParaRPr lang="uk-UA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84883" y="1293790"/>
            <a:ext cx="26591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ихований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веселий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добрий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дотепний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енергійний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злий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нерішучий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слухняний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сумний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чутливий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14700" y="1026839"/>
            <a:ext cx="1858488" cy="2294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474294" y="1178919"/>
            <a:ext cx="5510034" cy="33629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82566" y="365126"/>
            <a:ext cx="10447281" cy="5245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2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Опиши, яким ти уявив Тіма</a:t>
            </a:r>
            <a:endParaRPr lang="uk-UA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6" name="Picture 4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6163003" y="2739051"/>
            <a:ext cx="5741773" cy="36056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279142" y="275036"/>
            <a:ext cx="5543589" cy="38223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6037390" y="2805112"/>
            <a:ext cx="5866285" cy="3740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36809" y="376894"/>
            <a:ext cx="5363775" cy="32799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556" name="Picture 4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5923006" y="2921583"/>
            <a:ext cx="5857101" cy="34855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410948" y="1690687"/>
            <a:ext cx="5253390" cy="33261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580" name="Picture 4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5922061" y="2557119"/>
            <a:ext cx="5890998" cy="3946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82566" y="365126"/>
            <a:ext cx="10447281" cy="5245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2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Що таке добре і що таке погано?</a:t>
            </a:r>
            <a:endParaRPr lang="uk-UA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430342" y="889686"/>
            <a:ext cx="1350620" cy="1667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36808" y="540179"/>
            <a:ext cx="5536770" cy="35212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604" name="Picture 4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5997145" y="2748081"/>
            <a:ext cx="5899236" cy="3756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418994" y="324627"/>
            <a:ext cx="5907474" cy="3430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6463862" y="3152331"/>
            <a:ext cx="5454489" cy="34346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90759" y="349399"/>
            <a:ext cx="5410951" cy="31471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2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6441898" y="3125777"/>
            <a:ext cx="5561485" cy="3315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Знамените каченя Тім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280654" y="340644"/>
            <a:ext cx="5677758" cy="34876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2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6106510" y="3026769"/>
            <a:ext cx="5683590" cy="35211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082566" y="365126"/>
            <a:ext cx="10447281" cy="5245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2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Поставте один одному запитання</a:t>
            </a:r>
            <a:endParaRPr lang="uk-UA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52798" y="987335"/>
            <a:ext cx="2248556" cy="1963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552980" y="987335"/>
            <a:ext cx="5122605" cy="31881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2" descr="Знамените каченя Тім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>
            <a:off x="6022428" y="3152909"/>
            <a:ext cx="5496015" cy="32723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Знамените каченя Ті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572643" y="396218"/>
            <a:ext cx="5250088" cy="35688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2" descr="Знамените каченя Тім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6160958" y="3138560"/>
            <a:ext cx="5419612" cy="32684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68107" y="564383"/>
            <a:ext cx="2623795" cy="2291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82566" y="365126"/>
            <a:ext cx="10447281" cy="52456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3200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Добери прислів’я до казки</a:t>
            </a:r>
            <a:endParaRPr lang="uk-UA" sz="3200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96825" y="1184494"/>
            <a:ext cx="1858488" cy="2294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615559" y="1586273"/>
            <a:ext cx="4614041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3972909" y="1744718"/>
            <a:ext cx="40359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Коли не тямиш, не берись</a:t>
            </a:r>
            <a:endParaRPr lang="uk-UA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306206" y="3347544"/>
            <a:ext cx="4614041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Хто хвалиться, той кається</a:t>
            </a:r>
            <a:endParaRPr lang="uk-UA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08538" y="4724400"/>
            <a:ext cx="4614041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Зробив діло – гуляй сміло</a:t>
            </a:r>
            <a:endParaRPr lang="uk-UA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20000"/>
          </a:blip>
          <a:srcRect b="30363"/>
          <a:stretch>
            <a:fillRect/>
          </a:stretch>
        </p:blipFill>
        <p:spPr bwMode="auto">
          <a:xfrm>
            <a:off x="4043313" y="1283221"/>
            <a:ext cx="3786894" cy="3694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078014" y="359891"/>
            <a:ext cx="37521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Молодці</a:t>
            </a:r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!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21653" y="4813738"/>
            <a:ext cx="81487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Дякую за </a:t>
            </a:r>
            <a:r>
              <a:rPr lang="ru-RU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гарну</a:t>
            </a:r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роботу!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098" name="Picture 2" descr="Смайлик подмигивает и говорит о том, что большой палец вверх на белом фоне.  Символ Иллюстрация вектора - иллюстрации насчитывающей желтый, шарж:  172916792"/>
          <p:cNvPicPr>
            <a:picLocks noChangeAspect="1" noChangeArrowheads="1"/>
          </p:cNvPicPr>
          <p:nvPr/>
        </p:nvPicPr>
        <p:blipFill>
          <a:blip r:embed="rId3"/>
          <a:srcRect t="4354" b="9010"/>
          <a:stretch>
            <a:fillRect/>
          </a:stretch>
        </p:blipFill>
        <p:spPr bwMode="auto">
          <a:xfrm>
            <a:off x="694408" y="359891"/>
            <a:ext cx="2654490" cy="1967705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190</Words>
  <Application>Microsoft Office PowerPoint</Application>
  <PresentationFormat>Произвольный</PresentationFormat>
  <Paragraphs>35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Office Theme</vt:lpstr>
      <vt:lpstr>Енід Мері Блайтон</vt:lpstr>
      <vt:lpstr>(1897 – 1968)</vt:lpstr>
      <vt:lpstr>Слайд 3</vt:lpstr>
      <vt:lpstr>“ Славетна п’ятірка ” Енід Блайтон</vt:lpstr>
      <vt:lpstr>Творчість Енід Блайтон</vt:lpstr>
      <vt:lpstr>“ Знамените каченя ТІМ”</vt:lpstr>
      <vt:lpstr>Добери слова, що характеризують Тіма</vt:lpstr>
      <vt:lpstr>Опиши, яким ти уявив Тіма</vt:lpstr>
      <vt:lpstr>Слайд 9</vt:lpstr>
      <vt:lpstr>Слайд 10</vt:lpstr>
      <vt:lpstr>Що таке добре і що таке погано?</vt:lpstr>
      <vt:lpstr>Слайд 12</vt:lpstr>
      <vt:lpstr>Слайд 13</vt:lpstr>
      <vt:lpstr>Слайд 14</vt:lpstr>
      <vt:lpstr>Слайд 15</vt:lpstr>
      <vt:lpstr>Поставте один одному запитання</vt:lpstr>
      <vt:lpstr>Слайд 17</vt:lpstr>
      <vt:lpstr>Добери прислів’я до казки</vt:lpstr>
      <vt:lpstr>Слайд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HOME</cp:lastModifiedBy>
  <cp:revision>66</cp:revision>
  <dcterms:created xsi:type="dcterms:W3CDTF">2022-05-10T13:19:25Z</dcterms:created>
  <dcterms:modified xsi:type="dcterms:W3CDTF">2022-12-07T22:02:19Z</dcterms:modified>
</cp:coreProperties>
</file>