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8" r:id="rId9"/>
    <p:sldId id="266" r:id="rId10"/>
    <p:sldId id="263" r:id="rId11"/>
    <p:sldId id="261" r:id="rId12"/>
    <p:sldId id="269" r:id="rId13"/>
    <p:sldId id="262" r:id="rId14"/>
    <p:sldId id="267" r:id="rId1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8B25-44AE-45B0-8230-CA1EF9A5CD60}" type="datetimeFigureOut">
              <a:rPr lang="uk-UA" smtClean="0"/>
              <a:pPr/>
              <a:t>06.04.2023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F7307-3ADC-44BA-901A-D6838810115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8B25-44AE-45B0-8230-CA1EF9A5CD60}" type="datetimeFigureOut">
              <a:rPr lang="uk-UA" smtClean="0"/>
              <a:pPr/>
              <a:t>06.04.2023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F7307-3ADC-44BA-901A-D6838810115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8B25-44AE-45B0-8230-CA1EF9A5CD60}" type="datetimeFigureOut">
              <a:rPr lang="uk-UA" smtClean="0"/>
              <a:pPr/>
              <a:t>06.04.2023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F7307-3ADC-44BA-901A-D6838810115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8B25-44AE-45B0-8230-CA1EF9A5CD60}" type="datetimeFigureOut">
              <a:rPr lang="uk-UA" smtClean="0"/>
              <a:pPr/>
              <a:t>06.04.2023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F7307-3ADC-44BA-901A-D6838810115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8B25-44AE-45B0-8230-CA1EF9A5CD60}" type="datetimeFigureOut">
              <a:rPr lang="uk-UA" smtClean="0"/>
              <a:pPr/>
              <a:t>06.04.2023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F7307-3ADC-44BA-901A-D6838810115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8B25-44AE-45B0-8230-CA1EF9A5CD60}" type="datetimeFigureOut">
              <a:rPr lang="uk-UA" smtClean="0"/>
              <a:pPr/>
              <a:t>06.04.2023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F7307-3ADC-44BA-901A-D6838810115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8B25-44AE-45B0-8230-CA1EF9A5CD60}" type="datetimeFigureOut">
              <a:rPr lang="uk-UA" smtClean="0"/>
              <a:pPr/>
              <a:t>06.04.2023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F7307-3ADC-44BA-901A-D6838810115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8B25-44AE-45B0-8230-CA1EF9A5CD60}" type="datetimeFigureOut">
              <a:rPr lang="uk-UA" smtClean="0"/>
              <a:pPr/>
              <a:t>06.04.2023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F7307-3ADC-44BA-901A-D6838810115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8B25-44AE-45B0-8230-CA1EF9A5CD60}" type="datetimeFigureOut">
              <a:rPr lang="uk-UA" smtClean="0"/>
              <a:pPr/>
              <a:t>06.04.2023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F7307-3ADC-44BA-901A-D6838810115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8B25-44AE-45B0-8230-CA1EF9A5CD60}" type="datetimeFigureOut">
              <a:rPr lang="uk-UA" smtClean="0"/>
              <a:pPr/>
              <a:t>06.04.2023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F7307-3ADC-44BA-901A-D6838810115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18B25-44AE-45B0-8230-CA1EF9A5CD60}" type="datetimeFigureOut">
              <a:rPr lang="uk-UA" smtClean="0"/>
              <a:pPr/>
              <a:t>06.04.2023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F7307-3ADC-44BA-901A-D6838810115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A18B25-44AE-45B0-8230-CA1EF9A5CD60}" type="datetimeFigureOut">
              <a:rPr lang="uk-UA" smtClean="0"/>
              <a:pPr/>
              <a:t>06.04.2023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F7307-3ADC-44BA-901A-D68388101157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HOME\Desktop\Шаблони\1646370924_43-abrakadabra-fun-p-zelenii-shablon-dlya-prezentatsii-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749435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004822" y="214290"/>
            <a:ext cx="51649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err="1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Фелікс</a:t>
            </a:r>
            <a:r>
              <a:rPr lang="ru-RU" sz="5400" b="1" cap="all" spc="0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 ЗАЛЬТЕН</a:t>
            </a:r>
            <a:endParaRPr lang="ru-RU" sz="5400" b="1" cap="all" spc="0" dirty="0">
              <a:ln w="0"/>
              <a:solidFill>
                <a:schemeClr val="accent6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00364" y="5429264"/>
            <a:ext cx="282962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«БЕМБІ»</a:t>
            </a:r>
            <a:endParaRPr lang="ru-RU" sz="5400" b="1" cap="all" spc="0" dirty="0">
              <a:ln w="0"/>
              <a:solidFill>
                <a:schemeClr val="accent6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30" name="Picture 6" descr="Фелікс Зальтен. Біографія Фелікса Зальтена — УкрЛіб"/>
          <p:cNvPicPr>
            <a:picLocks noChangeAspect="1" noChangeArrowheads="1"/>
          </p:cNvPicPr>
          <p:nvPr/>
        </p:nvPicPr>
        <p:blipFill>
          <a:blip r:embed="rId3"/>
          <a:srcRect l="35081" r="4435"/>
          <a:stretch>
            <a:fillRect/>
          </a:stretch>
        </p:blipFill>
        <p:spPr bwMode="auto">
          <a:xfrm rot="401732">
            <a:off x="5228413" y="1997631"/>
            <a:ext cx="2571768" cy="2832355"/>
          </a:xfrm>
          <a:prstGeom prst="ellipse">
            <a:avLst/>
          </a:prstGeom>
          <a:ln w="28575" cap="rnd">
            <a:solidFill>
              <a:schemeClr val="accent3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32" name="Picture 8" descr="Читати Фелікс Зальтен «Бембі» :: БУЛ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32329">
            <a:off x="797613" y="1919727"/>
            <a:ext cx="2643186" cy="3480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1" name="Рисунок 10" descr="Наклейка PNG - AVATAN PLUS"/>
          <p:cNvPicPr/>
          <p:nvPr/>
        </p:nvPicPr>
        <p:blipFill>
          <a:blip r:embed="rId5"/>
          <a:srcRect l="4805" t="11299" r="7662" b="16234"/>
          <a:stretch>
            <a:fillRect/>
          </a:stretch>
        </p:blipFill>
        <p:spPr bwMode="auto">
          <a:xfrm>
            <a:off x="6215074" y="4071942"/>
            <a:ext cx="2643206" cy="2042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HOME\Desktop\Шаблони\1646370924_43-abrakadabra-fun-p-zelenii-shablon-dlya-prezentatsii-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214290"/>
            <a:ext cx="6400816" cy="928694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Фелікс Зальтен</a:t>
            </a:r>
            <a:endParaRPr lang="uk-UA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357430"/>
            <a:ext cx="8401080" cy="2500331"/>
          </a:xfrm>
        </p:spPr>
        <p:txBody>
          <a:bodyPr>
            <a:norm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Народився у Будапешті (Угорщина). Батько був інженером. Незабаром після народження сім’я переїхала до Відня.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Через нестатки у родині не зміг здобути офіційної освіти, тому єдиним його навчальним закладом стала бібліотека. 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Згодом емігрував до США, а </a:t>
            </a:r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невдовзі - у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Швейцарію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5984" y="1214422"/>
            <a:ext cx="68580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австро-угорський письменник, </a:t>
            </a:r>
          </a:p>
          <a:p>
            <a:pPr algn="ctr"/>
            <a:r>
              <a:rPr lang="uk-UA" sz="20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журналіст і критик</a:t>
            </a:r>
            <a:endParaRPr lang="uk-UA" sz="2000" dirty="0">
              <a:solidFill>
                <a:srgbClr val="0000FF"/>
              </a:solidFill>
            </a:endParaRPr>
          </a:p>
        </p:txBody>
      </p:sp>
      <p:sp>
        <p:nvSpPr>
          <p:cNvPr id="2050" name="AutoShape 2" descr="Феликс Зальтен - австрийский писатель - биография, фото, виде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1" name="Picture 3" descr="C:\Users\HOME\Desktop\завантаження.jpg"/>
          <p:cNvPicPr>
            <a:picLocks noChangeAspect="1" noChangeArrowheads="1"/>
          </p:cNvPicPr>
          <p:nvPr/>
        </p:nvPicPr>
        <p:blipFill>
          <a:blip r:embed="rId3">
            <a:lum bright="10000" contrast="10000"/>
          </a:blip>
          <a:srcRect/>
          <a:stretch>
            <a:fillRect/>
          </a:stretch>
        </p:blipFill>
        <p:spPr bwMode="auto">
          <a:xfrm>
            <a:off x="357158" y="142852"/>
            <a:ext cx="1971675" cy="2324100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53" name="Picture 5" descr="https://upload.wikimedia.org/wikipedia/commons/thumb/c/c5/Bahr_und_Salten_Altaussee_1903.jpg/300px-Bahr_und_Salten_Altaussee_19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4595106"/>
            <a:ext cx="2786082" cy="1885251"/>
          </a:xfrm>
          <a:prstGeom prst="rect">
            <a:avLst/>
          </a:prstGeom>
          <a:noFill/>
        </p:spPr>
      </p:pic>
      <p:pic>
        <p:nvPicPr>
          <p:cNvPr id="2057" name="Picture 9" descr="bembi_02"/>
          <p:cNvPicPr>
            <a:picLocks noChangeAspect="1" noChangeArrowheads="1"/>
          </p:cNvPicPr>
          <p:nvPr/>
        </p:nvPicPr>
        <p:blipFill>
          <a:blip r:embed="rId5">
            <a:lum bright="-10000" contrast="10000"/>
          </a:blip>
          <a:srcRect l="10000" t="5875" r="7499"/>
          <a:stretch>
            <a:fillRect/>
          </a:stretch>
        </p:blipFill>
        <p:spPr bwMode="auto">
          <a:xfrm>
            <a:off x="7358082" y="4429132"/>
            <a:ext cx="1594028" cy="2248654"/>
          </a:xfrm>
          <a:prstGeom prst="rect">
            <a:avLst/>
          </a:prstGeom>
          <a:noFill/>
        </p:spPr>
      </p:pic>
      <p:pic>
        <p:nvPicPr>
          <p:cNvPr id="12290" name="Picture 2" descr="Феликс Зальтен и его знаменитый &quot;Бемби&quot;"/>
          <p:cNvPicPr>
            <a:picLocks noChangeAspect="1" noChangeArrowheads="1"/>
          </p:cNvPicPr>
          <p:nvPr/>
        </p:nvPicPr>
        <p:blipFill>
          <a:blip r:embed="rId6" cstate="print"/>
          <a:srcRect t="4700" r="6780"/>
          <a:stretch>
            <a:fillRect/>
          </a:stretch>
        </p:blipFill>
        <p:spPr bwMode="auto">
          <a:xfrm>
            <a:off x="4071934" y="4643446"/>
            <a:ext cx="2643206" cy="18797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HOME\Desktop\Шаблони\1646370924_43-abrakadabra-fun-p-zelenii-shablon-dlya-prezentatsii-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60" y="142852"/>
            <a:ext cx="6715140" cy="785818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Творчість Фелікса </a:t>
            </a:r>
            <a:r>
              <a:rPr lang="uk-UA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Зальтена</a:t>
            </a:r>
            <a:endParaRPr lang="uk-UA" dirty="0"/>
          </a:p>
        </p:txBody>
      </p:sp>
      <p:pic>
        <p:nvPicPr>
          <p:cNvPr id="4" name="Picture 4" descr="Гусь-Хрустальный | Феликс Зальтен и его знаменитый Бемби - БезФормата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 rot="21347650">
            <a:off x="201024" y="739843"/>
            <a:ext cx="2705100" cy="16859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6" name="Picture 2" descr="Бембі. Фелікс Зальтен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46088">
            <a:off x="6768407" y="1018895"/>
            <a:ext cx="1925355" cy="2578600"/>
          </a:xfrm>
          <a:prstGeom prst="rect">
            <a:avLst/>
          </a:prstGeom>
          <a:noFill/>
        </p:spPr>
      </p:pic>
      <p:sp>
        <p:nvSpPr>
          <p:cNvPr id="1028" name="AutoShape 4" descr="Жили-были пятнадцать зайцев — Феликс Зальте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3643306" y="1357298"/>
            <a:ext cx="26853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“БЕМБІ”</a:t>
            </a:r>
            <a:endParaRPr lang="uk-UA" sz="5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14282" y="2928934"/>
            <a:ext cx="65722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Казка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“Бембі“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розкриває життя лісових мешканців у його суперечливій різноманітності. З одного боку, ліс сповнений масою див, незбагненних для розуму; різнобарв'я галявини, візерунок на крилах метелика, таємнича мова звірів і птахів створюють перед читачем світ, здавалося б, ідеальний. Але, з іншого боку, світ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“Бембі”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існує за суворими законами боротьби.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БЕМБІ українською мовою. АУДІОКАЗКА - Казки Дісней - Світ Казок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3929066"/>
            <a:ext cx="1892411" cy="26000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HOME\Desktop\Шаблони\1646370924_43-abrakadabra-fun-p-zelenii-shablon-dlya-prezentatsii-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00364" y="1500174"/>
            <a:ext cx="5786478" cy="4625989"/>
          </a:xfrm>
        </p:spPr>
        <p:txBody>
          <a:bodyPr>
            <a:norm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Книга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“Бембі”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показує, що ліс готовий прийняти доброту людини, якщо це істинна доброта, що поширюється на всіх його мешканців, а не порожня сентиментальність — блакитний бантик на шиї прирученого оленятка. </a:t>
            </a:r>
          </a:p>
          <a:p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“Закон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життя — це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боротьба”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, — скаже у фіналі казки змужнілий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Бембі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. Але розуміння цього закону не робить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Бембі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жорстоким — його серце назавжди зостанеться відкритим для добра.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868" y="428604"/>
            <a:ext cx="42148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“БЕМБІ”</a:t>
            </a:r>
            <a:endParaRPr lang="uk-UA" sz="4000" dirty="0"/>
          </a:p>
        </p:txBody>
      </p:sp>
      <p:pic>
        <p:nvPicPr>
          <p:cNvPr id="9" name="Рисунок 8" descr="Наклейка PNG - AVATAN PLUS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714752"/>
            <a:ext cx="271464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8" descr="Читати Фелікс Зальтен «Бембі» :: БУЛ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32329">
            <a:off x="504996" y="342949"/>
            <a:ext cx="2425228" cy="31932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HOME\Desktop\Шаблони\1646370924_43-abrakadabra-fun-p-zelenii-shablon-dlya-prezentatsii-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14678" y="928670"/>
            <a:ext cx="5786478" cy="5643602"/>
          </a:xfrm>
        </p:spPr>
        <p:txBody>
          <a:bodyPr>
            <a:normAutofit lnSpcReduction="10000"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Книга Фелікса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Зальтена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“Бембі”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та її герої здобули всесвітню славу, вона перекладена чи не всіма мовами світу. 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У 1942 році американський художник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Волт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Дісней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поставив мультиплікаційний </a:t>
            </a:r>
          </a:p>
          <a:p>
            <a:pPr>
              <a:buNone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	фільм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“Бембі”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У 1945 році в Швейцарії було проведено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конкурс імені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“Бембі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на краще оповідання з життя тварин. 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Був встановлений навіть футбольний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приз імені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“Бембі”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868" y="214290"/>
            <a:ext cx="42148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“БЕМБІ”</a:t>
            </a:r>
            <a:endParaRPr lang="uk-UA" sz="4000" dirty="0"/>
          </a:p>
        </p:txBody>
      </p:sp>
      <p:pic>
        <p:nvPicPr>
          <p:cNvPr id="5" name="Picture 4" descr="Бембі — Вікіпеді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026676">
            <a:off x="571472" y="357166"/>
            <a:ext cx="2044935" cy="287654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9" name="Рисунок 8" descr="Фото Бэмби (53 фото) 🔥 Прикольные картинки и юмор"/>
          <p:cNvPicPr/>
          <p:nvPr/>
        </p:nvPicPr>
        <p:blipFill>
          <a:blip r:embed="rId4" cstate="print"/>
          <a:srcRect l="2158" r="18044"/>
          <a:stretch>
            <a:fillRect/>
          </a:stretch>
        </p:blipFill>
        <p:spPr bwMode="auto">
          <a:xfrm>
            <a:off x="285720" y="3929066"/>
            <a:ext cx="2786082" cy="233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bembi_12"/>
          <p:cNvPicPr>
            <a:picLocks noChangeAspect="1" noChangeArrowheads="1"/>
          </p:cNvPicPr>
          <p:nvPr/>
        </p:nvPicPr>
        <p:blipFill>
          <a:blip r:embed="rId5"/>
          <a:srcRect l="15000" t="11392" r="21999" b="39241"/>
          <a:stretch>
            <a:fillRect/>
          </a:stretch>
        </p:blipFill>
        <p:spPr bwMode="auto">
          <a:xfrm>
            <a:off x="6072198" y="2561538"/>
            <a:ext cx="2786082" cy="1724717"/>
          </a:xfrm>
          <a:prstGeom prst="ellipse">
            <a:avLst/>
          </a:prstGeom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HOME\Desktop\Шаблони\1646370924_43-abrakadabra-fun-p-zelenii-shablon-dlya-prezentatsii-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928671"/>
            <a:ext cx="3857652" cy="4857784"/>
          </a:xfrm>
        </p:spPr>
        <p:txBody>
          <a:bodyPr>
            <a:normAutofit/>
          </a:bodyPr>
          <a:lstStyle/>
          <a:p>
            <a:r>
              <a:rPr lang="uk-UA" dirty="0" smtClean="0"/>
              <a:t>непроглядні</a:t>
            </a:r>
          </a:p>
          <a:p>
            <a:r>
              <a:rPr lang="uk-UA" dirty="0" smtClean="0"/>
              <a:t>новонародженого</a:t>
            </a:r>
          </a:p>
          <a:p>
            <a:r>
              <a:rPr lang="uk-UA" dirty="0" smtClean="0"/>
              <a:t>неймовірно</a:t>
            </a:r>
          </a:p>
          <a:p>
            <a:r>
              <a:rPr lang="uk-UA" dirty="0" smtClean="0"/>
              <a:t>розкуйовджене</a:t>
            </a:r>
          </a:p>
          <a:p>
            <a:r>
              <a:rPr lang="uk-UA" dirty="0" smtClean="0"/>
              <a:t>безпорадність</a:t>
            </a:r>
          </a:p>
          <a:p>
            <a:r>
              <a:rPr lang="uk-UA" dirty="0" smtClean="0"/>
              <a:t>створіння</a:t>
            </a:r>
          </a:p>
          <a:p>
            <a:r>
              <a:rPr lang="uk-UA" dirty="0" smtClean="0"/>
              <a:t>стрекотати</a:t>
            </a:r>
          </a:p>
          <a:p>
            <a:r>
              <a:rPr lang="uk-UA" dirty="0" smtClean="0"/>
              <a:t>ощасливлена</a:t>
            </a:r>
            <a:endParaRPr lang="uk-UA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286380" y="857233"/>
            <a:ext cx="3643338" cy="48577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dirty="0" smtClean="0"/>
              <a:t>помандрував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найулюбленішою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dirty="0" smtClean="0"/>
              <a:t>нетерплячість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пригорщами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dirty="0" smtClean="0"/>
              <a:t>розпитувань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неосяжність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dirty="0" smtClean="0"/>
              <a:t>зацікавленість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dirty="0" smtClean="0"/>
              <a:t>жорстокість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1508" name="Picture 4" descr="Kaz_Creations Cartoons Cartoon Bambi - PNG gratui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3143248"/>
            <a:ext cx="3645100" cy="371475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42844" y="214290"/>
            <a:ext cx="87868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Читай правильно</a:t>
            </a:r>
            <a:endParaRPr lang="uk-UA" sz="4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HOME\Desktop\Шаблони\1646370924_43-abrakadabra-fun-p-zelenii-shablon-dlya-prezentatsii-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0" name="Picture 2" descr="https://bipbap.ru/wp-content/uploads/2018/08/2-puzzles-bambi-puzzle-24-pieces.44259-2.fs_-640x44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6960" y="1785926"/>
            <a:ext cx="6199206" cy="42910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42844" y="428604"/>
            <a:ext cx="88583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Новонароджений </a:t>
            </a:r>
            <a:r>
              <a:rPr lang="uk-UA" sz="4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Бембі</a:t>
            </a:r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uk-UA" sz="4000" dirty="0"/>
          </a:p>
        </p:txBody>
      </p:sp>
      <p:pic>
        <p:nvPicPr>
          <p:cNvPr id="6160" name="Picture 16" descr="Стих Вам не нужна сорока? Агнии Барто читать для детей онлайн из коллекции  детских классиков ~ Skazki.lan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1071546"/>
            <a:ext cx="3221035" cy="3143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HOME\Desktop\Шаблони\1646370924_43-abrakadabra-fun-p-zelenii-shablon-dlya-prezentatsii-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 descr="мама бэмби: 2 тыс изображений найдено в Яндекс Картинках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 r="6371" b="2273"/>
          <a:stretch>
            <a:fillRect/>
          </a:stretch>
        </p:blipFill>
        <p:spPr bwMode="auto">
          <a:xfrm>
            <a:off x="4714876" y="3357562"/>
            <a:ext cx="3929090" cy="30718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42844" y="428604"/>
            <a:ext cx="88583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Бембі</a:t>
            </a:r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мама </a:t>
            </a:r>
            <a:endParaRPr lang="uk-UA" sz="4000" dirty="0"/>
          </a:p>
        </p:txBody>
      </p:sp>
      <p:pic>
        <p:nvPicPr>
          <p:cNvPr id="25604" name="Picture 4" descr="мама бэмби: 2 тыс изображений найдено в Яндекс Картинках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714488"/>
            <a:ext cx="3857652" cy="30223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4695025" y="1928802"/>
            <a:ext cx="44489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err="1" smtClean="0"/>
              <a:t>“Бембі</a:t>
            </a:r>
            <a:r>
              <a:rPr lang="uk-UA" sz="2400" b="1" dirty="0" smtClean="0"/>
              <a:t>, мій маленький </a:t>
            </a:r>
            <a:r>
              <a:rPr lang="uk-UA" sz="2400" b="1" dirty="0" err="1" smtClean="0"/>
              <a:t>Бембі</a:t>
            </a:r>
            <a:r>
              <a:rPr lang="uk-UA" sz="2400" b="1" dirty="0" smtClean="0"/>
              <a:t>!” </a:t>
            </a:r>
            <a:endParaRPr lang="uk-UA" sz="24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HOME\Desktop\Шаблони\1646370924_43-abrakadabra-fun-p-zelenii-shablon-dlya-prezentatsii-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2844" y="214290"/>
            <a:ext cx="88583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Лісовою стежкою</a:t>
            </a:r>
            <a:endParaRPr lang="uk-UA" sz="4000" dirty="0"/>
          </a:p>
        </p:txBody>
      </p:sp>
      <p:pic>
        <p:nvPicPr>
          <p:cNvPr id="7" name="Picture 2" descr="Бемби»: Как научиться любви к природе | КиноРепортер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 flipH="1">
            <a:off x="285720" y="3500438"/>
            <a:ext cx="5238787" cy="314327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42844" y="1071546"/>
            <a:ext cx="5786478" cy="2379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       Він ішов за матір'ю вузькою стежкою, що пролягла крізь чагарник. </a:t>
            </a:r>
            <a:r>
              <a:rPr lang="uk-UA" b="1" dirty="0" smtClean="0"/>
              <a:t>Це була приємна подорож. </a:t>
            </a:r>
            <a:r>
              <a:rPr lang="uk-UA" dirty="0" smtClean="0"/>
              <a:t>Густе листя розсувалося, даючи дорогу, і ніжно гладило по боках. Усюди </a:t>
            </a:r>
            <a:r>
              <a:rPr lang="uk-UA" dirty="0" err="1" smtClean="0"/>
              <a:t>Бембі</a:t>
            </a:r>
            <a:r>
              <a:rPr lang="uk-UA" dirty="0" smtClean="0"/>
              <a:t> ввижались нездоланні перешкоди, проте, підійшовши ближче, він упевнявся, що стежкою можна спокійно йти далі. </a:t>
            </a:r>
          </a:p>
          <a:p>
            <a:r>
              <a:rPr lang="uk-UA" dirty="0" smtClean="0"/>
              <a:t>       Таких стежок було безліч, вони вздовж і впоперек перетинали весь ліс.</a:t>
            </a:r>
            <a:endParaRPr lang="uk-UA" dirty="0"/>
          </a:p>
        </p:txBody>
      </p:sp>
      <p:pic>
        <p:nvPicPr>
          <p:cNvPr id="2" name="Picture 2" descr="Bambi обои для рабочего стола, картинки из мультфильмов на рабочий стол -  36 фото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2143116"/>
            <a:ext cx="2857500" cy="1600200"/>
          </a:xfrm>
          <a:prstGeom prst="rect">
            <a:avLst/>
          </a:prstGeom>
          <a:noFill/>
        </p:spPr>
      </p:pic>
      <p:pic>
        <p:nvPicPr>
          <p:cNvPr id="3" name="Picture 4" descr="Кадры из фильма: Бэмби"/>
          <p:cNvPicPr>
            <a:picLocks noChangeAspect="1" noChangeArrowheads="1"/>
          </p:cNvPicPr>
          <p:nvPr/>
        </p:nvPicPr>
        <p:blipFill>
          <a:blip r:embed="rId5" cstate="print"/>
          <a:srcRect r="2786"/>
          <a:stretch>
            <a:fillRect/>
          </a:stretch>
        </p:blipFill>
        <p:spPr bwMode="auto">
          <a:xfrm>
            <a:off x="5929322" y="4214818"/>
            <a:ext cx="2786082" cy="21494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HOME\Desktop\Шаблони\1646370924_43-abrakadabra-fun-p-zelenii-shablon-dlya-prezentatsii-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2844" y="428604"/>
            <a:ext cx="88583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НЕЗАБАРОМ</a:t>
            </a:r>
            <a:endParaRPr lang="uk-UA" sz="4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857620" y="1214422"/>
            <a:ext cx="478634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     </a:t>
            </a:r>
            <a:r>
              <a:rPr lang="uk-UA" sz="2400" dirty="0" err="1" smtClean="0"/>
              <a:t>Бембі</a:t>
            </a:r>
            <a:r>
              <a:rPr lang="uk-UA" sz="2400" dirty="0" smtClean="0"/>
              <a:t> намагався зрозуміти, що можна назвати словом «незабаром».</a:t>
            </a:r>
          </a:p>
          <a:p>
            <a:r>
              <a:rPr lang="uk-UA" sz="2400" dirty="0" smtClean="0"/>
              <a:t>     По-перше, це не </a:t>
            </a:r>
            <a:r>
              <a:rPr lang="ru-RU" sz="2400" dirty="0" smtClean="0"/>
              <a:t>«</a:t>
            </a:r>
            <a:r>
              <a:rPr lang="uk-UA" sz="2400" dirty="0" smtClean="0"/>
              <a:t>зараз</a:t>
            </a:r>
            <a:r>
              <a:rPr lang="ru-RU" sz="2400" dirty="0" smtClean="0"/>
              <a:t>»</a:t>
            </a:r>
            <a:r>
              <a:rPr lang="uk-UA" sz="2400" dirty="0" smtClean="0"/>
              <a:t>, отже, </a:t>
            </a:r>
            <a:r>
              <a:rPr lang="ru-RU" sz="2400" dirty="0" smtClean="0"/>
              <a:t>«</a:t>
            </a:r>
            <a:r>
              <a:rPr lang="uk-UA" sz="2400" dirty="0" smtClean="0"/>
              <a:t>потім</a:t>
            </a:r>
            <a:r>
              <a:rPr lang="ru-RU" sz="2400" dirty="0" smtClean="0"/>
              <a:t>»</a:t>
            </a:r>
            <a:r>
              <a:rPr lang="uk-UA" sz="2400" dirty="0" smtClean="0"/>
              <a:t>. Але </a:t>
            </a:r>
            <a:r>
              <a:rPr lang="ru-RU" sz="2400" dirty="0" smtClean="0"/>
              <a:t>«</a:t>
            </a:r>
            <a:r>
              <a:rPr lang="ru-RU" sz="2400" dirty="0" err="1" smtClean="0"/>
              <a:t>п</a:t>
            </a:r>
            <a:r>
              <a:rPr lang="uk-UA" sz="2400" dirty="0" smtClean="0"/>
              <a:t>отім</a:t>
            </a:r>
            <a:r>
              <a:rPr lang="ru-RU" sz="2400" dirty="0" smtClean="0"/>
              <a:t>»</a:t>
            </a:r>
            <a:r>
              <a:rPr lang="uk-UA" sz="2400" dirty="0" smtClean="0"/>
              <a:t> не завжди буває </a:t>
            </a:r>
            <a:r>
              <a:rPr lang="ru-RU" sz="2400" dirty="0" smtClean="0"/>
              <a:t>«</a:t>
            </a:r>
            <a:r>
              <a:rPr lang="uk-UA" sz="2400" dirty="0" smtClean="0"/>
              <a:t>незабаром</a:t>
            </a:r>
            <a:r>
              <a:rPr lang="ru-RU" sz="2400" dirty="0" smtClean="0"/>
              <a:t>»</a:t>
            </a:r>
            <a:r>
              <a:rPr lang="uk-UA" sz="2400" dirty="0" smtClean="0"/>
              <a:t>. </a:t>
            </a:r>
          </a:p>
          <a:p>
            <a:r>
              <a:rPr lang="uk-UA" sz="2400" dirty="0" smtClean="0"/>
              <a:t>     Вголос він нічого не відповів, але його думки тим часом стрілою полетіли далі.</a:t>
            </a:r>
            <a:endParaRPr lang="uk-UA" sz="2400" dirty="0"/>
          </a:p>
        </p:txBody>
      </p:sp>
      <p:pic>
        <p:nvPicPr>
          <p:cNvPr id="4097" name="Picture 1" descr="C:\Users\HOME\Desktop\196ca9539c3506683c309143e14aac6b.jpg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714348" y="1500174"/>
            <a:ext cx="2786082" cy="3833868"/>
          </a:xfrm>
          <a:prstGeom prst="rect">
            <a:avLst/>
          </a:prstGeom>
          <a:noFill/>
        </p:spPr>
      </p:pic>
      <p:pic>
        <p:nvPicPr>
          <p:cNvPr id="11" name="Рисунок 10" descr="БЕМБІ українською мовою. АУДІОКАЗКА - Казки Дісней - Світ Казок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4214818"/>
            <a:ext cx="1749535" cy="2385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HOME\Desktop\Шаблони\1646370924_43-abrakadabra-fun-p-zelenii-shablon-dlya-prezentatsii-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Мультфильм Бэмби (США, 1942) – Афиша-Кино"/>
          <p:cNvPicPr>
            <a:picLocks noChangeAspect="1" noChangeArrowheads="1"/>
          </p:cNvPicPr>
          <p:nvPr/>
        </p:nvPicPr>
        <p:blipFill>
          <a:blip r:embed="rId3"/>
          <a:srcRect r="43146"/>
          <a:stretch>
            <a:fillRect/>
          </a:stretch>
        </p:blipFill>
        <p:spPr bwMode="auto">
          <a:xfrm>
            <a:off x="642910" y="1643050"/>
            <a:ext cx="4357718" cy="4236553"/>
          </a:xfrm>
          <a:prstGeom prst="rect">
            <a:avLst/>
          </a:prstGeom>
          <a:noFill/>
        </p:spPr>
      </p:pic>
      <p:sp>
        <p:nvSpPr>
          <p:cNvPr id="3076" name="AutoShape 4" descr="Що їсть їжак? – Станція Юних Натуралістів м. Шост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7" name="Picture 5" descr="C:\Users\HOME\Desktop\завантаження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000628" y="3857628"/>
            <a:ext cx="3286148" cy="2000264"/>
          </a:xfrm>
          <a:prstGeom prst="rect">
            <a:avLst/>
          </a:prstGeom>
          <a:noFill/>
        </p:spPr>
      </p:pic>
      <p:pic>
        <p:nvPicPr>
          <p:cNvPr id="3084" name="Picture 12" descr="Бесплатная мышь PNG | PNG Play"/>
          <p:cNvPicPr>
            <a:picLocks noChangeAspect="1" noChangeArrowheads="1"/>
          </p:cNvPicPr>
          <p:nvPr/>
        </p:nvPicPr>
        <p:blipFill>
          <a:blip r:embed="rId5">
            <a:lum/>
          </a:blip>
          <a:srcRect l="11250" t="30000" r="4374" b="28750"/>
          <a:stretch>
            <a:fillRect/>
          </a:stretch>
        </p:blipFill>
        <p:spPr bwMode="auto">
          <a:xfrm flipH="1">
            <a:off x="4214810" y="5000636"/>
            <a:ext cx="1857388" cy="908056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42844" y="428604"/>
            <a:ext cx="88583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Бембі</a:t>
            </a:r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злякався не на жарт </a:t>
            </a:r>
            <a:endParaRPr lang="uk-UA" sz="40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214942" y="1785926"/>
            <a:ext cx="3571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/>
              <a:t>Чому в природі існує така безглузда жорстокість?</a:t>
            </a:r>
            <a:endParaRPr lang="uk-UA" sz="24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HOME\Desktop\Шаблони\1646370924_43-abrakadabra-fun-p-zelenii-shablon-dlya-prezentatsii-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14876" y="1428736"/>
            <a:ext cx="4143404" cy="4697427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Олень – одна з найбільш граціозних і витончених тварин на нашій планеті.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Перші олені на планеті з’явилися на території сучасної Азії, понад          33 мільйони років тому.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Між собою олені різних видів і підвидів розрізняються по довжині рогів, і за розмірами.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428604"/>
            <a:ext cx="88583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Цікаво знати</a:t>
            </a:r>
            <a:endParaRPr lang="uk-UA" sz="4000" dirty="0"/>
          </a:p>
        </p:txBody>
      </p:sp>
      <p:pic>
        <p:nvPicPr>
          <p:cNvPr id="26627" name="Picture 3" descr="C:\Users\HOME\Desktop\66418e92bf5d0cc0717ccdb4f363a5c8.jpg"/>
          <p:cNvPicPr>
            <a:picLocks noChangeAspect="1" noChangeArrowheads="1"/>
          </p:cNvPicPr>
          <p:nvPr/>
        </p:nvPicPr>
        <p:blipFill>
          <a:blip r:embed="rId3"/>
          <a:srcRect t="6383"/>
          <a:stretch>
            <a:fillRect/>
          </a:stretch>
        </p:blipFill>
        <p:spPr bwMode="auto">
          <a:xfrm>
            <a:off x="285720" y="2000240"/>
            <a:ext cx="4381499" cy="3143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HOME\Desktop\Шаблони\1646370924_43-abrakadabra-fun-p-zelenii-shablon-dlya-prezentatsii-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Маму вбили браконьєри, а оленятко вигодували люди: історія тернопільського  Бембі. ВІДЕО – Новини Тернополя і області - За Збручем"/>
          <p:cNvPicPr>
            <a:picLocks noChangeAspect="1" noChangeArrowheads="1"/>
          </p:cNvPicPr>
          <p:nvPr/>
        </p:nvPicPr>
        <p:blipFill>
          <a:blip r:embed="rId3"/>
          <a:srcRect l="13694" r="5196"/>
          <a:stretch>
            <a:fillRect/>
          </a:stretch>
        </p:blipFill>
        <p:spPr bwMode="auto">
          <a:xfrm>
            <a:off x="428596" y="285728"/>
            <a:ext cx="4429156" cy="306779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072066" y="357166"/>
            <a:ext cx="38576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Вага самого маленького оленя досягає всього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15 кг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, а маса самого великого оленя може доходити до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300 кг.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3786190"/>
            <a:ext cx="4572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Самим маленьким вважається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пуду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(в природі всього два види). Пуду є вегетаріанцем, так як харчується тільки пагонами молодих чагарників і низькорослих дерев.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https://tsikavi-fakty.com.ua/wp-content/uploads/2020/02/be83ac1101b7d8d01fa9304fb91f4749.jpg"/>
          <p:cNvPicPr/>
          <p:nvPr/>
        </p:nvPicPr>
        <p:blipFill>
          <a:blip r:embed="rId4">
            <a:lum contrast="10000"/>
          </a:blip>
          <a:srcRect l="13950" r="11805" b="5292"/>
          <a:stretch>
            <a:fillRect/>
          </a:stretch>
        </p:blipFill>
        <p:spPr bwMode="auto">
          <a:xfrm>
            <a:off x="5429256" y="2928934"/>
            <a:ext cx="2928958" cy="314327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572132" y="6143644"/>
            <a:ext cx="25937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Олень пуду</a:t>
            </a:r>
            <a:endParaRPr lang="uk-UA" i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HOME\Desktop\Шаблони\1646370924_43-abrakadabra-fun-p-zelenii-shablon-dlya-prezentatsii-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bipbap.ru/wp-content/uploads/2018/08/1592869890_p-multfilm-bembi-3.jpg"/>
          <p:cNvPicPr/>
          <p:nvPr/>
        </p:nvPicPr>
        <p:blipFill>
          <a:blip r:embed="rId3" cstate="print">
            <a:lum bright="10000" contrast="20000"/>
          </a:blip>
          <a:srcRect/>
          <a:stretch>
            <a:fillRect/>
          </a:stretch>
        </p:blipFill>
        <p:spPr bwMode="auto">
          <a:xfrm>
            <a:off x="2643174" y="1714488"/>
            <a:ext cx="4136000" cy="31189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000364" y="500042"/>
            <a:ext cx="3056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0541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/>
              </a:rPr>
              <a:t>Молодці!</a:t>
            </a:r>
            <a:endParaRPr lang="uk-UA" sz="5400" b="1" cap="none" spc="0" dirty="0">
              <a:ln w="10541" cmpd="sng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071670" y="5286388"/>
            <a:ext cx="54443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0541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/>
              </a:rPr>
              <a:t>Дякую за роботу</a:t>
            </a:r>
            <a:r>
              <a:rPr lang="ru-RU" sz="5400" b="1" cap="none" spc="0" dirty="0" smtClean="0">
                <a:ln w="10541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/>
              </a:rPr>
              <a:t>!</a:t>
            </a:r>
            <a:endParaRPr lang="ru-RU" sz="5400" b="1" cap="none" spc="0" dirty="0">
              <a:ln w="10541" cmpd="sng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220</TotalTime>
  <Words>493</Words>
  <Application>Microsoft Office PowerPoint</Application>
  <PresentationFormat>Экран (4:3)</PresentationFormat>
  <Paragraphs>60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Фелікс Зальтен</vt:lpstr>
      <vt:lpstr>Творчість Фелікса Зальтена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HOME</cp:lastModifiedBy>
  <cp:revision>32</cp:revision>
  <dcterms:created xsi:type="dcterms:W3CDTF">2023-04-04T09:32:24Z</dcterms:created>
  <dcterms:modified xsi:type="dcterms:W3CDTF">2023-04-06T07:10:59Z</dcterms:modified>
</cp:coreProperties>
</file>