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4" r:id="rId2"/>
  </p:sldMasterIdLst>
  <p:notesMasterIdLst>
    <p:notesMasterId r:id="rId17"/>
  </p:notesMasterIdLst>
  <p:sldIdLst>
    <p:sldId id="285" r:id="rId3"/>
    <p:sldId id="373" r:id="rId4"/>
    <p:sldId id="319" r:id="rId5"/>
    <p:sldId id="374" r:id="rId6"/>
    <p:sldId id="346" r:id="rId7"/>
    <p:sldId id="367" r:id="rId8"/>
    <p:sldId id="344" r:id="rId9"/>
    <p:sldId id="345" r:id="rId10"/>
    <p:sldId id="357" r:id="rId11"/>
    <p:sldId id="372" r:id="rId12"/>
    <p:sldId id="322" r:id="rId13"/>
    <p:sldId id="370" r:id="rId14"/>
    <p:sldId id="361" r:id="rId15"/>
    <p:sldId id="36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1859A8"/>
    <a:srgbClr val="FF01FF"/>
    <a:srgbClr val="532476"/>
    <a:srgbClr val="00FFFF"/>
    <a:srgbClr val="000B22"/>
    <a:srgbClr val="FF66FF"/>
    <a:srgbClr val="00CC00"/>
    <a:srgbClr val="0033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5" autoAdjust="0"/>
    <p:restoredTop sz="94343" autoAdjust="0"/>
  </p:normalViewPr>
  <p:slideViewPr>
    <p:cSldViewPr>
      <p:cViewPr varScale="1">
        <p:scale>
          <a:sx n="69" d="100"/>
          <a:sy n="69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51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2875F-3098-4780-91F1-AC08A6F9808F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9BDFC-0347-46D3-A850-14971FAAD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960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Під керівництвом.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579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Під керівництвом.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857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Під керівництвом.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462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Під керівництвом.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249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Один</a:t>
            </a:r>
            <a:r>
              <a:rPr lang="uk-UA" baseline="0" dirty="0"/>
              <a:t> раз – на пробіл.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778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7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9BDFC-0347-46D3-A850-14971FAAD52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712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344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64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269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491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369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359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835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3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176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919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506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594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8257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295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8407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238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4989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68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9586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7805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8556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2988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229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2527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1362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8766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2520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7416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95062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921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1780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85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658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97DF2-5ECE-44E5-9E7D-06587F06A30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BF32A4-375A-4045-BFB5-9AF88DE5FD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62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.png"/><Relationship Id="rId11" Type="http://schemas.microsoft.com/office/2007/relationships/hdphoto" Target="../media/hdphoto1.wdp"/><Relationship Id="rId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10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0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microsoft.com/office/2007/relationships/hdphoto" Target="../media/hdphoto8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pn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microsoft.com/office/2007/relationships/hdphoto" Target="../media/hdphoto7.wdp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94E11D3-8726-48BA-87FE-8D3A3070395F}"/>
              </a:ext>
            </a:extLst>
          </p:cNvPr>
          <p:cNvSpPr txBox="1"/>
          <p:nvPr/>
        </p:nvSpPr>
        <p:spPr>
          <a:xfrm>
            <a:off x="1115616" y="1340768"/>
            <a:ext cx="73763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Формування навичок читання.</a:t>
            </a:r>
          </a:p>
          <a:p>
            <a:pPr algn="ctr"/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Буквосполучення </a:t>
            </a:r>
            <a:r>
              <a:rPr lang="uk-UA" sz="3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дз</a:t>
            </a:r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1 клас</a:t>
            </a:r>
            <a:endParaRPr lang="LID4096" sz="3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053607-D1A0-4F3E-8C66-890EBED6C674}"/>
              </a:ext>
            </a:extLst>
          </p:cNvPr>
          <p:cNvSpPr txBox="1"/>
          <p:nvPr/>
        </p:nvSpPr>
        <p:spPr>
          <a:xfrm>
            <a:off x="2548465" y="3915054"/>
            <a:ext cx="4047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Матеріали до уроків.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59992D-24C3-441F-B679-DDD9D7355461}"/>
              </a:ext>
            </a:extLst>
          </p:cNvPr>
          <p:cNvSpPr txBox="1"/>
          <p:nvPr/>
        </p:nvSpPr>
        <p:spPr>
          <a:xfrm>
            <a:off x="6300192" y="5733256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Павлюк І.Ю.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19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Цветы рамка пнг - фото и картинки abrakadabra.fun">
            <a:extLst>
              <a:ext uri="{FF2B5EF4-FFF2-40B4-BE49-F238E27FC236}">
                <a16:creationId xmlns:a16="http://schemas.microsoft.com/office/drawing/2014/main" id="{2C5ED45D-8584-457C-B08D-756834BE4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2625CF-DCB8-4A3F-80C8-882C4B702AD5}"/>
              </a:ext>
            </a:extLst>
          </p:cNvPr>
          <p:cNvSpPr txBox="1"/>
          <p:nvPr/>
        </p:nvSpPr>
        <p:spPr>
          <a:xfrm>
            <a:off x="906766" y="2420888"/>
            <a:ext cx="73304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Вчимо алфавіт</a:t>
            </a:r>
            <a:endParaRPr lang="LID4096" sz="8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253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755576" y="116632"/>
            <a:ext cx="7698286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Вчимо алфавіт</a:t>
            </a:r>
            <a:endParaRPr lang="ru-RU" sz="3600" b="1" i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860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09988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52600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4728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228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27356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69968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122096" y="924776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860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09988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52600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04728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75228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27356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969968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122096" y="20797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7860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209988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352600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504728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675228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827356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969968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122096" y="32346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6350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endParaRPr lang="ru-RU" sz="4800" b="1" dirty="0">
              <a:ln w="6350">
                <a:noFill/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446312" y="45811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513584" y="45811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593704" y="45811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673824" y="4581128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017" y="4296284"/>
            <a:ext cx="771410" cy="663379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157" y="190684"/>
            <a:ext cx="771410" cy="663379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50" y="29317"/>
            <a:ext cx="771410" cy="663379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95" y="389503"/>
            <a:ext cx="771410" cy="663379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758" y="116632"/>
            <a:ext cx="525911" cy="517514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979" y="5131282"/>
            <a:ext cx="525911" cy="517514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4" y="4231243"/>
            <a:ext cx="525911" cy="517514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482906"/>
            <a:ext cx="525911" cy="517514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121" y="6311828"/>
            <a:ext cx="525911" cy="517514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201" y="6187977"/>
            <a:ext cx="525911" cy="517514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792" y="102816"/>
            <a:ext cx="525911" cy="517514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723" y="1745902"/>
            <a:ext cx="525911" cy="517514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757" y="1537686"/>
            <a:ext cx="525911" cy="51751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04" y="2929661"/>
            <a:ext cx="525911" cy="517514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305" y="3890323"/>
            <a:ext cx="525911" cy="517514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191" y="5283149"/>
            <a:ext cx="525911" cy="517514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665" y="2875182"/>
            <a:ext cx="525911" cy="517514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1776551" y="575798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934798" y="575793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077410" y="575793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229538" y="5757930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6393904" y="5762569"/>
            <a:ext cx="914400" cy="914400"/>
          </a:xfrm>
          <a:prstGeom prst="rect">
            <a:avLst/>
          </a:prstGeom>
          <a:solidFill>
            <a:srgbClr val="FFFF00"/>
          </a:solidFill>
          <a:ln w="5715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4" name="Рисунок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288" y="4821964"/>
            <a:ext cx="771410" cy="663379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70" y="4985722"/>
            <a:ext cx="771410" cy="66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3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Цветы рамка пнг - фото и картинки abrakadabra.fun">
            <a:extLst>
              <a:ext uri="{FF2B5EF4-FFF2-40B4-BE49-F238E27FC236}">
                <a16:creationId xmlns:a16="http://schemas.microsoft.com/office/drawing/2014/main" id="{2C5ED45D-8584-457C-B08D-756834BE4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2625CF-DCB8-4A3F-80C8-882C4B702AD5}"/>
              </a:ext>
            </a:extLst>
          </p:cNvPr>
          <p:cNvSpPr txBox="1"/>
          <p:nvPr/>
        </p:nvSpPr>
        <p:spPr>
          <a:xfrm>
            <a:off x="1889066" y="2420888"/>
            <a:ext cx="556325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Розчитанка</a:t>
            </a:r>
            <a:endParaRPr lang="LID4096" sz="8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77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859552" y="-186099"/>
            <a:ext cx="10695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18574" y="354625"/>
            <a:ext cx="67678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07631" y="1544731"/>
            <a:ext cx="120417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73102" y="2851926"/>
            <a:ext cx="1069525" cy="2215991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77943" y="3747131"/>
            <a:ext cx="10695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04256" y="4101279"/>
            <a:ext cx="97013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26735" y="1655756"/>
            <a:ext cx="1812484" cy="221599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 err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</a:t>
            </a:r>
            <a:endParaRPr lang="ru-RU" sz="138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4425592" y="1784559"/>
            <a:ext cx="7386" cy="654194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5233235" y="2086331"/>
            <a:ext cx="723751" cy="484286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72577" y="2977163"/>
            <a:ext cx="1226742" cy="3638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303333" y="3354622"/>
            <a:ext cx="988462" cy="495066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929077" y="3623154"/>
            <a:ext cx="717666" cy="933357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4379982" y="3680642"/>
            <a:ext cx="0" cy="1200298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47" y="3147299"/>
            <a:ext cx="1240396" cy="1066687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711">
            <a:off x="611202" y="4317015"/>
            <a:ext cx="609021" cy="701325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1335187" y="6183044"/>
            <a:ext cx="609021" cy="701325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585442" y="3062763"/>
            <a:ext cx="609021" cy="701325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11272" y="330167"/>
            <a:ext cx="1576067" cy="1612683"/>
            <a:chOff x="352205" y="157450"/>
            <a:chExt cx="1576067" cy="1612683"/>
          </a:xfrm>
        </p:grpSpPr>
        <p:pic>
          <p:nvPicPr>
            <p:cNvPr id="72" name="Рисунок 71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719936">
              <a:off x="705351" y="547211"/>
              <a:ext cx="1136776" cy="1309067"/>
            </a:xfrm>
            <a:prstGeom prst="rect">
              <a:avLst/>
            </a:prstGeom>
          </p:spPr>
        </p:pic>
        <p:pic>
          <p:nvPicPr>
            <p:cNvPr id="73" name="Рисунок 7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205" y="157450"/>
              <a:ext cx="1240396" cy="1066687"/>
            </a:xfrm>
            <a:prstGeom prst="rect">
              <a:avLst/>
            </a:prstGeom>
          </p:spPr>
        </p:pic>
      </p:grpSp>
      <p:pic>
        <p:nvPicPr>
          <p:cNvPr id="74" name="Рисунок 7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5367647" y="6080125"/>
            <a:ext cx="609021" cy="701325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5688132" y="112703"/>
            <a:ext cx="609021" cy="701325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908" y="56705"/>
            <a:ext cx="1063178" cy="914287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110" y="118169"/>
            <a:ext cx="1240396" cy="1066687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258" y="386736"/>
            <a:ext cx="824349" cy="708905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8926">
            <a:off x="3044832" y="494566"/>
            <a:ext cx="609021" cy="701325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8926">
            <a:off x="8295631" y="1665001"/>
            <a:ext cx="609021" cy="701325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77" y="2723874"/>
            <a:ext cx="824349" cy="708905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8004769" y="604907"/>
            <a:ext cx="609021" cy="701325"/>
          </a:xfrm>
          <a:prstGeom prst="rect">
            <a:avLst/>
          </a:prstGeom>
        </p:spPr>
      </p:pic>
      <p:sp>
        <p:nvSpPr>
          <p:cNvPr id="47" name="Прямоугольник 46"/>
          <p:cNvSpPr/>
          <p:nvPr/>
        </p:nvSpPr>
        <p:spPr>
          <a:xfrm>
            <a:off x="1900359" y="3592335"/>
            <a:ext cx="153760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ю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0" name="Прямая со стрелкой 49"/>
          <p:cNvCxnSpPr/>
          <p:nvPr/>
        </p:nvCxnSpPr>
        <p:spPr>
          <a:xfrm flipH="1">
            <a:off x="3303784" y="3609724"/>
            <a:ext cx="564406" cy="870439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H="1">
            <a:off x="2507323" y="3413426"/>
            <a:ext cx="944981" cy="278148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H="1" flipV="1">
            <a:off x="2763359" y="2120000"/>
            <a:ext cx="769956" cy="574083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6" name="Прямоугольник 65"/>
          <p:cNvSpPr/>
          <p:nvPr/>
        </p:nvSpPr>
        <p:spPr>
          <a:xfrm>
            <a:off x="1446157" y="2209522"/>
            <a:ext cx="949299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639698" y="408846"/>
            <a:ext cx="1141659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3731562" y="6187148"/>
            <a:ext cx="609021" cy="701325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397" y="5848259"/>
            <a:ext cx="824349" cy="708905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6842464" y="5865440"/>
            <a:ext cx="609021" cy="753850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674" y="5305802"/>
            <a:ext cx="1060675" cy="980449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2474037" y="6025234"/>
            <a:ext cx="609021" cy="701325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0492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42364" y="566058"/>
            <a:ext cx="67678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74037" y="1506854"/>
            <a:ext cx="97013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70761" y="3130085"/>
            <a:ext cx="1069525" cy="2215991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60404" y="3989488"/>
            <a:ext cx="1141659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sz="138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9926" y="2022090"/>
            <a:ext cx="2767874" cy="221599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3800" b="1" dirty="0" err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дзв</a:t>
            </a:r>
            <a:endParaRPr lang="ru-RU" sz="13800" b="1" cap="none" spc="0" dirty="0">
              <a:ln w="10541" cmpd="sng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4201153" y="2147502"/>
            <a:ext cx="999769" cy="602736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4513090" y="2976753"/>
            <a:ext cx="1844408" cy="354921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452237" y="3711021"/>
            <a:ext cx="1966114" cy="572353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897023" y="3895564"/>
            <a:ext cx="1162396" cy="1013841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arrow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447" y="3147299"/>
            <a:ext cx="1240396" cy="1066687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-116134" y="5305802"/>
            <a:ext cx="1893722" cy="1600030"/>
            <a:chOff x="-116134" y="5305802"/>
            <a:chExt cx="1893722" cy="1600030"/>
          </a:xfrm>
        </p:grpSpPr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134" y="5305802"/>
              <a:ext cx="1240396" cy="1066687"/>
            </a:xfrm>
            <a:prstGeom prst="rect">
              <a:avLst/>
            </a:prstGeom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192" y="5839145"/>
              <a:ext cx="1240396" cy="1066687"/>
            </a:xfrm>
            <a:prstGeom prst="rect">
              <a:avLst/>
            </a:prstGeom>
          </p:spPr>
        </p:pic>
      </p:grpSp>
      <p:pic>
        <p:nvPicPr>
          <p:cNvPr id="54" name="Рисунок 5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711">
            <a:off x="6255229" y="5639605"/>
            <a:ext cx="609021" cy="701325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2458849" y="6090196"/>
            <a:ext cx="609021" cy="701325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3994217" y="5996573"/>
            <a:ext cx="609021" cy="701325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352205" y="157450"/>
            <a:ext cx="1576067" cy="1612683"/>
            <a:chOff x="352205" y="157450"/>
            <a:chExt cx="1576067" cy="1612683"/>
          </a:xfrm>
        </p:grpSpPr>
        <p:pic>
          <p:nvPicPr>
            <p:cNvPr id="72" name="Рисунок 71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719936">
              <a:off x="705351" y="547211"/>
              <a:ext cx="1136776" cy="1309067"/>
            </a:xfrm>
            <a:prstGeom prst="rect">
              <a:avLst/>
            </a:prstGeom>
          </p:spPr>
        </p:pic>
        <p:pic>
          <p:nvPicPr>
            <p:cNvPr id="73" name="Рисунок 7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205" y="157450"/>
              <a:ext cx="1240396" cy="1066687"/>
            </a:xfrm>
            <a:prstGeom prst="rect">
              <a:avLst/>
            </a:prstGeom>
          </p:spPr>
        </p:pic>
      </p:grpSp>
      <p:pic>
        <p:nvPicPr>
          <p:cNvPr id="74" name="Рисунок 7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186637" y="3446839"/>
            <a:ext cx="609021" cy="701325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122">
            <a:off x="1358540" y="4372150"/>
            <a:ext cx="609021" cy="701325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747" y="1616365"/>
            <a:ext cx="1063178" cy="914287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110" y="118169"/>
            <a:ext cx="1240396" cy="1066687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759" y="791644"/>
            <a:ext cx="1281595" cy="1102117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8926">
            <a:off x="6384222" y="1062239"/>
            <a:ext cx="609021" cy="701325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8926">
            <a:off x="8295631" y="1665001"/>
            <a:ext cx="609021" cy="701325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633" y="5990267"/>
            <a:ext cx="824349" cy="708905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2648886" y="1115849"/>
            <a:ext cx="609021" cy="701325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32" y="2279339"/>
            <a:ext cx="1223706" cy="105233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254" y="4542115"/>
            <a:ext cx="1235607" cy="1062569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5007117" y="190565"/>
            <a:ext cx="609021" cy="701325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63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Арка 94"/>
          <p:cNvSpPr/>
          <p:nvPr/>
        </p:nvSpPr>
        <p:spPr>
          <a:xfrm rot="16200000" flipH="1">
            <a:off x="1408302" y="669846"/>
            <a:ext cx="6059241" cy="5778624"/>
          </a:xfrm>
          <a:prstGeom prst="blockArc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FF00"/>
              </a:solidFill>
            </a:endParaRPr>
          </a:p>
        </p:txBody>
      </p:sp>
      <p:sp>
        <p:nvSpPr>
          <p:cNvPr id="6" name="Арка 5"/>
          <p:cNvSpPr/>
          <p:nvPr/>
        </p:nvSpPr>
        <p:spPr>
          <a:xfrm rot="5400000">
            <a:off x="1605395" y="678419"/>
            <a:ext cx="6059241" cy="5778624"/>
          </a:xfrm>
          <a:prstGeom prst="blockArc">
            <a:avLst/>
          </a:prstGeom>
          <a:solidFill>
            <a:srgbClr val="81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81C9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3502" y="2651627"/>
            <a:ext cx="15942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err="1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дз</a:t>
            </a:r>
            <a:endParaRPr lang="ru-RU" sz="9600" b="1" dirty="0">
              <a:solidFill>
                <a:srgbClr val="00206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412546" y="568750"/>
            <a:ext cx="869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716016" y="563196"/>
            <a:ext cx="869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chemeClr val="bg1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6368692" y="2242460"/>
            <a:ext cx="869149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у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6350150" y="3679125"/>
            <a:ext cx="5261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і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5796136" y="1185051"/>
            <a:ext cx="93647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4750012" y="4724923"/>
            <a:ext cx="869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е</a:t>
            </a:r>
            <a:endParaRPr lang="ru-RU" sz="9600" b="1" dirty="0">
              <a:ln>
                <a:solidFill>
                  <a:srgbClr val="FFFF00"/>
                </a:solidFill>
              </a:ln>
              <a:solidFill>
                <a:srgbClr val="C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5586099" y="4340875"/>
            <a:ext cx="9412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</a:t>
            </a:r>
            <a:endParaRPr lang="ru-RU" sz="9600" b="1" dirty="0">
              <a:ln>
                <a:solidFill>
                  <a:srgbClr val="FFFF00"/>
                </a:solidFill>
              </a:ln>
              <a:solidFill>
                <a:srgbClr val="C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921256" y="2242460"/>
            <a:ext cx="869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у</a:t>
            </a:r>
            <a:endParaRPr lang="ru-RU" sz="96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C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2414195" y="1185051"/>
            <a:ext cx="93647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2195736" y="3679125"/>
            <a:ext cx="5261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і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627784" y="4376276"/>
            <a:ext cx="9600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</a:t>
            </a:r>
            <a:endParaRPr lang="ru-RU" sz="96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C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3664833" y="4739660"/>
            <a:ext cx="869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CC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е</a:t>
            </a:r>
            <a:endParaRPr lang="ru-RU" sz="96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CC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 rot="4560863">
            <a:off x="3738946" y="2336758"/>
            <a:ext cx="1012834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трелка вправо 65"/>
          <p:cNvSpPr/>
          <p:nvPr/>
        </p:nvSpPr>
        <p:spPr>
          <a:xfrm rot="17590688">
            <a:off x="4355813" y="2389452"/>
            <a:ext cx="1012834" cy="417939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трелка вправо 66"/>
          <p:cNvSpPr/>
          <p:nvPr/>
        </p:nvSpPr>
        <p:spPr>
          <a:xfrm rot="2787313">
            <a:off x="3282462" y="2632112"/>
            <a:ext cx="862915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трелка вправо 67"/>
          <p:cNvSpPr/>
          <p:nvPr/>
        </p:nvSpPr>
        <p:spPr>
          <a:xfrm rot="18927213">
            <a:off x="4982071" y="2715446"/>
            <a:ext cx="937478" cy="417939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Стрелка вправо 68"/>
          <p:cNvSpPr/>
          <p:nvPr/>
        </p:nvSpPr>
        <p:spPr>
          <a:xfrm rot="572569">
            <a:off x="2972741" y="3241070"/>
            <a:ext cx="850419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Стрелка вправо 69"/>
          <p:cNvSpPr/>
          <p:nvPr/>
        </p:nvSpPr>
        <p:spPr>
          <a:xfrm rot="21049553">
            <a:off x="5221684" y="3258644"/>
            <a:ext cx="856681" cy="417939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Стрелка вправо 70"/>
          <p:cNvSpPr/>
          <p:nvPr/>
        </p:nvSpPr>
        <p:spPr>
          <a:xfrm rot="20036949">
            <a:off x="3115206" y="3894119"/>
            <a:ext cx="668454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Стрелка вправо 71"/>
          <p:cNvSpPr/>
          <p:nvPr/>
        </p:nvSpPr>
        <p:spPr>
          <a:xfrm rot="1654151">
            <a:off x="5085848" y="3852305"/>
            <a:ext cx="905327" cy="417939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Стрелка вправо 72"/>
          <p:cNvSpPr/>
          <p:nvPr/>
        </p:nvSpPr>
        <p:spPr>
          <a:xfrm rot="18530984">
            <a:off x="3403698" y="4209048"/>
            <a:ext cx="817102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трелка вправо 73"/>
          <p:cNvSpPr/>
          <p:nvPr/>
        </p:nvSpPr>
        <p:spPr>
          <a:xfrm rot="2805859">
            <a:off x="4774766" y="4222621"/>
            <a:ext cx="927179" cy="417939"/>
          </a:xfrm>
          <a:prstGeom prst="rightArrow">
            <a:avLst>
              <a:gd name="adj1" fmla="val 50867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трелка вправо 74"/>
          <p:cNvSpPr/>
          <p:nvPr/>
        </p:nvSpPr>
        <p:spPr>
          <a:xfrm rot="16635402">
            <a:off x="3844024" y="4411750"/>
            <a:ext cx="926119" cy="4179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Стрелка вправо 75"/>
          <p:cNvSpPr/>
          <p:nvPr/>
        </p:nvSpPr>
        <p:spPr>
          <a:xfrm rot="4088011">
            <a:off x="4392964" y="4443370"/>
            <a:ext cx="950152" cy="417939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107504" y="0"/>
            <a:ext cx="2952328" cy="332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Читаю уважно</a:t>
            </a:r>
            <a:endParaRPr lang="ru-RU" dirty="0"/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15" y="2172544"/>
            <a:ext cx="525911" cy="517514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07" y="480563"/>
            <a:ext cx="525911" cy="517514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640" y="356752"/>
            <a:ext cx="525911" cy="517514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23" y="-2725"/>
            <a:ext cx="525911" cy="517514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423" y="911717"/>
            <a:ext cx="525911" cy="517514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660" y="5990273"/>
            <a:ext cx="525911" cy="517514"/>
          </a:xfrm>
          <a:prstGeom prst="rect">
            <a:avLst/>
          </a:prstGeom>
        </p:spPr>
      </p:pic>
      <p:pic>
        <p:nvPicPr>
          <p:cNvPr id="109" name="Рисунок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694" y="6309320"/>
            <a:ext cx="525911" cy="517514"/>
          </a:xfrm>
          <a:prstGeom prst="rect">
            <a:avLst/>
          </a:prstGeom>
        </p:spPr>
      </p:pic>
      <p:pic>
        <p:nvPicPr>
          <p:cNvPr id="110" name="Рисунок 10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292" y="2444461"/>
            <a:ext cx="525911" cy="517514"/>
          </a:xfrm>
          <a:prstGeom prst="rect">
            <a:avLst/>
          </a:prstGeom>
        </p:spPr>
      </p:pic>
      <p:pic>
        <p:nvPicPr>
          <p:cNvPr id="113" name="Рисунок 1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939" y="1388873"/>
            <a:ext cx="1109313" cy="953961"/>
          </a:xfrm>
          <a:prstGeom prst="rect">
            <a:avLst/>
          </a:prstGeom>
        </p:spPr>
      </p:pic>
      <p:pic>
        <p:nvPicPr>
          <p:cNvPr id="114" name="Рисунок 1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624" y="573401"/>
            <a:ext cx="756130" cy="650239"/>
          </a:xfrm>
          <a:prstGeom prst="rect">
            <a:avLst/>
          </a:prstGeom>
        </p:spPr>
      </p:pic>
      <p:pic>
        <p:nvPicPr>
          <p:cNvPr id="115" name="Рисунок 1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8" y="1653243"/>
            <a:ext cx="1240396" cy="1066687"/>
          </a:xfrm>
          <a:prstGeom prst="rect">
            <a:avLst/>
          </a:prstGeom>
        </p:spPr>
      </p:pic>
      <p:pic>
        <p:nvPicPr>
          <p:cNvPr id="116" name="Рисунок 1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602" y="6124480"/>
            <a:ext cx="756130" cy="650239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4642">
            <a:off x="1507226" y="6046855"/>
            <a:ext cx="609021" cy="701325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97008">
            <a:off x="3487968" y="6098938"/>
            <a:ext cx="609021" cy="701325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97008">
            <a:off x="6954012" y="5427050"/>
            <a:ext cx="609021" cy="701325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072" y="3087636"/>
            <a:ext cx="972321" cy="836154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74" y="3331374"/>
            <a:ext cx="972321" cy="836154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1147">
            <a:off x="201261" y="3297232"/>
            <a:ext cx="609021" cy="701325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185">
            <a:off x="1367893" y="1134071"/>
            <a:ext cx="609021" cy="701325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62982">
            <a:off x="8035358" y="1489592"/>
            <a:ext cx="609021" cy="701325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72106">
            <a:off x="4973145" y="40274"/>
            <a:ext cx="609021" cy="701325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171" y="155443"/>
            <a:ext cx="756130" cy="65023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3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-27384"/>
            <a:ext cx="7698286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Читаємо на одному диханні</a:t>
            </a:r>
            <a:endParaRPr lang="ru-RU" sz="3600" b="1" i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с двумя скругленными противолежащими углами 37"/>
          <p:cNvSpPr/>
          <p:nvPr/>
        </p:nvSpPr>
        <p:spPr>
          <a:xfrm>
            <a:off x="179512" y="4309482"/>
            <a:ext cx="8274455" cy="1080120"/>
          </a:xfrm>
          <a:prstGeom prst="round2DiagRect">
            <a:avLst/>
          </a:prstGeom>
          <a:solidFill>
            <a:srgbClr val="FFDD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дзу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дзі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дзе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дзя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дзю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rgbClr val="4200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с двумя скругленными противолежащими углами 46"/>
          <p:cNvSpPr/>
          <p:nvPr/>
        </p:nvSpPr>
        <p:spPr>
          <a:xfrm>
            <a:off x="873988" y="548680"/>
            <a:ext cx="8018492" cy="1080120"/>
          </a:xfrm>
          <a:prstGeom prst="round2DiagRect">
            <a:avLst/>
          </a:prstGeom>
          <a:solidFill>
            <a:srgbClr val="FFDD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же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жу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жі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жо</a:t>
            </a:r>
            <a:endParaRPr lang="ru-RU" sz="4800" b="1" dirty="0">
              <a:solidFill>
                <a:srgbClr val="4200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с двумя скругленными противолежащими углами 43"/>
          <p:cNvSpPr/>
          <p:nvPr/>
        </p:nvSpPr>
        <p:spPr>
          <a:xfrm>
            <a:off x="611561" y="1794558"/>
            <a:ext cx="8274454" cy="1080120"/>
          </a:xfrm>
          <a:prstGeom prst="round2DiagRect">
            <a:avLst/>
          </a:prstGeom>
          <a:solidFill>
            <a:srgbClr val="FFDD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шу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шо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ші</a:t>
            </a:r>
            <a:endParaRPr lang="ru-RU" sz="4800" b="1" dirty="0">
              <a:solidFill>
                <a:srgbClr val="4200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65241" y="3052020"/>
            <a:ext cx="8198004" cy="1080120"/>
          </a:xfrm>
          <a:prstGeom prst="round2DiagRect">
            <a:avLst/>
          </a:prstGeom>
          <a:solidFill>
            <a:srgbClr val="FFDD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щі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ща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ще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щу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що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щи</a:t>
            </a:r>
            <a:endParaRPr lang="ru-RU" sz="4800" b="1" dirty="0">
              <a:solidFill>
                <a:srgbClr val="4200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599" y="4068375"/>
            <a:ext cx="800541" cy="688431"/>
          </a:xfrm>
          <a:prstGeom prst="rect">
            <a:avLst/>
          </a:prstGeom>
        </p:spPr>
      </p:pic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179512" y="5566944"/>
            <a:ext cx="7848872" cy="1080120"/>
          </a:xfrm>
          <a:prstGeom prst="round2DiagRect">
            <a:avLst/>
          </a:prstGeom>
          <a:solidFill>
            <a:srgbClr val="FFDD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дзве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дзві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дзво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k-UA" sz="4800" b="1" dirty="0" err="1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дзвя</a:t>
            </a:r>
            <a:r>
              <a:rPr lang="uk-UA" sz="4800" b="1" dirty="0">
                <a:solidFill>
                  <a:srgbClr val="4200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rgbClr val="4200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1"/>
          <a:stretch/>
        </p:blipFill>
        <p:spPr>
          <a:xfrm>
            <a:off x="7380313" y="4716518"/>
            <a:ext cx="1944216" cy="204994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-74118" y="-47282"/>
            <a:ext cx="1515903" cy="224227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974" y="230555"/>
            <a:ext cx="800541" cy="68843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" y="2598516"/>
            <a:ext cx="800541" cy="68843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941" y="5163985"/>
            <a:ext cx="800541" cy="68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30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7" grpId="0" animBg="1"/>
      <p:bldP spid="44" grpId="0" animBg="1"/>
      <p:bldP spid="4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Группа 78"/>
          <p:cNvGrpSpPr/>
          <p:nvPr/>
        </p:nvGrpSpPr>
        <p:grpSpPr>
          <a:xfrm>
            <a:off x="3457017" y="5143125"/>
            <a:ext cx="2026939" cy="1616375"/>
            <a:chOff x="106604" y="31858"/>
            <a:chExt cx="1630126" cy="1123979"/>
          </a:xfrm>
        </p:grpSpPr>
        <p:pic>
          <p:nvPicPr>
            <p:cNvPr id="80" name="Рисунок 7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04" y="31858"/>
              <a:ext cx="923065" cy="793795"/>
            </a:xfrm>
            <a:prstGeom prst="rect">
              <a:avLst/>
            </a:prstGeom>
          </p:spPr>
        </p:pic>
        <p:pic>
          <p:nvPicPr>
            <p:cNvPr id="81" name="Рисунок 8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665" y="53701"/>
              <a:ext cx="923065" cy="793795"/>
            </a:xfrm>
            <a:prstGeom prst="rect">
              <a:avLst/>
            </a:prstGeom>
          </p:spPr>
        </p:pic>
        <p:pic>
          <p:nvPicPr>
            <p:cNvPr id="82" name="Рисунок 8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565" y="362042"/>
              <a:ext cx="923065" cy="793795"/>
            </a:xfrm>
            <a:prstGeom prst="rect">
              <a:avLst/>
            </a:prstGeom>
          </p:spPr>
        </p:pic>
      </p:grpSp>
      <p:pic>
        <p:nvPicPr>
          <p:cNvPr id="89" name="Рисунок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578" y="953821"/>
            <a:ext cx="3623539" cy="3623539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3916327" cy="3853795"/>
          </a:xfrm>
          <a:prstGeom prst="rect">
            <a:avLst/>
          </a:prstGeom>
        </p:spPr>
      </p:pic>
      <p:sp>
        <p:nvSpPr>
          <p:cNvPr id="2" name="AutoShape 4" descr="ÐÐ°ÑÑÐ¸Ð½ÐºÐ¸ Ð¿Ð¾ Ð·Ð°Ð¿ÑÐ¾ÑÑ ÑÐ°Ð±Ð»Ð¾Ð½Ñ Ð· ÑÐ²Ð°ÑÐ¸Ð½Ð°Ð¼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250385" y="1507891"/>
            <a:ext cx="2376264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дзі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507223" y="1515898"/>
            <a:ext cx="2376264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032367" y="1507891"/>
            <a:ext cx="2812300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дзи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224698" y="1515898"/>
            <a:ext cx="2941315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904021" y="1507891"/>
            <a:ext cx="306899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дзе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160859" y="1515898"/>
            <a:ext cx="306899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42484" y="1507891"/>
            <a:ext cx="2792066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дзо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284885" y="1515898"/>
            <a:ext cx="2820940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042484" y="1507891"/>
            <a:ext cx="2792066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дзу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244158" y="1515898"/>
            <a:ext cx="2902395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1042484" y="1507891"/>
            <a:ext cx="2792066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дза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5255989" y="1515898"/>
            <a:ext cx="287873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1" name="Рисунок 9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1" y="625428"/>
            <a:ext cx="734457" cy="631601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830" y="42477"/>
            <a:ext cx="1059756" cy="911344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602" y="3357320"/>
            <a:ext cx="1151404" cy="990157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355" y="2765590"/>
            <a:ext cx="905646" cy="778816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653" y="571489"/>
            <a:ext cx="734457" cy="631601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641" y="210985"/>
            <a:ext cx="1153669" cy="992105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68657">
            <a:off x="7469432" y="691284"/>
            <a:ext cx="609021" cy="701325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49321">
            <a:off x="1725084" y="141756"/>
            <a:ext cx="609021" cy="701325"/>
          </a:xfrm>
          <a:prstGeom prst="rect">
            <a:avLst/>
          </a:prstGeom>
        </p:spPr>
      </p:pic>
      <p:pic>
        <p:nvPicPr>
          <p:cNvPr id="99" name="Рисунок 9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86241">
            <a:off x="334916" y="2340938"/>
            <a:ext cx="609021" cy="701325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711">
            <a:off x="5115169" y="195452"/>
            <a:ext cx="609021" cy="701325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71934">
            <a:off x="6321886" y="4667469"/>
            <a:ext cx="609021" cy="701325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37478">
            <a:off x="5592940" y="5940790"/>
            <a:ext cx="609021" cy="701325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77142">
            <a:off x="1166551" y="4401423"/>
            <a:ext cx="609021" cy="701325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86241">
            <a:off x="2378485" y="5928605"/>
            <a:ext cx="609021" cy="7013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7794">
            <a:off x="8260319" y="4201315"/>
            <a:ext cx="609021" cy="701325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71934">
            <a:off x="2733646" y="4792463"/>
            <a:ext cx="609021" cy="70132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650" y="5692675"/>
            <a:ext cx="1153669" cy="992105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27" y="5792752"/>
            <a:ext cx="1059756" cy="911344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71934">
            <a:off x="4095257" y="3867744"/>
            <a:ext cx="865765" cy="996981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006" y="3409257"/>
            <a:ext cx="905646" cy="778816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1018205" y="1507891"/>
            <a:ext cx="2840625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дзя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287834" y="1515898"/>
            <a:ext cx="2815042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794421" y="1507891"/>
            <a:ext cx="328819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дзю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5066066" y="1515898"/>
            <a:ext cx="3258579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794421" y="1507891"/>
            <a:ext cx="328819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дзє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5066066" y="1515898"/>
            <a:ext cx="3258579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єдз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794421" y="1507891"/>
            <a:ext cx="3288193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дзві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809578" y="1515898"/>
            <a:ext cx="3771555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дзво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610448" y="1507891"/>
            <a:ext cx="3656138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дзве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4809578" y="1515898"/>
            <a:ext cx="3771555" cy="1921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дзвя</a:t>
            </a:r>
            <a:endParaRPr lang="ru-RU" sz="115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3" name="Рисунок 6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624" y="4667757"/>
            <a:ext cx="2059139" cy="2049947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1690752" y="4517227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970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25" grpId="0"/>
      <p:bldP spid="25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49" grpId="0"/>
      <p:bldP spid="49" grpId="1"/>
      <p:bldP spid="50" grpId="0"/>
      <p:bldP spid="50" grpId="1"/>
      <p:bldP spid="71" grpId="0"/>
      <p:bldP spid="71" grpId="1"/>
      <p:bldP spid="72" grpId="0"/>
      <p:bldP spid="72" grpId="1"/>
      <p:bldP spid="44" grpId="0"/>
      <p:bldP spid="44" grpId="1"/>
      <p:bldP spid="52" grpId="0"/>
      <p:bldP spid="52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Рисунок 3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601" y="1707635"/>
            <a:ext cx="936566" cy="805406"/>
          </a:xfrm>
          <a:prstGeom prst="rect">
            <a:avLst/>
          </a:prstGeom>
        </p:spPr>
      </p:pic>
      <p:pic>
        <p:nvPicPr>
          <p:cNvPr id="309" name="Рисунок 30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711">
            <a:off x="5099312" y="1232132"/>
            <a:ext cx="609021" cy="701325"/>
          </a:xfrm>
          <a:prstGeom prst="rect">
            <a:avLst/>
          </a:prstGeom>
        </p:spPr>
      </p:pic>
      <p:pic>
        <p:nvPicPr>
          <p:cNvPr id="265" name="Рисунок 2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4" y="1286963"/>
            <a:ext cx="525911" cy="517514"/>
          </a:xfrm>
          <a:prstGeom prst="rect">
            <a:avLst/>
          </a:prstGeom>
        </p:spPr>
      </p:pic>
      <p:pic>
        <p:nvPicPr>
          <p:cNvPr id="268" name="Рисунок 2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756" y="1255503"/>
            <a:ext cx="525911" cy="517514"/>
          </a:xfrm>
          <a:prstGeom prst="rect">
            <a:avLst/>
          </a:prstGeom>
        </p:spPr>
      </p:pic>
      <p:pic>
        <p:nvPicPr>
          <p:cNvPr id="310" name="Рисунок 30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124" y="2422408"/>
            <a:ext cx="1153090" cy="991607"/>
          </a:xfrm>
          <a:prstGeom prst="rect">
            <a:avLst/>
          </a:prstGeom>
        </p:spPr>
      </p:pic>
      <p:pic>
        <p:nvPicPr>
          <p:cNvPr id="311" name="Рисунок 3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86241">
            <a:off x="1162364" y="2670753"/>
            <a:ext cx="609021" cy="701325"/>
          </a:xfrm>
          <a:prstGeom prst="rect">
            <a:avLst/>
          </a:prstGeom>
        </p:spPr>
      </p:pic>
      <p:pic>
        <p:nvPicPr>
          <p:cNvPr id="315" name="Рисунок 31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68657">
            <a:off x="7069178" y="3611865"/>
            <a:ext cx="609021" cy="701325"/>
          </a:xfrm>
          <a:prstGeom prst="rect">
            <a:avLst/>
          </a:prstGeom>
        </p:spPr>
      </p:pic>
      <p:pic>
        <p:nvPicPr>
          <p:cNvPr id="262" name="Рисунок 2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25" y="4225002"/>
            <a:ext cx="525911" cy="517514"/>
          </a:xfrm>
          <a:prstGeom prst="rect">
            <a:avLst/>
          </a:prstGeom>
        </p:spPr>
      </p:pic>
      <p:pic>
        <p:nvPicPr>
          <p:cNvPr id="184" name="Рисунок 18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68657">
            <a:off x="2368334" y="5969029"/>
            <a:ext cx="609021" cy="701325"/>
          </a:xfrm>
          <a:prstGeom prst="rect">
            <a:avLst/>
          </a:prstGeom>
        </p:spPr>
      </p:pic>
      <p:pic>
        <p:nvPicPr>
          <p:cNvPr id="185" name="Рисунок 18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995" y="5744287"/>
            <a:ext cx="734457" cy="631601"/>
          </a:xfrm>
          <a:prstGeom prst="rect">
            <a:avLst/>
          </a:prstGeom>
        </p:spPr>
      </p:pic>
      <p:pic>
        <p:nvPicPr>
          <p:cNvPr id="264" name="Рисунок 2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40" y="5469948"/>
            <a:ext cx="525911" cy="517514"/>
          </a:xfrm>
          <a:prstGeom prst="rect">
            <a:avLst/>
          </a:prstGeom>
        </p:spPr>
      </p:pic>
      <p:pic>
        <p:nvPicPr>
          <p:cNvPr id="269" name="Рисунок 2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117" y="24001"/>
            <a:ext cx="525911" cy="517514"/>
          </a:xfrm>
          <a:prstGeom prst="rect">
            <a:avLst/>
          </a:prstGeom>
        </p:spPr>
      </p:pic>
      <p:pic>
        <p:nvPicPr>
          <p:cNvPr id="308" name="Рисунок 30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68657">
            <a:off x="6963232" y="994498"/>
            <a:ext cx="609021" cy="701325"/>
          </a:xfrm>
          <a:prstGeom prst="rect">
            <a:avLst/>
          </a:prstGeom>
        </p:spPr>
      </p:pic>
      <p:pic>
        <p:nvPicPr>
          <p:cNvPr id="312" name="Рисунок 3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393" y="2809849"/>
            <a:ext cx="1153090" cy="991607"/>
          </a:xfrm>
          <a:prstGeom prst="rect">
            <a:avLst/>
          </a:prstGeom>
        </p:spPr>
      </p:pic>
      <p:pic>
        <p:nvPicPr>
          <p:cNvPr id="313" name="Рисунок 3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79" y="4304732"/>
            <a:ext cx="1391557" cy="1196678"/>
          </a:xfrm>
          <a:prstGeom prst="rect">
            <a:avLst/>
          </a:prstGeom>
        </p:spPr>
      </p:pic>
      <p:pic>
        <p:nvPicPr>
          <p:cNvPr id="314" name="Рисунок 3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549" y="5600552"/>
            <a:ext cx="1001046" cy="860856"/>
          </a:xfrm>
          <a:prstGeom prst="rect">
            <a:avLst/>
          </a:prstGeom>
        </p:spPr>
      </p:pic>
      <p:pic>
        <p:nvPicPr>
          <p:cNvPr id="316" name="Рисунок 31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711">
            <a:off x="4273409" y="4441312"/>
            <a:ext cx="609021" cy="701325"/>
          </a:xfrm>
          <a:prstGeom prst="rect">
            <a:avLst/>
          </a:prstGeom>
        </p:spPr>
      </p:pic>
      <p:grpSp>
        <p:nvGrpSpPr>
          <p:cNvPr id="14" name="Группа 13"/>
          <p:cNvGrpSpPr/>
          <p:nvPr/>
        </p:nvGrpSpPr>
        <p:grpSpPr>
          <a:xfrm>
            <a:off x="2913336" y="1175527"/>
            <a:ext cx="2836261" cy="2790974"/>
            <a:chOff x="6149010" y="2187709"/>
            <a:chExt cx="2836261" cy="2790974"/>
          </a:xfrm>
        </p:grpSpPr>
        <p:pic>
          <p:nvPicPr>
            <p:cNvPr id="238" name="Рисунок 2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010" y="2187709"/>
              <a:ext cx="2836261" cy="2790974"/>
            </a:xfrm>
            <a:prstGeom prst="rect">
              <a:avLst/>
            </a:prstGeom>
          </p:spPr>
        </p:pic>
        <p:sp>
          <p:nvSpPr>
            <p:cNvPr id="144" name="TextBox 143"/>
            <p:cNvSpPr txBox="1"/>
            <p:nvPr/>
          </p:nvSpPr>
          <p:spPr>
            <a:xfrm>
              <a:off x="6554291" y="3012270"/>
              <a:ext cx="213366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дза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877231" y="-74215"/>
            <a:ext cx="2836261" cy="2790974"/>
            <a:chOff x="4429332" y="2573721"/>
            <a:chExt cx="2836261" cy="2790974"/>
          </a:xfrm>
        </p:grpSpPr>
        <p:pic>
          <p:nvPicPr>
            <p:cNvPr id="242" name="Рисунок 24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9332" y="2573721"/>
              <a:ext cx="2836261" cy="2790974"/>
            </a:xfrm>
            <a:prstGeom prst="rect">
              <a:avLst/>
            </a:prstGeom>
          </p:spPr>
        </p:pic>
        <p:sp>
          <p:nvSpPr>
            <p:cNvPr id="107" name="TextBox 106"/>
            <p:cNvSpPr txBox="1"/>
            <p:nvPr/>
          </p:nvSpPr>
          <p:spPr>
            <a:xfrm>
              <a:off x="4677694" y="3390378"/>
              <a:ext cx="235672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дзі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274913" y="2756736"/>
            <a:ext cx="2836261" cy="2790974"/>
            <a:chOff x="695381" y="2734721"/>
            <a:chExt cx="2836261" cy="2790974"/>
          </a:xfrm>
        </p:grpSpPr>
        <p:pic>
          <p:nvPicPr>
            <p:cNvPr id="232" name="Рисунок 2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10" name="TextBox 109"/>
            <p:cNvSpPr txBox="1"/>
            <p:nvPr/>
          </p:nvSpPr>
          <p:spPr>
            <a:xfrm>
              <a:off x="947865" y="3555892"/>
              <a:ext cx="23245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дзю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896342" y="363968"/>
            <a:ext cx="2836261" cy="2790974"/>
            <a:chOff x="-2147027" y="2872435"/>
            <a:chExt cx="2836261" cy="2790974"/>
          </a:xfrm>
        </p:grpSpPr>
        <p:pic>
          <p:nvPicPr>
            <p:cNvPr id="239" name="Рисунок 2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147027" y="2872435"/>
              <a:ext cx="2836261" cy="2790974"/>
            </a:xfrm>
            <a:prstGeom prst="rect">
              <a:avLst/>
            </a:prstGeom>
          </p:spPr>
        </p:pic>
        <p:sp>
          <p:nvSpPr>
            <p:cNvPr id="174" name="TextBox 173"/>
            <p:cNvSpPr txBox="1"/>
            <p:nvPr/>
          </p:nvSpPr>
          <p:spPr>
            <a:xfrm>
              <a:off x="-1888491" y="3711435"/>
              <a:ext cx="232117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дзе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858149" y="2097228"/>
            <a:ext cx="2836261" cy="2790974"/>
            <a:chOff x="6113409" y="2706424"/>
            <a:chExt cx="2836261" cy="2790974"/>
          </a:xfrm>
        </p:grpSpPr>
        <p:pic>
          <p:nvPicPr>
            <p:cNvPr id="234" name="Рисунок 23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409" y="2706424"/>
              <a:ext cx="2836261" cy="2790974"/>
            </a:xfrm>
            <a:prstGeom prst="rect">
              <a:avLst/>
            </a:prstGeom>
          </p:spPr>
        </p:pic>
        <p:sp>
          <p:nvSpPr>
            <p:cNvPr id="223" name="TextBox 222"/>
            <p:cNvSpPr txBox="1"/>
            <p:nvPr/>
          </p:nvSpPr>
          <p:spPr>
            <a:xfrm>
              <a:off x="6339174" y="3510970"/>
              <a:ext cx="235082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дзи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86" name="Рисунок 18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854" y="395723"/>
            <a:ext cx="734457" cy="631601"/>
          </a:xfrm>
          <a:prstGeom prst="rect">
            <a:avLst/>
          </a:prstGeom>
        </p:spPr>
      </p:pic>
      <p:pic>
        <p:nvPicPr>
          <p:cNvPr id="187" name="Рисунок 18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" y="349037"/>
            <a:ext cx="734457" cy="631601"/>
          </a:xfrm>
          <a:prstGeom prst="rect">
            <a:avLst/>
          </a:prstGeom>
        </p:spPr>
      </p:pic>
      <p:pic>
        <p:nvPicPr>
          <p:cNvPr id="188" name="Рисунок 18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303" y="227971"/>
            <a:ext cx="734457" cy="631601"/>
          </a:xfrm>
          <a:prstGeom prst="rect">
            <a:avLst/>
          </a:prstGeom>
        </p:spPr>
      </p:pic>
      <p:pic>
        <p:nvPicPr>
          <p:cNvPr id="189" name="Рисунок 18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49321">
            <a:off x="1725084" y="141756"/>
            <a:ext cx="609021" cy="701325"/>
          </a:xfrm>
          <a:prstGeom prst="rect">
            <a:avLst/>
          </a:prstGeom>
        </p:spPr>
      </p:pic>
      <p:pic>
        <p:nvPicPr>
          <p:cNvPr id="196" name="Рисунок 19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86241">
            <a:off x="6817611" y="6088695"/>
            <a:ext cx="609021" cy="701325"/>
          </a:xfrm>
          <a:prstGeom prst="rect">
            <a:avLst/>
          </a:prstGeom>
        </p:spPr>
      </p:pic>
      <p:pic>
        <p:nvPicPr>
          <p:cNvPr id="266" name="Рисунок 26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961" y="6284861"/>
            <a:ext cx="525911" cy="517514"/>
          </a:xfrm>
          <a:prstGeom prst="rect">
            <a:avLst/>
          </a:prstGeom>
        </p:spPr>
      </p:pic>
      <p:pic>
        <p:nvPicPr>
          <p:cNvPr id="267" name="Рисунок 2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7" y="5644777"/>
            <a:ext cx="525911" cy="517514"/>
          </a:xfrm>
          <a:prstGeom prst="rect">
            <a:avLst/>
          </a:prstGeom>
        </p:spPr>
      </p:pic>
      <p:grpSp>
        <p:nvGrpSpPr>
          <p:cNvPr id="124" name="Группа 123"/>
          <p:cNvGrpSpPr/>
          <p:nvPr/>
        </p:nvGrpSpPr>
        <p:grpSpPr>
          <a:xfrm>
            <a:off x="1431211" y="1536149"/>
            <a:ext cx="2836261" cy="2790974"/>
            <a:chOff x="695381" y="2734721"/>
            <a:chExt cx="2836261" cy="2790974"/>
          </a:xfrm>
        </p:grpSpPr>
        <p:pic>
          <p:nvPicPr>
            <p:cNvPr id="179" name="Рисунок 17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81" name="TextBox 180"/>
            <p:cNvSpPr txBox="1"/>
            <p:nvPr/>
          </p:nvSpPr>
          <p:spPr>
            <a:xfrm>
              <a:off x="951583" y="3556273"/>
              <a:ext cx="236892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дзу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2" name="Группа 181"/>
          <p:cNvGrpSpPr/>
          <p:nvPr/>
        </p:nvGrpSpPr>
        <p:grpSpPr>
          <a:xfrm>
            <a:off x="2162371" y="70905"/>
            <a:ext cx="2836261" cy="2790974"/>
            <a:chOff x="695381" y="2734721"/>
            <a:chExt cx="2836261" cy="2790974"/>
          </a:xfrm>
        </p:grpSpPr>
        <p:pic>
          <p:nvPicPr>
            <p:cNvPr id="190" name="Рисунок 18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91" name="TextBox 190"/>
            <p:cNvSpPr txBox="1"/>
            <p:nvPr/>
          </p:nvSpPr>
          <p:spPr>
            <a:xfrm>
              <a:off x="949904" y="3556273"/>
              <a:ext cx="233075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дзя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2" name="Группа 191"/>
          <p:cNvGrpSpPr/>
          <p:nvPr/>
        </p:nvGrpSpPr>
        <p:grpSpPr>
          <a:xfrm>
            <a:off x="2932908" y="2844687"/>
            <a:ext cx="2836261" cy="2790974"/>
            <a:chOff x="695381" y="2734721"/>
            <a:chExt cx="2836261" cy="2790974"/>
          </a:xfrm>
        </p:grpSpPr>
        <p:pic>
          <p:nvPicPr>
            <p:cNvPr id="193" name="Рисунок 19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94" name="TextBox 193"/>
            <p:cNvSpPr txBox="1"/>
            <p:nvPr/>
          </p:nvSpPr>
          <p:spPr>
            <a:xfrm>
              <a:off x="981946" y="3556273"/>
              <a:ext cx="221939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дзє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5" name="Группа 194"/>
          <p:cNvGrpSpPr/>
          <p:nvPr/>
        </p:nvGrpSpPr>
        <p:grpSpPr>
          <a:xfrm>
            <a:off x="1341365" y="2660117"/>
            <a:ext cx="2836261" cy="2790974"/>
            <a:chOff x="695381" y="2734721"/>
            <a:chExt cx="2836261" cy="2790974"/>
          </a:xfrm>
        </p:grpSpPr>
        <p:pic>
          <p:nvPicPr>
            <p:cNvPr id="197" name="Рисунок 19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98" name="TextBox 197"/>
            <p:cNvSpPr txBox="1"/>
            <p:nvPr/>
          </p:nvSpPr>
          <p:spPr>
            <a:xfrm>
              <a:off x="891328" y="3556273"/>
              <a:ext cx="242670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дзо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497153" y="2024920"/>
            <a:ext cx="2950162" cy="2790974"/>
            <a:chOff x="581480" y="2734721"/>
            <a:chExt cx="2950162" cy="2790974"/>
          </a:xfrm>
        </p:grpSpPr>
        <p:pic>
          <p:nvPicPr>
            <p:cNvPr id="81" name="Рисунок 8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581480" y="3556273"/>
              <a:ext cx="284446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дзвя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5016760" y="2012699"/>
            <a:ext cx="2836261" cy="2790974"/>
            <a:chOff x="695381" y="2734721"/>
            <a:chExt cx="2836261" cy="2790974"/>
          </a:xfrm>
        </p:grpSpPr>
        <p:pic>
          <p:nvPicPr>
            <p:cNvPr id="84" name="Рисунок 8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85" name="TextBox 84"/>
            <p:cNvSpPr txBox="1"/>
            <p:nvPr/>
          </p:nvSpPr>
          <p:spPr>
            <a:xfrm>
              <a:off x="912754" y="3556273"/>
              <a:ext cx="251318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дзві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6" name="Группа 85"/>
          <p:cNvGrpSpPr/>
          <p:nvPr/>
        </p:nvGrpSpPr>
        <p:grpSpPr>
          <a:xfrm>
            <a:off x="4337898" y="-39932"/>
            <a:ext cx="2836261" cy="2790974"/>
            <a:chOff x="695381" y="2734721"/>
            <a:chExt cx="2836261" cy="2790974"/>
          </a:xfrm>
        </p:grpSpPr>
        <p:pic>
          <p:nvPicPr>
            <p:cNvPr id="87" name="Рисунок 8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88" name="TextBox 87"/>
            <p:cNvSpPr txBox="1"/>
            <p:nvPr/>
          </p:nvSpPr>
          <p:spPr>
            <a:xfrm>
              <a:off x="723442" y="3556273"/>
              <a:ext cx="273440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дзве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9" name="Группа 88"/>
          <p:cNvGrpSpPr/>
          <p:nvPr/>
        </p:nvGrpSpPr>
        <p:grpSpPr>
          <a:xfrm>
            <a:off x="6374581" y="1167574"/>
            <a:ext cx="2836261" cy="2790974"/>
            <a:chOff x="695381" y="2734721"/>
            <a:chExt cx="2836261" cy="2790974"/>
          </a:xfrm>
        </p:grpSpPr>
        <p:pic>
          <p:nvPicPr>
            <p:cNvPr id="90" name="Рисунок 8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912754" y="3556273"/>
              <a:ext cx="251318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дзво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2" name="Группа 91"/>
          <p:cNvGrpSpPr/>
          <p:nvPr/>
        </p:nvGrpSpPr>
        <p:grpSpPr>
          <a:xfrm>
            <a:off x="3065736" y="1327927"/>
            <a:ext cx="2836261" cy="2790974"/>
            <a:chOff x="6149010" y="2187709"/>
            <a:chExt cx="2836261" cy="2790974"/>
          </a:xfrm>
        </p:grpSpPr>
        <p:pic>
          <p:nvPicPr>
            <p:cNvPr id="93" name="Рисунок 9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010" y="2187709"/>
              <a:ext cx="2836261" cy="2790974"/>
            </a:xfrm>
            <a:prstGeom prst="rect">
              <a:avLst/>
            </a:prstGeom>
          </p:spPr>
        </p:pic>
        <p:sp>
          <p:nvSpPr>
            <p:cNvPr id="94" name="TextBox 93"/>
            <p:cNvSpPr txBox="1"/>
            <p:nvPr/>
          </p:nvSpPr>
          <p:spPr>
            <a:xfrm>
              <a:off x="6554291" y="3012270"/>
              <a:ext cx="213366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дза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5" name="Группа 94"/>
          <p:cNvGrpSpPr/>
          <p:nvPr/>
        </p:nvGrpSpPr>
        <p:grpSpPr>
          <a:xfrm>
            <a:off x="1348998" y="343676"/>
            <a:ext cx="2836261" cy="2790974"/>
            <a:chOff x="4429332" y="2573721"/>
            <a:chExt cx="2836261" cy="2790974"/>
          </a:xfrm>
        </p:grpSpPr>
        <p:pic>
          <p:nvPicPr>
            <p:cNvPr id="96" name="Рисунок 9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9332" y="2573721"/>
              <a:ext cx="2836261" cy="2790974"/>
            </a:xfrm>
            <a:prstGeom prst="rect">
              <a:avLst/>
            </a:prstGeom>
          </p:spPr>
        </p:pic>
        <p:sp>
          <p:nvSpPr>
            <p:cNvPr id="97" name="TextBox 96"/>
            <p:cNvSpPr txBox="1"/>
            <p:nvPr/>
          </p:nvSpPr>
          <p:spPr>
            <a:xfrm>
              <a:off x="4677694" y="3390378"/>
              <a:ext cx="235672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дзі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8" name="Группа 97"/>
          <p:cNvGrpSpPr/>
          <p:nvPr/>
        </p:nvGrpSpPr>
        <p:grpSpPr>
          <a:xfrm>
            <a:off x="5095058" y="860616"/>
            <a:ext cx="2836261" cy="2790974"/>
            <a:chOff x="695381" y="2734721"/>
            <a:chExt cx="2836261" cy="2790974"/>
          </a:xfrm>
        </p:grpSpPr>
        <p:pic>
          <p:nvPicPr>
            <p:cNvPr id="99" name="Рисунок 9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00" name="TextBox 99"/>
            <p:cNvSpPr txBox="1"/>
            <p:nvPr/>
          </p:nvSpPr>
          <p:spPr>
            <a:xfrm>
              <a:off x="947865" y="3555892"/>
              <a:ext cx="23245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дзю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1" name="Группа 100"/>
          <p:cNvGrpSpPr/>
          <p:nvPr/>
        </p:nvGrpSpPr>
        <p:grpSpPr>
          <a:xfrm>
            <a:off x="5301984" y="226498"/>
            <a:ext cx="2836261" cy="2790974"/>
            <a:chOff x="-2147027" y="2872435"/>
            <a:chExt cx="2836261" cy="2790974"/>
          </a:xfrm>
        </p:grpSpPr>
        <p:pic>
          <p:nvPicPr>
            <p:cNvPr id="102" name="Рисунок 10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147027" y="2872435"/>
              <a:ext cx="2836261" cy="2790974"/>
            </a:xfrm>
            <a:prstGeom prst="rect">
              <a:avLst/>
            </a:prstGeom>
          </p:spPr>
        </p:pic>
        <p:sp>
          <p:nvSpPr>
            <p:cNvPr id="103" name="TextBox 102"/>
            <p:cNvSpPr txBox="1"/>
            <p:nvPr/>
          </p:nvSpPr>
          <p:spPr>
            <a:xfrm>
              <a:off x="-1888491" y="3711435"/>
              <a:ext cx="232117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дзе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4" name="Группа 103"/>
          <p:cNvGrpSpPr/>
          <p:nvPr/>
        </p:nvGrpSpPr>
        <p:grpSpPr>
          <a:xfrm>
            <a:off x="4359714" y="2931636"/>
            <a:ext cx="2836261" cy="2790974"/>
            <a:chOff x="6113409" y="2706424"/>
            <a:chExt cx="2836261" cy="2790974"/>
          </a:xfrm>
        </p:grpSpPr>
        <p:pic>
          <p:nvPicPr>
            <p:cNvPr id="105" name="Рисунок 10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3409" y="2706424"/>
              <a:ext cx="2836261" cy="2790974"/>
            </a:xfrm>
            <a:prstGeom prst="rect">
              <a:avLst/>
            </a:prstGeom>
          </p:spPr>
        </p:pic>
        <p:sp>
          <p:nvSpPr>
            <p:cNvPr id="106" name="TextBox 105"/>
            <p:cNvSpPr txBox="1"/>
            <p:nvPr/>
          </p:nvSpPr>
          <p:spPr>
            <a:xfrm>
              <a:off x="6339174" y="3510970"/>
              <a:ext cx="235082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дзи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8" name="Группа 107"/>
          <p:cNvGrpSpPr/>
          <p:nvPr/>
        </p:nvGrpSpPr>
        <p:grpSpPr>
          <a:xfrm>
            <a:off x="2830978" y="-73580"/>
            <a:ext cx="2836261" cy="2790974"/>
            <a:chOff x="695381" y="2734721"/>
            <a:chExt cx="2836261" cy="2790974"/>
          </a:xfrm>
        </p:grpSpPr>
        <p:pic>
          <p:nvPicPr>
            <p:cNvPr id="109" name="Рисунок 10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11" name="TextBox 110"/>
            <p:cNvSpPr txBox="1"/>
            <p:nvPr/>
          </p:nvSpPr>
          <p:spPr>
            <a:xfrm>
              <a:off x="951583" y="3556273"/>
              <a:ext cx="236892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дзу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2" name="Группа 111"/>
          <p:cNvGrpSpPr/>
          <p:nvPr/>
        </p:nvGrpSpPr>
        <p:grpSpPr>
          <a:xfrm>
            <a:off x="123580" y="249858"/>
            <a:ext cx="2836261" cy="2790974"/>
            <a:chOff x="695381" y="2734721"/>
            <a:chExt cx="2836261" cy="2790974"/>
          </a:xfrm>
        </p:grpSpPr>
        <p:pic>
          <p:nvPicPr>
            <p:cNvPr id="113" name="Рисунок 1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14" name="TextBox 113"/>
            <p:cNvSpPr txBox="1"/>
            <p:nvPr/>
          </p:nvSpPr>
          <p:spPr>
            <a:xfrm>
              <a:off x="949904" y="3556273"/>
              <a:ext cx="233075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дзя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Группа 114"/>
          <p:cNvGrpSpPr/>
          <p:nvPr/>
        </p:nvGrpSpPr>
        <p:grpSpPr>
          <a:xfrm>
            <a:off x="2254351" y="2237413"/>
            <a:ext cx="2836261" cy="2790974"/>
            <a:chOff x="695381" y="2734721"/>
            <a:chExt cx="2836261" cy="2790974"/>
          </a:xfrm>
        </p:grpSpPr>
        <p:pic>
          <p:nvPicPr>
            <p:cNvPr id="116" name="Рисунок 1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17" name="TextBox 116"/>
            <p:cNvSpPr txBox="1"/>
            <p:nvPr/>
          </p:nvSpPr>
          <p:spPr>
            <a:xfrm>
              <a:off x="981946" y="3556273"/>
              <a:ext cx="221939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дзє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8" name="Группа 117"/>
          <p:cNvGrpSpPr/>
          <p:nvPr/>
        </p:nvGrpSpPr>
        <p:grpSpPr>
          <a:xfrm>
            <a:off x="11367" y="2354547"/>
            <a:ext cx="2836261" cy="2790974"/>
            <a:chOff x="695381" y="2734721"/>
            <a:chExt cx="2836261" cy="2790974"/>
          </a:xfrm>
        </p:grpSpPr>
        <p:pic>
          <p:nvPicPr>
            <p:cNvPr id="119" name="Рисунок 1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20" name="TextBox 119"/>
            <p:cNvSpPr txBox="1"/>
            <p:nvPr/>
          </p:nvSpPr>
          <p:spPr>
            <a:xfrm>
              <a:off x="891328" y="3556273"/>
              <a:ext cx="242670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дзо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" name="Группа 120"/>
          <p:cNvGrpSpPr/>
          <p:nvPr/>
        </p:nvGrpSpPr>
        <p:grpSpPr>
          <a:xfrm>
            <a:off x="1480762" y="3536990"/>
            <a:ext cx="2950162" cy="2790974"/>
            <a:chOff x="581480" y="2734721"/>
            <a:chExt cx="2950162" cy="2790974"/>
          </a:xfrm>
        </p:grpSpPr>
        <p:pic>
          <p:nvPicPr>
            <p:cNvPr id="122" name="Рисунок 12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23" name="TextBox 122"/>
            <p:cNvSpPr txBox="1"/>
            <p:nvPr/>
          </p:nvSpPr>
          <p:spPr>
            <a:xfrm>
              <a:off x="581480" y="3556273"/>
              <a:ext cx="284446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дзвя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4243206" y="2217133"/>
            <a:ext cx="2836261" cy="2790974"/>
            <a:chOff x="695381" y="2734721"/>
            <a:chExt cx="2836261" cy="2790974"/>
          </a:xfrm>
        </p:grpSpPr>
        <p:pic>
          <p:nvPicPr>
            <p:cNvPr id="126" name="Рисунок 12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27" name="TextBox 126"/>
            <p:cNvSpPr txBox="1"/>
            <p:nvPr/>
          </p:nvSpPr>
          <p:spPr>
            <a:xfrm>
              <a:off x="912754" y="3556273"/>
              <a:ext cx="251318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дзві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8" name="Группа 127"/>
          <p:cNvGrpSpPr/>
          <p:nvPr/>
        </p:nvGrpSpPr>
        <p:grpSpPr>
          <a:xfrm>
            <a:off x="6402086" y="1778520"/>
            <a:ext cx="2836261" cy="2790974"/>
            <a:chOff x="695381" y="2734721"/>
            <a:chExt cx="2836261" cy="2790974"/>
          </a:xfrm>
        </p:grpSpPr>
        <p:pic>
          <p:nvPicPr>
            <p:cNvPr id="129" name="Рисунок 12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30" name="TextBox 129"/>
            <p:cNvSpPr txBox="1"/>
            <p:nvPr/>
          </p:nvSpPr>
          <p:spPr>
            <a:xfrm>
              <a:off x="723442" y="3556273"/>
              <a:ext cx="273440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дзве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1" name="Группа 130"/>
          <p:cNvGrpSpPr/>
          <p:nvPr/>
        </p:nvGrpSpPr>
        <p:grpSpPr>
          <a:xfrm>
            <a:off x="4875862" y="3525459"/>
            <a:ext cx="2836261" cy="2790974"/>
            <a:chOff x="695381" y="2734721"/>
            <a:chExt cx="2836261" cy="2790974"/>
          </a:xfrm>
        </p:grpSpPr>
        <p:pic>
          <p:nvPicPr>
            <p:cNvPr id="132" name="Рисунок 1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381" y="2734721"/>
              <a:ext cx="2836261" cy="2790974"/>
            </a:xfrm>
            <a:prstGeom prst="rect">
              <a:avLst/>
            </a:prstGeom>
          </p:spPr>
        </p:pic>
        <p:sp>
          <p:nvSpPr>
            <p:cNvPr id="133" name="TextBox 132"/>
            <p:cNvSpPr txBox="1"/>
            <p:nvPr/>
          </p:nvSpPr>
          <p:spPr>
            <a:xfrm>
              <a:off x="912754" y="3556273"/>
              <a:ext cx="251318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6600" dirty="0" err="1">
                  <a:solidFill>
                    <a:srgbClr val="0033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дзво</a:t>
              </a:r>
              <a:endParaRPr lang="ru-RU" sz="6600" dirty="0">
                <a:solidFill>
                  <a:srgbClr val="003366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35" name="Рисунок 1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136" name="Рисунок 135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9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па 29"/>
          <p:cNvGrpSpPr/>
          <p:nvPr/>
        </p:nvGrpSpPr>
        <p:grpSpPr>
          <a:xfrm>
            <a:off x="436625" y="1199574"/>
            <a:ext cx="3559628" cy="5541793"/>
            <a:chOff x="5530468" y="1434818"/>
            <a:chExt cx="3559628" cy="5541793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5530468" y="1434818"/>
              <a:ext cx="3559628" cy="5541793"/>
              <a:chOff x="-2985433" y="908719"/>
              <a:chExt cx="3211631" cy="5541793"/>
            </a:xfrm>
          </p:grpSpPr>
          <p:sp>
            <p:nvSpPr>
              <p:cNvPr id="35" name="Прямоугольник 34"/>
              <p:cNvSpPr/>
              <p:nvPr/>
            </p:nvSpPr>
            <p:spPr>
              <a:xfrm>
                <a:off x="-2985433" y="908719"/>
                <a:ext cx="3211631" cy="5541793"/>
              </a:xfrm>
              <a:prstGeom prst="rect">
                <a:avLst/>
              </a:prstGeom>
              <a:gradFill flip="none" rotWithShape="1">
                <a:gsLst>
                  <a:gs pos="0">
                    <a:srgbClr val="81C9FF">
                      <a:shade val="30000"/>
                      <a:satMod val="115000"/>
                    </a:srgbClr>
                  </a:gs>
                  <a:gs pos="50000">
                    <a:srgbClr val="81C9FF">
                      <a:shade val="67500"/>
                      <a:satMod val="115000"/>
                    </a:srgbClr>
                  </a:gs>
                  <a:gs pos="100000">
                    <a:srgbClr val="81C9FF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000B22"/>
                  </a:solidFill>
                </a:endParaRPr>
              </a:p>
            </p:txBody>
          </p:sp>
          <p:pic>
            <p:nvPicPr>
              <p:cNvPr id="36" name="Рисунок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2276865" y="5129993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39" name="Рисунок 3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438724" y="1302351"/>
                <a:ext cx="734457" cy="631601"/>
              </a:xfrm>
              <a:prstGeom prst="rect">
                <a:avLst/>
              </a:prstGeom>
            </p:spPr>
          </p:pic>
          <p:pic>
            <p:nvPicPr>
              <p:cNvPr id="40" name="Рисунок 3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245506" y="2136847"/>
                <a:ext cx="775407" cy="720120"/>
              </a:xfrm>
              <a:prstGeom prst="rect">
                <a:avLst/>
              </a:prstGeom>
            </p:spPr>
          </p:pic>
          <p:pic>
            <p:nvPicPr>
              <p:cNvPr id="41" name="Рисунок 4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676927" y="3455988"/>
                <a:ext cx="999983" cy="1013391"/>
              </a:xfrm>
              <a:prstGeom prst="rect">
                <a:avLst/>
              </a:prstGeom>
            </p:spPr>
          </p:pic>
          <p:pic>
            <p:nvPicPr>
              <p:cNvPr id="44" name="Рисунок 4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306583" y="5148987"/>
                <a:ext cx="916161" cy="869563"/>
              </a:xfrm>
              <a:prstGeom prst="rect">
                <a:avLst/>
              </a:prstGeom>
            </p:spPr>
          </p:pic>
          <p:pic>
            <p:nvPicPr>
              <p:cNvPr id="45" name="Рисунок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1213138" y="3404420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46" name="Рисунок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2691383" y="2341261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47" name="Рисунок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828733" y="933957"/>
                <a:ext cx="609021" cy="701325"/>
              </a:xfrm>
              <a:prstGeom prst="rect">
                <a:avLst/>
              </a:prstGeom>
            </p:spPr>
          </p:pic>
        </p:grpSp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6955" y="4380438"/>
              <a:ext cx="859426" cy="720120"/>
            </a:xfrm>
            <a:prstGeom prst="rect">
              <a:avLst/>
            </a:prstGeom>
          </p:spPr>
        </p:pic>
      </p:grpSp>
      <p:grpSp>
        <p:nvGrpSpPr>
          <p:cNvPr id="48" name="Группа 47"/>
          <p:cNvGrpSpPr/>
          <p:nvPr/>
        </p:nvGrpSpPr>
        <p:grpSpPr>
          <a:xfrm>
            <a:off x="5107685" y="1193693"/>
            <a:ext cx="3559628" cy="5541793"/>
            <a:chOff x="5530468" y="1434818"/>
            <a:chExt cx="3559628" cy="5541793"/>
          </a:xfrm>
        </p:grpSpPr>
        <p:grpSp>
          <p:nvGrpSpPr>
            <p:cNvPr id="49" name="Группа 48"/>
            <p:cNvGrpSpPr/>
            <p:nvPr/>
          </p:nvGrpSpPr>
          <p:grpSpPr>
            <a:xfrm>
              <a:off x="5530468" y="1434818"/>
              <a:ext cx="3559628" cy="5541793"/>
              <a:chOff x="-2985433" y="908719"/>
              <a:chExt cx="3211631" cy="5541793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-2985433" y="908719"/>
                <a:ext cx="3211631" cy="5541793"/>
              </a:xfrm>
              <a:prstGeom prst="rect">
                <a:avLst/>
              </a:prstGeom>
              <a:gradFill flip="none" rotWithShape="1">
                <a:gsLst>
                  <a:gs pos="0">
                    <a:srgbClr val="81C9FF">
                      <a:shade val="30000"/>
                      <a:satMod val="115000"/>
                    </a:srgbClr>
                  </a:gs>
                  <a:gs pos="50000">
                    <a:srgbClr val="81C9FF">
                      <a:shade val="67500"/>
                      <a:satMod val="115000"/>
                    </a:srgbClr>
                  </a:gs>
                  <a:gs pos="100000">
                    <a:srgbClr val="81C9FF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000B22"/>
                  </a:solidFill>
                </a:endParaRPr>
              </a:p>
            </p:txBody>
          </p:sp>
          <p:pic>
            <p:nvPicPr>
              <p:cNvPr id="52" name="Рисунок 5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2276865" y="5129993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53" name="Рисунок 5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438724" y="1302351"/>
                <a:ext cx="734457" cy="631601"/>
              </a:xfrm>
              <a:prstGeom prst="rect">
                <a:avLst/>
              </a:prstGeom>
            </p:spPr>
          </p:pic>
          <p:pic>
            <p:nvPicPr>
              <p:cNvPr id="54" name="Рисунок 5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245506" y="2136847"/>
                <a:ext cx="775407" cy="720120"/>
              </a:xfrm>
              <a:prstGeom prst="rect">
                <a:avLst/>
              </a:prstGeom>
            </p:spPr>
          </p:pic>
          <p:pic>
            <p:nvPicPr>
              <p:cNvPr id="55" name="Рисунок 5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676927" y="3455988"/>
                <a:ext cx="999983" cy="1013391"/>
              </a:xfrm>
              <a:prstGeom prst="rect">
                <a:avLst/>
              </a:prstGeom>
            </p:spPr>
          </p:pic>
          <p:pic>
            <p:nvPicPr>
              <p:cNvPr id="56" name="Рисунок 5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306583" y="5148987"/>
                <a:ext cx="916161" cy="869563"/>
              </a:xfrm>
              <a:prstGeom prst="rect">
                <a:avLst/>
              </a:prstGeom>
            </p:spPr>
          </p:pic>
          <p:pic>
            <p:nvPicPr>
              <p:cNvPr id="57" name="Рисунок 5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1213138" y="3404420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58" name="Рисунок 5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2691383" y="2341261"/>
                <a:ext cx="609021" cy="701325"/>
              </a:xfrm>
              <a:prstGeom prst="rect">
                <a:avLst/>
              </a:prstGeom>
            </p:spPr>
          </p:pic>
          <p:pic>
            <p:nvPicPr>
              <p:cNvPr id="59" name="Рисунок 5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806" b="100000" l="9807" r="94948">
                            <a14:backgroundMark x1="50669" y1="11097" x2="50966" y2="335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768657">
                <a:off x="-828733" y="933957"/>
                <a:ext cx="609021" cy="701325"/>
              </a:xfrm>
              <a:prstGeom prst="rect">
                <a:avLst/>
              </a:prstGeom>
            </p:spPr>
          </p:pic>
        </p:grpSp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6955" y="4380438"/>
              <a:ext cx="859426" cy="720120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179512" y="1330787"/>
            <a:ext cx="4028840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дзиґа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249" y="2410907"/>
            <a:ext cx="4028839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ґедзь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1330787"/>
            <a:ext cx="4032448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ґудзик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88024" y="3491027"/>
            <a:ext cx="4176464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дзюркіт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7503" y="5648857"/>
            <a:ext cx="4234619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дзюдо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78249" y="4571147"/>
            <a:ext cx="4028839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дзьоб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860033" y="2410907"/>
            <a:ext cx="4032447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родзинки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86061" y="3491027"/>
            <a:ext cx="4021027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дзвін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801878" y="4571147"/>
            <a:ext cx="4162610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дзеркало</a:t>
            </a:r>
            <a:endParaRPr lang="ru-RU" sz="54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801878" y="5648857"/>
            <a:ext cx="4342122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0B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кукурудза</a:t>
            </a:r>
            <a:endParaRPr lang="ru-RU" sz="6000" b="1" dirty="0">
              <a:solidFill>
                <a:srgbClr val="000B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4283968" y="1332454"/>
            <a:ext cx="517910" cy="2158573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 flipV="1">
            <a:off x="4283968" y="4408665"/>
            <a:ext cx="517910" cy="2158573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5" name="Рисунок 8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71934">
            <a:off x="3331712" y="883082"/>
            <a:ext cx="513573" cy="650660"/>
          </a:xfrm>
          <a:prstGeom prst="rect">
            <a:avLst/>
          </a:prstGeom>
        </p:spPr>
      </p:pic>
      <p:sp>
        <p:nvSpPr>
          <p:cNvPr id="86" name="Прямоугольник 85"/>
          <p:cNvSpPr/>
          <p:nvPr/>
        </p:nvSpPr>
        <p:spPr>
          <a:xfrm>
            <a:off x="2844088" y="101214"/>
            <a:ext cx="3528392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Читаю уважно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7" name="Группа 86"/>
          <p:cNvGrpSpPr/>
          <p:nvPr/>
        </p:nvGrpSpPr>
        <p:grpSpPr>
          <a:xfrm>
            <a:off x="908430" y="-61179"/>
            <a:ext cx="1836250" cy="1537726"/>
            <a:chOff x="1652264" y="570683"/>
            <a:chExt cx="1979232" cy="1823515"/>
          </a:xfrm>
        </p:grpSpPr>
        <p:pic>
          <p:nvPicPr>
            <p:cNvPr id="88" name="Рисунок 87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1698416" y="1366186"/>
              <a:ext cx="609021" cy="701325"/>
            </a:xfrm>
            <a:prstGeom prst="rect">
              <a:avLst/>
            </a:prstGeom>
          </p:spPr>
        </p:pic>
        <p:pic>
          <p:nvPicPr>
            <p:cNvPr id="89" name="Рисунок 88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2976323" y="1697170"/>
              <a:ext cx="609021" cy="701325"/>
            </a:xfrm>
            <a:prstGeom prst="rect">
              <a:avLst/>
            </a:prstGeom>
          </p:spPr>
        </p:pic>
        <p:pic>
          <p:nvPicPr>
            <p:cNvPr id="90" name="Рисунок 89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2741002" y="580764"/>
              <a:ext cx="609021" cy="701325"/>
            </a:xfrm>
            <a:prstGeom prst="rect">
              <a:avLst/>
            </a:prstGeom>
          </p:spPr>
        </p:pic>
        <p:pic>
          <p:nvPicPr>
            <p:cNvPr id="91" name="Рисунок 9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094" y="1032767"/>
              <a:ext cx="1147762" cy="1141543"/>
            </a:xfrm>
            <a:prstGeom prst="rect">
              <a:avLst/>
            </a:prstGeom>
          </p:spPr>
        </p:pic>
        <p:pic>
          <p:nvPicPr>
            <p:cNvPr id="92" name="Рисунок 9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966" y="1876684"/>
              <a:ext cx="525911" cy="517514"/>
            </a:xfrm>
            <a:prstGeom prst="rect">
              <a:avLst/>
            </a:prstGeom>
          </p:spPr>
        </p:pic>
        <p:pic>
          <p:nvPicPr>
            <p:cNvPr id="93" name="Рисунок 9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6413" y="570683"/>
              <a:ext cx="525911" cy="517514"/>
            </a:xfrm>
            <a:prstGeom prst="rect">
              <a:avLst/>
            </a:prstGeom>
          </p:spPr>
        </p:pic>
      </p:grpSp>
      <p:grpSp>
        <p:nvGrpSpPr>
          <p:cNvPr id="94" name="Группа 93"/>
          <p:cNvGrpSpPr/>
          <p:nvPr/>
        </p:nvGrpSpPr>
        <p:grpSpPr>
          <a:xfrm>
            <a:off x="6223114" y="-21872"/>
            <a:ext cx="1836250" cy="1537726"/>
            <a:chOff x="1652264" y="570683"/>
            <a:chExt cx="1979232" cy="1823515"/>
          </a:xfrm>
        </p:grpSpPr>
        <p:pic>
          <p:nvPicPr>
            <p:cNvPr id="95" name="Рисунок 94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1698416" y="1366186"/>
              <a:ext cx="609021" cy="701325"/>
            </a:xfrm>
            <a:prstGeom prst="rect">
              <a:avLst/>
            </a:prstGeom>
          </p:spPr>
        </p:pic>
        <p:pic>
          <p:nvPicPr>
            <p:cNvPr id="96" name="Рисунок 95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2976323" y="1697170"/>
              <a:ext cx="609021" cy="701325"/>
            </a:xfrm>
            <a:prstGeom prst="rect">
              <a:avLst/>
            </a:prstGeom>
          </p:spPr>
        </p:pic>
        <p:pic>
          <p:nvPicPr>
            <p:cNvPr id="97" name="Рисунок 96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06" b="100000" l="9807" r="94948">
                          <a14:backgroundMark x1="50669" y1="11097" x2="50966" y2="335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71934">
              <a:off x="2741002" y="580764"/>
              <a:ext cx="609021" cy="701325"/>
            </a:xfrm>
            <a:prstGeom prst="rect">
              <a:avLst/>
            </a:prstGeom>
          </p:spPr>
        </p:pic>
        <p:pic>
          <p:nvPicPr>
            <p:cNvPr id="98" name="Рисунок 9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7094" y="1032767"/>
              <a:ext cx="1147762" cy="1141543"/>
            </a:xfrm>
            <a:prstGeom prst="rect">
              <a:avLst/>
            </a:prstGeom>
          </p:spPr>
        </p:pic>
        <p:pic>
          <p:nvPicPr>
            <p:cNvPr id="99" name="Рисунок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966" y="1876684"/>
              <a:ext cx="525911" cy="517514"/>
            </a:xfrm>
            <a:prstGeom prst="rect">
              <a:avLst/>
            </a:prstGeom>
          </p:spPr>
        </p:pic>
        <p:pic>
          <p:nvPicPr>
            <p:cNvPr id="100" name="Рисунок 9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6413" y="570683"/>
              <a:ext cx="525911" cy="517514"/>
            </a:xfrm>
            <a:prstGeom prst="rect">
              <a:avLst/>
            </a:prstGeom>
          </p:spPr>
        </p:pic>
      </p:grpSp>
      <p:pic>
        <p:nvPicPr>
          <p:cNvPr id="103" name="Рисунок 10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060" y="889808"/>
            <a:ext cx="550844" cy="497971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292" y="706300"/>
            <a:ext cx="550844" cy="497971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856" y="706299"/>
            <a:ext cx="550844" cy="497971"/>
          </a:xfrm>
          <a:prstGeom prst="rect">
            <a:avLst/>
          </a:prstGeom>
        </p:spPr>
      </p:pic>
      <p:pic>
        <p:nvPicPr>
          <p:cNvPr id="106" name="Рисунок 10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06" b="100000" l="9807" r="94948">
                        <a14:backgroundMark x1="50669" y1="11097" x2="50966" y2="3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71934">
            <a:off x="4968760" y="892668"/>
            <a:ext cx="513573" cy="650660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08" y="899394"/>
            <a:ext cx="550844" cy="497971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242" y="84947"/>
            <a:ext cx="1794750" cy="1786738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67757" y="126144"/>
            <a:ext cx="1145593" cy="169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54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37" grpId="0" animBg="1"/>
      <p:bldP spid="38" grpId="0" animBg="1"/>
      <p:bldP spid="32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1 2"/>
          <p:cNvSpPr/>
          <p:nvPr/>
        </p:nvSpPr>
        <p:spPr>
          <a:xfrm>
            <a:off x="4421382" y="1913361"/>
            <a:ext cx="504056" cy="554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но 1 3"/>
          <p:cNvSpPr/>
          <p:nvPr/>
        </p:nvSpPr>
        <p:spPr>
          <a:xfrm>
            <a:off x="4421382" y="2867124"/>
            <a:ext cx="504056" cy="554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но 1 4"/>
          <p:cNvSpPr/>
          <p:nvPr/>
        </p:nvSpPr>
        <p:spPr>
          <a:xfrm>
            <a:off x="4421382" y="3820887"/>
            <a:ext cx="504056" cy="554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4421382" y="4774650"/>
            <a:ext cx="504056" cy="554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но 1 6"/>
          <p:cNvSpPr/>
          <p:nvPr/>
        </p:nvSpPr>
        <p:spPr>
          <a:xfrm>
            <a:off x="4421382" y="5728413"/>
            <a:ext cx="504056" cy="554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77166" y="1769345"/>
            <a:ext cx="1800200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дзи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69454" y="1769345"/>
            <a:ext cx="1800200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ґа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61142" y="2723108"/>
            <a:ext cx="1800200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дзю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364088" y="2723108"/>
            <a:ext cx="1800200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051720" y="3697831"/>
            <a:ext cx="1800200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6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ґу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37506" y="3697831"/>
            <a:ext cx="2088232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дзик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361042" y="4630634"/>
            <a:ext cx="2232248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дзьо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753530" y="4630634"/>
            <a:ext cx="2088232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бик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45018" y="5589240"/>
            <a:ext cx="2232248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дзві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969554" y="5589240"/>
            <a:ext cx="2088232" cy="698376"/>
          </a:xfrm>
          <a:prstGeom prst="round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6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нок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3161242" y="1556792"/>
            <a:ext cx="1116124" cy="511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076642" y="1541783"/>
            <a:ext cx="1116124" cy="511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496" y="4506358"/>
            <a:ext cx="1534134" cy="2190032"/>
          </a:xfrm>
          <a:prstGeom prst="rect">
            <a:avLst/>
          </a:prstGeom>
        </p:spPr>
      </p:pic>
      <p:pic>
        <p:nvPicPr>
          <p:cNvPr id="23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74597" y1="17734" x2="62903" y2="17241"/>
                        <a14:foregroundMark x1="66532" y1="64532" x2="82661" y2="92611"/>
                        <a14:foregroundMark x1="70968" y1="50739" x2="51210" y2="527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29" r="10893"/>
          <a:stretch/>
        </p:blipFill>
        <p:spPr bwMode="auto">
          <a:xfrm>
            <a:off x="322717" y="1427045"/>
            <a:ext cx="1945613" cy="206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ÐÐ°ÑÑÐ¸Ð½ÐºÐ¸ Ð¿Ð¾ Ð·Ð°Ð¿ÑÐ¾ÑÑ ÐºÐ»ÑÐ² ÐºÐ»Ð¸Ð¿Ð°ÑÑ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2" b="74695"/>
          <a:stretch/>
        </p:blipFill>
        <p:spPr bwMode="auto">
          <a:xfrm>
            <a:off x="3864403" y="878637"/>
            <a:ext cx="2222048" cy="93667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ÐÐ°ÑÑÐ¸Ð½ÐºÐ¸ Ð¿Ð¾ Ð·Ð°Ð¿ÑÐ¾ÑÑ Ð´Ð·Ð²Ð¾Ð½Ð¸Ðº Ð¼Ð°Ð»ÑÐ½Ð¾Ðº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6591" y1="95950" x2="42327" y2="98822"/>
                        <a14:foregroundMark x1="42327" y1="98085" x2="72091" y2="96171"/>
                        <a14:foregroundMark x1="76416" y1="97865" x2="92791" y2="94993"/>
                        <a14:foregroundMark x1="6900" y1="90648" x2="90525" y2="9042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660456"/>
            <a:ext cx="1328202" cy="185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033" y="1563252"/>
            <a:ext cx="1645446" cy="1584699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539553" y="5261"/>
            <a:ext cx="8405758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800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Дивлюсь на червону зірочку, читаю частини слів разом. </a:t>
            </a:r>
            <a:endParaRPr lang="ru-RU" sz="3600" b="1" dirty="0">
              <a:solidFill>
                <a:srgbClr val="800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911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6825">
            <a:off x="235111" y="169111"/>
            <a:ext cx="1504209" cy="903071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395536" y="2060848"/>
            <a:ext cx="8533307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дзеркало</a:t>
            </a:r>
            <a:endParaRPr lang="ru-RU" sz="115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003513" y="3645024"/>
            <a:ext cx="7191156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ґудзик</a:t>
            </a:r>
            <a:endParaRPr lang="ru-RU" sz="115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12826" y="469873"/>
            <a:ext cx="7208973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5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дзвінок</a:t>
            </a:r>
            <a:endParaRPr lang="ru-RU" sz="115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0415">
            <a:off x="2229282" y="5539079"/>
            <a:ext cx="1391429" cy="835361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6825">
            <a:off x="5470071" y="5389330"/>
            <a:ext cx="1504209" cy="903071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295" y="800810"/>
            <a:ext cx="990209" cy="851537"/>
          </a:xfrm>
          <a:prstGeom prst="rect">
            <a:avLst/>
          </a:prstGeom>
        </p:spPr>
      </p:pic>
      <p:grpSp>
        <p:nvGrpSpPr>
          <p:cNvPr id="49" name="Группа 48"/>
          <p:cNvGrpSpPr/>
          <p:nvPr/>
        </p:nvGrpSpPr>
        <p:grpSpPr>
          <a:xfrm>
            <a:off x="7448432" y="178776"/>
            <a:ext cx="1630126" cy="1123979"/>
            <a:chOff x="106604" y="31858"/>
            <a:chExt cx="1630126" cy="1123979"/>
          </a:xfrm>
        </p:grpSpPr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04" y="31858"/>
              <a:ext cx="923065" cy="793795"/>
            </a:xfrm>
            <a:prstGeom prst="rect">
              <a:avLst/>
            </a:prstGeom>
          </p:spPr>
        </p:pic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665" y="53701"/>
              <a:ext cx="923065" cy="793795"/>
            </a:xfrm>
            <a:prstGeom prst="rect">
              <a:avLst/>
            </a:prstGeom>
          </p:spPr>
        </p:pic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565" y="362042"/>
              <a:ext cx="923065" cy="793795"/>
            </a:xfrm>
            <a:prstGeom prst="rect">
              <a:avLst/>
            </a:prstGeom>
          </p:spPr>
        </p:pic>
      </p:grpSp>
      <p:pic>
        <p:nvPicPr>
          <p:cNvPr id="53" name="Рисунок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746" y="830289"/>
            <a:ext cx="1039945" cy="894307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654" y="2458039"/>
            <a:ext cx="921566" cy="792507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699" y="2450773"/>
            <a:ext cx="1039945" cy="894307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12" y="2370631"/>
            <a:ext cx="1039945" cy="894307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295" y="4101122"/>
            <a:ext cx="1039945" cy="894307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682" y="3985164"/>
            <a:ext cx="1039945" cy="89430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7" y="190822"/>
            <a:ext cx="632208" cy="54367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40" y="5469948"/>
            <a:ext cx="525911" cy="51751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219" y="5223164"/>
            <a:ext cx="525911" cy="517514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116475" y="3204795"/>
            <a:ext cx="1603755" cy="1027512"/>
            <a:chOff x="315328" y="2283975"/>
            <a:chExt cx="1603755" cy="1027512"/>
          </a:xfrm>
        </p:grpSpPr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24748">
              <a:off x="315328" y="2348653"/>
              <a:ext cx="1603755" cy="962834"/>
            </a:xfrm>
            <a:prstGeom prst="rect">
              <a:avLst/>
            </a:prstGeom>
          </p:spPr>
        </p:pic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5887" y="2283975"/>
              <a:ext cx="525911" cy="517514"/>
            </a:xfrm>
            <a:prstGeom prst="rect">
              <a:avLst/>
            </a:prstGeom>
          </p:spPr>
        </p:pic>
      </p:grpSp>
      <p:pic>
        <p:nvPicPr>
          <p:cNvPr id="33" name="Рисунок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59" y="126034"/>
            <a:ext cx="525911" cy="517514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669" y="1730083"/>
            <a:ext cx="525911" cy="51751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084" y="3458134"/>
            <a:ext cx="525911" cy="517514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042" y="4666312"/>
            <a:ext cx="525911" cy="51751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085" y="5943998"/>
            <a:ext cx="525911" cy="517514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059" y="296723"/>
            <a:ext cx="525911" cy="517514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48" y="1900921"/>
            <a:ext cx="525911" cy="51751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55" y="1728626"/>
            <a:ext cx="632208" cy="543671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45" y="4588850"/>
            <a:ext cx="2059139" cy="2049947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500" b="97167" l="16667" r="80833">
                        <a14:foregroundMark x1="40333" y1="76833" x2="38667" y2="81333"/>
                        <a14:foregroundMark x1="36333" y1="80000" x2="33667" y2="78333"/>
                        <a14:backgroundMark x1="67833" y1="91000" x2="73167" y2="92333"/>
                        <a14:backgroundMark x1="54500" y1="83667" x2="55833" y2="85833"/>
                        <a14:backgroundMark x1="55667" y1="84667" x2="56333" y2="92833"/>
                        <a14:backgroundMark x1="55833" y1="83833" x2="55333" y2="86833"/>
                        <a14:backgroundMark x1="33333" y1="83167" x2="36500" y2="84667"/>
                        <a14:backgroundMark x1="45333" y1="14000" x2="52167" y2="7667"/>
                        <a14:backgroundMark x1="43000" y1="29167" x2="43333" y2="18333"/>
                        <a14:backgroundMark x1="41667" y1="27167" x2="37000" y2="20667"/>
                        <a14:backgroundMark x1="33667" y1="35500" x2="35333" y2="28167"/>
                        <a14:backgroundMark x1="35333" y1="28167" x2="32667" y2="20667"/>
                        <a14:backgroundMark x1="30333" y1="34500" x2="22167" y2="35833"/>
                        <a14:backgroundMark x1="32000" y1="53000" x2="30333" y2="54333"/>
                        <a14:backgroundMark x1="36333" y1="69167" x2="39000" y2="73167"/>
                        <a14:backgroundMark x1="45000" y1="77167" x2="42333" y2="80333"/>
                        <a14:backgroundMark x1="62833" y1="75167" x2="61167" y2="78333"/>
                        <a14:backgroundMark x1="60833" y1="78333" x2="60833" y2="86333"/>
                        <a14:backgroundMark x1="60500" y1="85333" x2="60500" y2="83000"/>
                        <a14:backgroundMark x1="70333" y1="66167" x2="75667" y2="64167"/>
                        <a14:backgroundMark x1="75667" y1="47667" x2="78333" y2="56333"/>
                        <a14:backgroundMark x1="76333" y1="59000" x2="77667" y2="53667"/>
                        <a14:backgroundMark x1="74667" y1="41500" x2="78000" y2="33500"/>
                        <a14:backgroundMark x1="77000" y1="28167" x2="74333" y2="31833"/>
                        <a14:backgroundMark x1="66333" y1="37167" x2="66333" y2="32167"/>
                        <a14:backgroundMark x1="64000" y1="30167" x2="62500" y2="19667"/>
                        <a14:backgroundMark x1="61833" y1="18667" x2="61833" y2="11333"/>
                        <a14:backgroundMark x1="60833" y1="13000" x2="56833" y2="9667"/>
                        <a14:backgroundMark x1="65333" y1="47000" x2="66333" y2="42333"/>
                        <a14:backgroundMark x1="67667" y1="38833" x2="70333" y2="34833"/>
                        <a14:backgroundMark x1="39000" y1="78000" x2="35000" y2="72833"/>
                        <a14:backgroundMark x1="35333" y1="78667" x2="31333" y2="74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06" t="6604" r="21908" b="3926"/>
          <a:stretch/>
        </p:blipFill>
        <p:spPr>
          <a:xfrm flipH="1">
            <a:off x="236115" y="4504729"/>
            <a:ext cx="1515903" cy="224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3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2067189"/>
            <a:ext cx="9097705" cy="1076486"/>
          </a:xfrm>
          <a:prstGeom prst="rect">
            <a:avLst/>
          </a:prstGeom>
          <a:solidFill>
            <a:srgbClr val="FF66FF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0B2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994911"/>
            <a:ext cx="9144000" cy="989261"/>
          </a:xfrm>
          <a:prstGeom prst="rect">
            <a:avLst/>
          </a:prstGeom>
          <a:solidFill>
            <a:srgbClr val="FF66FF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0B22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35496" y="44625"/>
            <a:ext cx="9036000" cy="812350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911988" y="156229"/>
            <a:ext cx="5180292" cy="6049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Читаємо.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1169225"/>
            <a:ext cx="7920880" cy="610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44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 стіні висить дзеркало.</a:t>
            </a:r>
            <a:endParaRPr lang="ru-RU" sz="44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utoShape 6" descr="бронзовка мохната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31807" y="3230835"/>
            <a:ext cx="9065898" cy="990253"/>
          </a:xfrm>
          <a:prstGeom prst="rect">
            <a:avLst/>
          </a:prstGeom>
          <a:solidFill>
            <a:srgbClr val="FF66FF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0B22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51520" y="2247449"/>
            <a:ext cx="8028773" cy="749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44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Дзиґа крутиться на столі.</a:t>
            </a:r>
            <a:endParaRPr lang="ru-RU" sz="44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51520" y="3349432"/>
            <a:ext cx="7274556" cy="741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44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Кукурудза росте в полі.</a:t>
            </a:r>
            <a:endParaRPr lang="ru-RU" sz="44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2" descr="Арктична гостя :: Пернаті друзі, птахи України, орнітологія ::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24558">
            <a:off x="7535623" y="-179062"/>
            <a:ext cx="1229936" cy="152496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726" y="6171079"/>
            <a:ext cx="736303" cy="63318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716" y="5955493"/>
            <a:ext cx="736303" cy="63318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866" y="6088002"/>
            <a:ext cx="736303" cy="63318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393" y="1708018"/>
            <a:ext cx="736303" cy="63318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377" y="3039948"/>
            <a:ext cx="736303" cy="63318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301" y="6178619"/>
            <a:ext cx="736303" cy="63318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8" y="5880454"/>
            <a:ext cx="736303" cy="633188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682" y="6014425"/>
            <a:ext cx="736303" cy="63318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103" y="6128998"/>
            <a:ext cx="736303" cy="63318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1" y="83446"/>
            <a:ext cx="876597" cy="75383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7" y="292227"/>
            <a:ext cx="876597" cy="753835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31807" y="4314176"/>
            <a:ext cx="9065898" cy="990253"/>
          </a:xfrm>
          <a:prstGeom prst="rect">
            <a:avLst/>
          </a:prstGeom>
          <a:solidFill>
            <a:srgbClr val="FF66FF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0B22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51520" y="4422761"/>
            <a:ext cx="5730210" cy="741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44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У пташок є дзьоб.</a:t>
            </a:r>
            <a:endParaRPr lang="ru-RU" sz="44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1807" y="5427121"/>
            <a:ext cx="9065898" cy="990253"/>
          </a:xfrm>
          <a:prstGeom prst="rect">
            <a:avLst/>
          </a:prstGeom>
          <a:solidFill>
            <a:srgbClr val="FF66FF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0B22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51520" y="5535706"/>
            <a:ext cx="7935351" cy="741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4400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 урок дзвенить дзвінок.</a:t>
            </a:r>
            <a:endParaRPr lang="ru-RU" sz="4400" b="1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34850" y="1969809"/>
            <a:ext cx="855119" cy="1220714"/>
          </a:xfrm>
          <a:prstGeom prst="rect">
            <a:avLst/>
          </a:prstGeom>
        </p:spPr>
      </p:pic>
      <p:pic>
        <p:nvPicPr>
          <p:cNvPr id="44" name="Picture 8" descr="ÐÐ°ÑÑÐ¸Ð½ÐºÐ¸ Ð¿Ð¾ Ð·Ð°Ð¿ÑÐ¾ÑÑ ÐºÐ»ÑÐ² ÐºÐ»Ð¸Ð¿Ð°ÑÑ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2" b="74695"/>
          <a:stretch/>
        </p:blipFill>
        <p:spPr bwMode="auto">
          <a:xfrm>
            <a:off x="6139265" y="4242937"/>
            <a:ext cx="2222048" cy="93667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2" descr="ÐÐ°ÑÑÐ¸Ð½ÐºÐ¸ Ð¿Ð¾ Ð·Ð°Ð¿ÑÐ¾ÑÑ Ð´Ð·Ð²Ð¾Ð½Ð¸Ðº Ð¼Ð°Ð»ÑÐ½Ð¾Ð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6591" y1="95950" x2="42327" y2="98822"/>
                        <a14:foregroundMark x1="42327" y1="98085" x2="72091" y2="96171"/>
                        <a14:foregroundMark x1="76416" y1="97865" x2="92791" y2="94993"/>
                        <a14:foregroundMark x1="6900" y1="90648" x2="90525" y2="9042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313" y="5475676"/>
            <a:ext cx="638616" cy="89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88" y="4627977"/>
            <a:ext cx="736303" cy="63318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312" y="4193027"/>
            <a:ext cx="736303" cy="633188"/>
          </a:xfrm>
          <a:prstGeom prst="rect">
            <a:avLst/>
          </a:prstGeom>
        </p:spPr>
      </p:pic>
      <p:pic>
        <p:nvPicPr>
          <p:cNvPr id="5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141" y="657359"/>
            <a:ext cx="801277" cy="128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2059" y1="89804" x2="9412" y2="70327"/>
                        <a14:foregroundMark x1="58235" y1="15948" x2="70392" y2="8105"/>
                        <a14:foregroundMark x1="54510" y1="7582" x2="59902" y2="5490"/>
                        <a14:foregroundMark x1="85882" y1="24575" x2="89412" y2="29020"/>
                        <a14:foregroundMark x1="97059" y1="30850" x2="89412" y2="41307"/>
                        <a14:foregroundMark x1="97941" y1="74248" x2="90588" y2="6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795" y="3280137"/>
            <a:ext cx="1170020" cy="87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515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4" grpId="0" animBg="1"/>
      <p:bldP spid="35" grpId="0" animBg="1"/>
      <p:bldP spid="39" grpId="0" animBg="1"/>
      <p:bldP spid="41" grpId="0" animBg="1"/>
    </p:bldLst>
  </p:timing>
</p:sld>
</file>

<file path=ppt/theme/theme1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6421</TotalTime>
  <Words>279</Words>
  <Application>Microsoft Office PowerPoint</Application>
  <PresentationFormat>Экран (4:3)</PresentationFormat>
  <Paragraphs>167</Paragraphs>
  <Slides>14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Arial Black</vt:lpstr>
      <vt:lpstr>Calibri</vt:lpstr>
      <vt:lpstr>Times New Roman</vt:lpstr>
      <vt:lpstr>Trebuchet MS</vt:lpstr>
      <vt:lpstr>Wingdings 3</vt:lpstr>
      <vt:lpstr>1_Аспект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Ryslan</dc:creator>
  <cp:lastModifiedBy>Ирина</cp:lastModifiedBy>
  <cp:revision>810</cp:revision>
  <dcterms:created xsi:type="dcterms:W3CDTF">2012-10-13T06:50:38Z</dcterms:created>
  <dcterms:modified xsi:type="dcterms:W3CDTF">2023-04-11T19:57:07Z</dcterms:modified>
</cp:coreProperties>
</file>