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71" r:id="rId2"/>
    <p:sldId id="259" r:id="rId3"/>
    <p:sldId id="263" r:id="rId4"/>
    <p:sldId id="267" r:id="rId5"/>
    <p:sldId id="261" r:id="rId6"/>
    <p:sldId id="262" r:id="rId7"/>
    <p:sldId id="264" r:id="rId8"/>
    <p:sldId id="265" r:id="rId9"/>
    <p:sldId id="269" r:id="rId10"/>
    <p:sldId id="270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00A8E"/>
    <a:srgbClr val="FF33CC"/>
    <a:srgbClr val="EE0000"/>
    <a:srgbClr val="3366FF"/>
    <a:srgbClr val="009900"/>
    <a:srgbClr val="66CCFF"/>
    <a:srgbClr val="FF99FF"/>
    <a:srgbClr val="FF00FF"/>
    <a:srgbClr val="FFFF99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5" autoAdjust="0"/>
    <p:restoredTop sz="94343" autoAdjust="0"/>
  </p:normalViewPr>
  <p:slideViewPr>
    <p:cSldViewPr>
      <p:cViewPr varScale="1">
        <p:scale>
          <a:sx n="73" d="100"/>
          <a:sy n="73" d="100"/>
        </p:scale>
        <p:origin x="123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5CAE77-EC32-4AC2-B7D9-00E259E63947}" type="datetimeFigureOut">
              <a:rPr lang="ru-RU" smtClean="0"/>
              <a:t>11.04.2023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0A6C4E-3F72-45FA-9028-4A2D3F09B7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27455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62CA9-1C26-4FE4-965C-67053A3520B1}" type="datetimeFigureOut">
              <a:rPr lang="ru-RU" smtClean="0"/>
              <a:t>11.04.2023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68537-8347-4544-822F-E560B5B767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53714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62CA9-1C26-4FE4-965C-67053A3520B1}" type="datetimeFigureOut">
              <a:rPr lang="ru-RU" smtClean="0"/>
              <a:t>11.04.2023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68537-8347-4544-822F-E560B5B767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67896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62CA9-1C26-4FE4-965C-67053A3520B1}" type="datetimeFigureOut">
              <a:rPr lang="ru-RU" smtClean="0"/>
              <a:t>11.04.2023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68537-8347-4544-822F-E560B5B767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54564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62CA9-1C26-4FE4-965C-67053A3520B1}" type="datetimeFigureOut">
              <a:rPr lang="ru-RU" smtClean="0"/>
              <a:t>11.04.2023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68537-8347-4544-822F-E560B5B767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74863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62CA9-1C26-4FE4-965C-67053A3520B1}" type="datetimeFigureOut">
              <a:rPr lang="ru-RU" smtClean="0"/>
              <a:t>11.04.2023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68537-8347-4544-822F-E560B5B767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3969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62CA9-1C26-4FE4-965C-67053A3520B1}" type="datetimeFigureOut">
              <a:rPr lang="ru-RU" smtClean="0"/>
              <a:t>11.04.2023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68537-8347-4544-822F-E560B5B767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41043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62CA9-1C26-4FE4-965C-67053A3520B1}" type="datetimeFigureOut">
              <a:rPr lang="ru-RU" smtClean="0"/>
              <a:t>11.04.2023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68537-8347-4544-822F-E560B5B767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75790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62CA9-1C26-4FE4-965C-67053A3520B1}" type="datetimeFigureOut">
              <a:rPr lang="ru-RU" smtClean="0"/>
              <a:t>11.04.2023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68537-8347-4544-822F-E560B5B767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94899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62CA9-1C26-4FE4-965C-67053A3520B1}" type="datetimeFigureOut">
              <a:rPr lang="ru-RU" smtClean="0"/>
              <a:t>11.04.2023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68537-8347-4544-822F-E560B5B767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80123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62CA9-1C26-4FE4-965C-67053A3520B1}" type="datetimeFigureOut">
              <a:rPr lang="ru-RU" smtClean="0"/>
              <a:t>11.04.2023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68537-8347-4544-822F-E560B5B767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02222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62CA9-1C26-4FE4-965C-67053A3520B1}" type="datetimeFigureOut">
              <a:rPr lang="ru-RU" smtClean="0"/>
              <a:t>11.04.2023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68537-8347-4544-822F-E560B5B767D8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0094738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62CA9-1C26-4FE4-965C-67053A3520B1}" type="datetimeFigureOut">
              <a:rPr lang="ru-RU" smtClean="0"/>
              <a:t>11.04.2023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68537-8347-4544-822F-E560B5B767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459807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62CA9-1C26-4FE4-965C-67053A3520B1}" type="datetimeFigureOut">
              <a:rPr lang="ru-RU" smtClean="0"/>
              <a:t>11.04.2023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68537-8347-4544-822F-E560B5B767D8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8206485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62CA9-1C26-4FE4-965C-67053A3520B1}" type="datetimeFigureOut">
              <a:rPr lang="ru-RU" smtClean="0"/>
              <a:t>11.04.2023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68537-8347-4544-822F-E560B5B767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712224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62CA9-1C26-4FE4-965C-67053A3520B1}" type="datetimeFigureOut">
              <a:rPr lang="ru-RU" smtClean="0"/>
              <a:t>11.04.2023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68537-8347-4544-822F-E560B5B767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418370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62CA9-1C26-4FE4-965C-67053A3520B1}" type="datetimeFigureOut">
              <a:rPr lang="ru-RU" smtClean="0"/>
              <a:t>11.04.2023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68537-8347-4544-822F-E560B5B767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56760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162CA9-1C26-4FE4-965C-67053A3520B1}" type="datetimeFigureOut">
              <a:rPr lang="ru-RU" smtClean="0"/>
              <a:t>11.04.2023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FE68537-8347-4544-822F-E560B5B767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41142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C94E11D3-8726-48BA-87FE-8D3A3070395F}"/>
              </a:ext>
            </a:extLst>
          </p:cNvPr>
          <p:cNvSpPr txBox="1"/>
          <p:nvPr/>
        </p:nvSpPr>
        <p:spPr>
          <a:xfrm>
            <a:off x="1403648" y="1709311"/>
            <a:ext cx="673992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600" b="1" i="1" dirty="0">
                <a:latin typeface="Arial" panose="020B0604020202020204" pitchFamily="34" charset="0"/>
                <a:cs typeface="Arial" panose="020B0604020202020204" pitchFamily="34" charset="0"/>
              </a:rPr>
              <a:t>Формування навичок лічби.</a:t>
            </a:r>
          </a:p>
          <a:p>
            <a:r>
              <a:rPr lang="uk-UA" sz="3600" b="1" i="1" dirty="0">
                <a:latin typeface="Arial" panose="020B0604020202020204" pitchFamily="34" charset="0"/>
                <a:cs typeface="Arial" panose="020B0604020202020204" pitchFamily="34" charset="0"/>
              </a:rPr>
              <a:t>Закріплення складу числа 7.</a:t>
            </a:r>
            <a:endParaRPr lang="LID4096" sz="3600" b="1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7053607-D1A0-4F3E-8C66-890EBED6C674}"/>
              </a:ext>
            </a:extLst>
          </p:cNvPr>
          <p:cNvSpPr txBox="1"/>
          <p:nvPr/>
        </p:nvSpPr>
        <p:spPr>
          <a:xfrm>
            <a:off x="2548465" y="3915054"/>
            <a:ext cx="404707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Матеріали до уроків.</a:t>
            </a:r>
            <a:endParaRPr lang="LID4096" sz="2800" b="1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F59992D-24C3-441F-B679-DDD9D7355461}"/>
              </a:ext>
            </a:extLst>
          </p:cNvPr>
          <p:cNvSpPr txBox="1"/>
          <p:nvPr/>
        </p:nvSpPr>
        <p:spPr>
          <a:xfrm>
            <a:off x="6300192" y="5733256"/>
            <a:ext cx="23471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Павлюк І.Ю.</a:t>
            </a:r>
            <a:endParaRPr lang="LID4096" sz="2800" b="1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55194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Группа 43">
            <a:extLst>
              <a:ext uri="{FF2B5EF4-FFF2-40B4-BE49-F238E27FC236}">
                <a16:creationId xmlns:a16="http://schemas.microsoft.com/office/drawing/2014/main" id="{A17C34E8-0865-4BD6-93EE-736ACCFCC889}"/>
              </a:ext>
            </a:extLst>
          </p:cNvPr>
          <p:cNvGrpSpPr/>
          <p:nvPr/>
        </p:nvGrpSpPr>
        <p:grpSpPr>
          <a:xfrm>
            <a:off x="1103159" y="1004095"/>
            <a:ext cx="2016224" cy="3886680"/>
            <a:chOff x="1133618" y="971065"/>
            <a:chExt cx="2016224" cy="3886680"/>
          </a:xfrm>
        </p:grpSpPr>
        <p:sp>
          <p:nvSpPr>
            <p:cNvPr id="34" name="Прямоугольник 33">
              <a:extLst>
                <a:ext uri="{FF2B5EF4-FFF2-40B4-BE49-F238E27FC236}">
                  <a16:creationId xmlns:a16="http://schemas.microsoft.com/office/drawing/2014/main" id="{F33EC649-E913-489D-95E4-C8F5CE88A236}"/>
                </a:ext>
              </a:extLst>
            </p:cNvPr>
            <p:cNvSpPr/>
            <p:nvPr/>
          </p:nvSpPr>
          <p:spPr>
            <a:xfrm>
              <a:off x="1259632" y="2132856"/>
              <a:ext cx="1800200" cy="2724889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LID4096"/>
            </a:p>
          </p:txBody>
        </p:sp>
        <p:cxnSp>
          <p:nvCxnSpPr>
            <p:cNvPr id="36" name="Прямая соединительная линия 35">
              <a:extLst>
                <a:ext uri="{FF2B5EF4-FFF2-40B4-BE49-F238E27FC236}">
                  <a16:creationId xmlns:a16="http://schemas.microsoft.com/office/drawing/2014/main" id="{090C1E9B-085F-4312-83FB-96B7FBC49BF0}"/>
                </a:ext>
              </a:extLst>
            </p:cNvPr>
            <p:cNvCxnSpPr>
              <a:stCxn id="34" idx="0"/>
            </p:cNvCxnSpPr>
            <p:nvPr/>
          </p:nvCxnSpPr>
          <p:spPr>
            <a:xfrm>
              <a:off x="2159732" y="2132856"/>
              <a:ext cx="36004" cy="2724889"/>
            </a:xfrm>
            <a:prstGeom prst="line">
              <a:avLst/>
            </a:prstGeom>
            <a:ln w="38100">
              <a:solidFill>
                <a:schemeClr val="accent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Прямая соединительная линия 36">
              <a:extLst>
                <a:ext uri="{FF2B5EF4-FFF2-40B4-BE49-F238E27FC236}">
                  <a16:creationId xmlns:a16="http://schemas.microsoft.com/office/drawing/2014/main" id="{40A1E48B-43F9-448E-85E7-E7325DA7A6DA}"/>
                </a:ext>
              </a:extLst>
            </p:cNvPr>
            <p:cNvCxnSpPr>
              <a:cxnSpLocks/>
            </p:cNvCxnSpPr>
            <p:nvPr/>
          </p:nvCxnSpPr>
          <p:spPr>
            <a:xfrm>
              <a:off x="1295636" y="2852936"/>
              <a:ext cx="1764196" cy="0"/>
            </a:xfrm>
            <a:prstGeom prst="line">
              <a:avLst/>
            </a:prstGeom>
            <a:ln w="38100">
              <a:solidFill>
                <a:schemeClr val="accent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Прямая соединительная линия 39">
              <a:extLst>
                <a:ext uri="{FF2B5EF4-FFF2-40B4-BE49-F238E27FC236}">
                  <a16:creationId xmlns:a16="http://schemas.microsoft.com/office/drawing/2014/main" id="{73E7F24B-6A9D-4E9D-82D0-25FC311024DE}"/>
                </a:ext>
              </a:extLst>
            </p:cNvPr>
            <p:cNvCxnSpPr>
              <a:cxnSpLocks/>
            </p:cNvCxnSpPr>
            <p:nvPr/>
          </p:nvCxnSpPr>
          <p:spPr>
            <a:xfrm>
              <a:off x="1295636" y="3501008"/>
              <a:ext cx="1764196" cy="0"/>
            </a:xfrm>
            <a:prstGeom prst="line">
              <a:avLst/>
            </a:prstGeom>
            <a:ln w="38100">
              <a:solidFill>
                <a:schemeClr val="accent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Прямая соединительная линия 40">
              <a:extLst>
                <a:ext uri="{FF2B5EF4-FFF2-40B4-BE49-F238E27FC236}">
                  <a16:creationId xmlns:a16="http://schemas.microsoft.com/office/drawing/2014/main" id="{2B3B55B1-3058-44A9-B176-C26CE7F44C8F}"/>
                </a:ext>
              </a:extLst>
            </p:cNvPr>
            <p:cNvCxnSpPr>
              <a:cxnSpLocks/>
            </p:cNvCxnSpPr>
            <p:nvPr/>
          </p:nvCxnSpPr>
          <p:spPr>
            <a:xfrm>
              <a:off x="1259632" y="4221088"/>
              <a:ext cx="1764196" cy="0"/>
            </a:xfrm>
            <a:prstGeom prst="line">
              <a:avLst/>
            </a:prstGeom>
            <a:ln w="38100">
              <a:solidFill>
                <a:schemeClr val="accent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Равнобедренный треугольник 41">
              <a:extLst>
                <a:ext uri="{FF2B5EF4-FFF2-40B4-BE49-F238E27FC236}">
                  <a16:creationId xmlns:a16="http://schemas.microsoft.com/office/drawing/2014/main" id="{306F95B7-203D-4CAC-BAF3-253E64CB5D28}"/>
                </a:ext>
              </a:extLst>
            </p:cNvPr>
            <p:cNvSpPr/>
            <p:nvPr/>
          </p:nvSpPr>
          <p:spPr>
            <a:xfrm>
              <a:off x="1133618" y="971065"/>
              <a:ext cx="2016224" cy="1126661"/>
            </a:xfrm>
            <a:prstGeom prst="triangle">
              <a:avLst/>
            </a:prstGeom>
            <a:solidFill>
              <a:srgbClr val="FFC000"/>
            </a:solidFill>
            <a:ln w="57150">
              <a:solidFill>
                <a:schemeClr val="accent3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LID4096"/>
            </a:p>
          </p:txBody>
        </p:sp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5027D769-0BC1-499F-8B6A-D32E9256B0F3}"/>
                </a:ext>
              </a:extLst>
            </p:cNvPr>
            <p:cNvSpPr txBox="1"/>
            <p:nvPr/>
          </p:nvSpPr>
          <p:spPr>
            <a:xfrm>
              <a:off x="1857036" y="1191961"/>
              <a:ext cx="569387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uk-UA" sz="5400" b="1" dirty="0">
                  <a:ln>
                    <a:solidFill>
                      <a:schemeClr val="bg1"/>
                    </a:solidFill>
                  </a:ln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5</a:t>
              </a:r>
              <a:endParaRPr lang="LID4096" sz="5400" b="1" dirty="0">
                <a:ln>
                  <a:solidFill>
                    <a:schemeClr val="bg1"/>
                  </a:solidFill>
                </a:ln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56" name="Группа 55">
            <a:extLst>
              <a:ext uri="{FF2B5EF4-FFF2-40B4-BE49-F238E27FC236}">
                <a16:creationId xmlns:a16="http://schemas.microsoft.com/office/drawing/2014/main" id="{05432F5F-05F9-4FDD-B324-64C827B3A8DC}"/>
              </a:ext>
            </a:extLst>
          </p:cNvPr>
          <p:cNvGrpSpPr/>
          <p:nvPr/>
        </p:nvGrpSpPr>
        <p:grpSpPr>
          <a:xfrm>
            <a:off x="3520972" y="980728"/>
            <a:ext cx="2016224" cy="4532896"/>
            <a:chOff x="3603999" y="927225"/>
            <a:chExt cx="2016224" cy="4532896"/>
          </a:xfrm>
        </p:grpSpPr>
        <p:grpSp>
          <p:nvGrpSpPr>
            <p:cNvPr id="45" name="Группа 44">
              <a:extLst>
                <a:ext uri="{FF2B5EF4-FFF2-40B4-BE49-F238E27FC236}">
                  <a16:creationId xmlns:a16="http://schemas.microsoft.com/office/drawing/2014/main" id="{B9D2F53A-6806-4085-93EA-FF001E6B775F}"/>
                </a:ext>
              </a:extLst>
            </p:cNvPr>
            <p:cNvGrpSpPr/>
            <p:nvPr/>
          </p:nvGrpSpPr>
          <p:grpSpPr>
            <a:xfrm>
              <a:off x="3603999" y="927225"/>
              <a:ext cx="2016224" cy="4532896"/>
              <a:chOff x="1133618" y="971065"/>
              <a:chExt cx="2016224" cy="4532896"/>
            </a:xfrm>
          </p:grpSpPr>
          <p:sp>
            <p:nvSpPr>
              <p:cNvPr id="46" name="Прямоугольник 45">
                <a:extLst>
                  <a:ext uri="{FF2B5EF4-FFF2-40B4-BE49-F238E27FC236}">
                    <a16:creationId xmlns:a16="http://schemas.microsoft.com/office/drawing/2014/main" id="{A4E42CA0-8BC3-415B-81CE-28B9647738E0}"/>
                  </a:ext>
                </a:extLst>
              </p:cNvPr>
              <p:cNvSpPr/>
              <p:nvPr/>
            </p:nvSpPr>
            <p:spPr>
              <a:xfrm>
                <a:off x="1259632" y="2132856"/>
                <a:ext cx="1800200" cy="3371105"/>
              </a:xfrm>
              <a:prstGeom prst="rect">
                <a:avLst/>
              </a:prstGeom>
              <a:solidFill>
                <a:schemeClr val="bg1"/>
              </a:solidFill>
              <a:ln w="38100">
                <a:solidFill>
                  <a:schemeClr val="accent2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LID4096"/>
              </a:p>
            </p:txBody>
          </p:sp>
          <p:cxnSp>
            <p:nvCxnSpPr>
              <p:cNvPr id="47" name="Прямая соединительная линия 46">
                <a:extLst>
                  <a:ext uri="{FF2B5EF4-FFF2-40B4-BE49-F238E27FC236}">
                    <a16:creationId xmlns:a16="http://schemas.microsoft.com/office/drawing/2014/main" id="{FE34F086-EA08-4993-BE0D-71FEAA10610C}"/>
                  </a:ext>
                </a:extLst>
              </p:cNvPr>
              <p:cNvCxnSpPr>
                <a:cxnSpLocks/>
                <a:stCxn id="46" idx="0"/>
                <a:endCxn id="46" idx="2"/>
              </p:cNvCxnSpPr>
              <p:nvPr/>
            </p:nvCxnSpPr>
            <p:spPr>
              <a:xfrm>
                <a:off x="2159732" y="2132856"/>
                <a:ext cx="0" cy="3371105"/>
              </a:xfrm>
              <a:prstGeom prst="line">
                <a:avLst/>
              </a:prstGeom>
              <a:ln w="38100">
                <a:solidFill>
                  <a:schemeClr val="accent2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" name="Прямая соединительная линия 47">
                <a:extLst>
                  <a:ext uri="{FF2B5EF4-FFF2-40B4-BE49-F238E27FC236}">
                    <a16:creationId xmlns:a16="http://schemas.microsoft.com/office/drawing/2014/main" id="{21941270-F19A-4141-91C5-80048BB5432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295636" y="2752760"/>
                <a:ext cx="1764196" cy="0"/>
              </a:xfrm>
              <a:prstGeom prst="line">
                <a:avLst/>
              </a:prstGeom>
              <a:ln w="38100">
                <a:solidFill>
                  <a:schemeClr val="accent2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" name="Прямая соединительная линия 48">
                <a:extLst>
                  <a:ext uri="{FF2B5EF4-FFF2-40B4-BE49-F238E27FC236}">
                    <a16:creationId xmlns:a16="http://schemas.microsoft.com/office/drawing/2014/main" id="{9360FEF9-8149-40B2-9341-05E8F770A82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295636" y="3472840"/>
                <a:ext cx="1764196" cy="0"/>
              </a:xfrm>
              <a:prstGeom prst="line">
                <a:avLst/>
              </a:prstGeom>
              <a:ln w="38100">
                <a:solidFill>
                  <a:schemeClr val="accent2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Прямая соединительная линия 49">
                <a:extLst>
                  <a:ext uri="{FF2B5EF4-FFF2-40B4-BE49-F238E27FC236}">
                    <a16:creationId xmlns:a16="http://schemas.microsoft.com/office/drawing/2014/main" id="{C4D9E740-8B17-4261-BB26-BD1AE47171D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259632" y="4120912"/>
                <a:ext cx="1764196" cy="0"/>
              </a:xfrm>
              <a:prstGeom prst="line">
                <a:avLst/>
              </a:prstGeom>
              <a:ln w="38100">
                <a:solidFill>
                  <a:schemeClr val="accent2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1" name="Равнобедренный треугольник 50">
                <a:extLst>
                  <a:ext uri="{FF2B5EF4-FFF2-40B4-BE49-F238E27FC236}">
                    <a16:creationId xmlns:a16="http://schemas.microsoft.com/office/drawing/2014/main" id="{12F24C25-D9B2-4A43-8E18-829280C8511E}"/>
                  </a:ext>
                </a:extLst>
              </p:cNvPr>
              <p:cNvSpPr/>
              <p:nvPr/>
            </p:nvSpPr>
            <p:spPr>
              <a:xfrm>
                <a:off x="1133618" y="971065"/>
                <a:ext cx="2016224" cy="1126661"/>
              </a:xfrm>
              <a:prstGeom prst="triangle">
                <a:avLst/>
              </a:prstGeom>
              <a:solidFill>
                <a:srgbClr val="FFC000"/>
              </a:solidFill>
              <a:ln w="57150">
                <a:solidFill>
                  <a:schemeClr val="accent3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LID4096"/>
              </a:p>
            </p:txBody>
          </p:sp>
          <p:sp>
            <p:nvSpPr>
              <p:cNvPr id="52" name="TextBox 51">
                <a:extLst>
                  <a:ext uri="{FF2B5EF4-FFF2-40B4-BE49-F238E27FC236}">
                    <a16:creationId xmlns:a16="http://schemas.microsoft.com/office/drawing/2014/main" id="{80F8F9A3-A79E-4DDD-900E-D547EE1FDF34}"/>
                  </a:ext>
                </a:extLst>
              </p:cNvPr>
              <p:cNvSpPr txBox="1"/>
              <p:nvPr/>
            </p:nvSpPr>
            <p:spPr>
              <a:xfrm>
                <a:off x="1857036" y="1191961"/>
                <a:ext cx="569387" cy="92333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uk-UA" sz="5400" b="1" dirty="0">
                    <a:ln>
                      <a:solidFill>
                        <a:schemeClr val="bg1"/>
                      </a:solidFill>
                    </a:ln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6</a:t>
                </a:r>
                <a:endParaRPr lang="LID4096" sz="5400" b="1" dirty="0">
                  <a:ln>
                    <a:solidFill>
                      <a:schemeClr val="bg1"/>
                    </a:solidFill>
                  </a:ln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cxnSp>
          <p:nvCxnSpPr>
            <p:cNvPr id="55" name="Прямая соединительная линия 54">
              <a:extLst>
                <a:ext uri="{FF2B5EF4-FFF2-40B4-BE49-F238E27FC236}">
                  <a16:creationId xmlns:a16="http://schemas.microsoft.com/office/drawing/2014/main" id="{32E42186-55EA-4733-8C53-749F7C25061A}"/>
                </a:ext>
              </a:extLst>
            </p:cNvPr>
            <p:cNvCxnSpPr>
              <a:cxnSpLocks/>
            </p:cNvCxnSpPr>
            <p:nvPr/>
          </p:nvCxnSpPr>
          <p:spPr>
            <a:xfrm>
              <a:off x="3748015" y="4768039"/>
              <a:ext cx="1764196" cy="0"/>
            </a:xfrm>
            <a:prstGeom prst="line">
              <a:avLst/>
            </a:prstGeom>
            <a:ln w="38100">
              <a:solidFill>
                <a:schemeClr val="accent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9" name="Группа 78">
            <a:extLst>
              <a:ext uri="{FF2B5EF4-FFF2-40B4-BE49-F238E27FC236}">
                <a16:creationId xmlns:a16="http://schemas.microsoft.com/office/drawing/2014/main" id="{71390F89-66A7-47D4-B45A-BED472E9D222}"/>
              </a:ext>
            </a:extLst>
          </p:cNvPr>
          <p:cNvGrpSpPr/>
          <p:nvPr/>
        </p:nvGrpSpPr>
        <p:grpSpPr>
          <a:xfrm>
            <a:off x="6084168" y="939409"/>
            <a:ext cx="2016224" cy="5167043"/>
            <a:chOff x="8568444" y="868119"/>
            <a:chExt cx="2016224" cy="5167043"/>
          </a:xfrm>
        </p:grpSpPr>
        <p:grpSp>
          <p:nvGrpSpPr>
            <p:cNvPr id="57" name="Группа 56">
              <a:extLst>
                <a:ext uri="{FF2B5EF4-FFF2-40B4-BE49-F238E27FC236}">
                  <a16:creationId xmlns:a16="http://schemas.microsoft.com/office/drawing/2014/main" id="{8F87002A-8D1A-4873-8D0E-15BD8D8C63C6}"/>
                </a:ext>
              </a:extLst>
            </p:cNvPr>
            <p:cNvGrpSpPr/>
            <p:nvPr/>
          </p:nvGrpSpPr>
          <p:grpSpPr>
            <a:xfrm>
              <a:off x="8568444" y="868119"/>
              <a:ext cx="2016224" cy="5167043"/>
              <a:chOff x="3603999" y="927225"/>
              <a:chExt cx="2016224" cy="5167043"/>
            </a:xfrm>
          </p:grpSpPr>
          <p:grpSp>
            <p:nvGrpSpPr>
              <p:cNvPr id="58" name="Группа 57">
                <a:extLst>
                  <a:ext uri="{FF2B5EF4-FFF2-40B4-BE49-F238E27FC236}">
                    <a16:creationId xmlns:a16="http://schemas.microsoft.com/office/drawing/2014/main" id="{697864A3-B414-42B9-9E27-2A9E27CDE2C0}"/>
                  </a:ext>
                </a:extLst>
              </p:cNvPr>
              <p:cNvGrpSpPr/>
              <p:nvPr/>
            </p:nvGrpSpPr>
            <p:grpSpPr>
              <a:xfrm>
                <a:off x="3603999" y="927225"/>
                <a:ext cx="2016224" cy="5167043"/>
                <a:chOff x="1133618" y="971065"/>
                <a:chExt cx="2016224" cy="5167043"/>
              </a:xfrm>
            </p:grpSpPr>
            <p:sp>
              <p:nvSpPr>
                <p:cNvPr id="60" name="Прямоугольник 59">
                  <a:extLst>
                    <a:ext uri="{FF2B5EF4-FFF2-40B4-BE49-F238E27FC236}">
                      <a16:creationId xmlns:a16="http://schemas.microsoft.com/office/drawing/2014/main" id="{C4C6AE3A-C52E-4CF5-BA9D-2A48153B64BD}"/>
                    </a:ext>
                  </a:extLst>
                </p:cNvPr>
                <p:cNvSpPr/>
                <p:nvPr/>
              </p:nvSpPr>
              <p:spPr>
                <a:xfrm>
                  <a:off x="1259632" y="2132856"/>
                  <a:ext cx="1800200" cy="4005252"/>
                </a:xfrm>
                <a:prstGeom prst="rect">
                  <a:avLst/>
                </a:prstGeom>
                <a:solidFill>
                  <a:schemeClr val="bg1"/>
                </a:solidFill>
                <a:ln w="38100">
                  <a:solidFill>
                    <a:schemeClr val="accent2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LID4096"/>
                </a:p>
              </p:txBody>
            </p:sp>
            <p:cxnSp>
              <p:nvCxnSpPr>
                <p:cNvPr id="61" name="Прямая соединительная линия 60">
                  <a:extLst>
                    <a:ext uri="{FF2B5EF4-FFF2-40B4-BE49-F238E27FC236}">
                      <a16:creationId xmlns:a16="http://schemas.microsoft.com/office/drawing/2014/main" id="{A11D5714-61B0-4DEC-90D0-D9F1DA01BB04}"/>
                    </a:ext>
                  </a:extLst>
                </p:cNvPr>
                <p:cNvCxnSpPr>
                  <a:cxnSpLocks/>
                  <a:stCxn id="60" idx="0"/>
                  <a:endCxn id="60" idx="2"/>
                </p:cNvCxnSpPr>
                <p:nvPr/>
              </p:nvCxnSpPr>
              <p:spPr>
                <a:xfrm>
                  <a:off x="2159732" y="2132856"/>
                  <a:ext cx="0" cy="4005252"/>
                </a:xfrm>
                <a:prstGeom prst="line">
                  <a:avLst/>
                </a:prstGeom>
                <a:ln w="38100">
                  <a:solidFill>
                    <a:schemeClr val="accent2">
                      <a:lumMod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2" name="Прямая соединительная линия 61">
                  <a:extLst>
                    <a:ext uri="{FF2B5EF4-FFF2-40B4-BE49-F238E27FC236}">
                      <a16:creationId xmlns:a16="http://schemas.microsoft.com/office/drawing/2014/main" id="{547D03B3-3241-40E7-8A62-5EFCBDA24566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1295636" y="2752760"/>
                  <a:ext cx="1764196" cy="0"/>
                </a:xfrm>
                <a:prstGeom prst="line">
                  <a:avLst/>
                </a:prstGeom>
                <a:ln w="38100">
                  <a:solidFill>
                    <a:schemeClr val="accent2">
                      <a:lumMod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3" name="Прямая соединительная линия 62">
                  <a:extLst>
                    <a:ext uri="{FF2B5EF4-FFF2-40B4-BE49-F238E27FC236}">
                      <a16:creationId xmlns:a16="http://schemas.microsoft.com/office/drawing/2014/main" id="{D00C743F-1606-435F-A10E-F11FBC2BE302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1295636" y="3472840"/>
                  <a:ext cx="1764196" cy="0"/>
                </a:xfrm>
                <a:prstGeom prst="line">
                  <a:avLst/>
                </a:prstGeom>
                <a:ln w="38100">
                  <a:solidFill>
                    <a:schemeClr val="accent2">
                      <a:lumMod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4" name="Прямая соединительная линия 63">
                  <a:extLst>
                    <a:ext uri="{FF2B5EF4-FFF2-40B4-BE49-F238E27FC236}">
                      <a16:creationId xmlns:a16="http://schemas.microsoft.com/office/drawing/2014/main" id="{82403276-A531-4596-A8C2-4A586EAB4CD4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1259632" y="4120912"/>
                  <a:ext cx="1764196" cy="0"/>
                </a:xfrm>
                <a:prstGeom prst="line">
                  <a:avLst/>
                </a:prstGeom>
                <a:ln w="38100">
                  <a:solidFill>
                    <a:schemeClr val="accent2">
                      <a:lumMod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65" name="Равнобедренный треугольник 64">
                  <a:extLst>
                    <a:ext uri="{FF2B5EF4-FFF2-40B4-BE49-F238E27FC236}">
                      <a16:creationId xmlns:a16="http://schemas.microsoft.com/office/drawing/2014/main" id="{8ACBEA90-047B-4166-8053-1BB5BA8A0C6F}"/>
                    </a:ext>
                  </a:extLst>
                </p:cNvPr>
                <p:cNvSpPr/>
                <p:nvPr/>
              </p:nvSpPr>
              <p:spPr>
                <a:xfrm>
                  <a:off x="1133618" y="971065"/>
                  <a:ext cx="2016224" cy="1126661"/>
                </a:xfrm>
                <a:prstGeom prst="triangle">
                  <a:avLst/>
                </a:prstGeom>
                <a:solidFill>
                  <a:srgbClr val="FFC000"/>
                </a:solidFill>
                <a:ln w="57150">
                  <a:solidFill>
                    <a:schemeClr val="accent3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LID4096"/>
                </a:p>
              </p:txBody>
            </p:sp>
            <p:sp>
              <p:nvSpPr>
                <p:cNvPr id="66" name="TextBox 65">
                  <a:extLst>
                    <a:ext uri="{FF2B5EF4-FFF2-40B4-BE49-F238E27FC236}">
                      <a16:creationId xmlns:a16="http://schemas.microsoft.com/office/drawing/2014/main" id="{A357F84C-C005-4498-B914-4CBD3B964FB9}"/>
                    </a:ext>
                  </a:extLst>
                </p:cNvPr>
                <p:cNvSpPr txBox="1"/>
                <p:nvPr/>
              </p:nvSpPr>
              <p:spPr>
                <a:xfrm>
                  <a:off x="1857036" y="1191961"/>
                  <a:ext cx="569387" cy="92333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uk-UA" sz="5400" b="1" dirty="0">
                      <a:ln>
                        <a:solidFill>
                          <a:schemeClr val="bg1"/>
                        </a:solidFill>
                      </a:ln>
                      <a:solidFill>
                        <a:srgbClr val="C00000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rPr>
                    <a:t>7</a:t>
                  </a:r>
                  <a:endParaRPr lang="LID4096" sz="5400" b="1" dirty="0">
                    <a:ln>
                      <a:solidFill>
                        <a:schemeClr val="bg1"/>
                      </a:solidFill>
                    </a:ln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</p:grpSp>
          <p:cxnSp>
            <p:nvCxnSpPr>
              <p:cNvPr id="59" name="Прямая соединительная линия 58">
                <a:extLst>
                  <a:ext uri="{FF2B5EF4-FFF2-40B4-BE49-F238E27FC236}">
                    <a16:creationId xmlns:a16="http://schemas.microsoft.com/office/drawing/2014/main" id="{5443044E-FCBD-45D0-B356-81813479E5E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748015" y="4768039"/>
                <a:ext cx="1764196" cy="0"/>
              </a:xfrm>
              <a:prstGeom prst="line">
                <a:avLst/>
              </a:prstGeom>
              <a:ln w="38100">
                <a:solidFill>
                  <a:schemeClr val="accent2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78" name="Прямая соединительная линия 77">
              <a:extLst>
                <a:ext uri="{FF2B5EF4-FFF2-40B4-BE49-F238E27FC236}">
                  <a16:creationId xmlns:a16="http://schemas.microsoft.com/office/drawing/2014/main" id="{E0AC74E1-30F2-4933-8F47-7B53A5B40DFC}"/>
                </a:ext>
              </a:extLst>
            </p:cNvPr>
            <p:cNvCxnSpPr>
              <a:cxnSpLocks/>
            </p:cNvCxnSpPr>
            <p:nvPr/>
          </p:nvCxnSpPr>
          <p:spPr>
            <a:xfrm>
              <a:off x="8730462" y="5373216"/>
              <a:ext cx="1764196" cy="0"/>
            </a:xfrm>
            <a:prstGeom prst="line">
              <a:avLst/>
            </a:prstGeom>
            <a:ln w="38100">
              <a:solidFill>
                <a:schemeClr val="accent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TextBox 2"/>
          <p:cNvSpPr txBox="1"/>
          <p:nvPr/>
        </p:nvSpPr>
        <p:spPr>
          <a:xfrm>
            <a:off x="2309854" y="11352"/>
            <a:ext cx="499098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Пригадуємо склади чисел.</a:t>
            </a:r>
            <a:endParaRPr lang="ru-RU" sz="2800" b="1" i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475656" y="2204864"/>
            <a:ext cx="504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ru-RU" sz="3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339752" y="2204864"/>
            <a:ext cx="504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ru-RU" sz="3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475656" y="2854677"/>
            <a:ext cx="504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ru-RU" sz="3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339752" y="2854677"/>
            <a:ext cx="504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sz="3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923928" y="2132856"/>
            <a:ext cx="504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ru-RU" sz="3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788024" y="2132856"/>
            <a:ext cx="504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endParaRPr lang="ru-RU" sz="3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372200" y="2132856"/>
            <a:ext cx="504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ru-RU" sz="3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236296" y="2132856"/>
            <a:ext cx="504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endParaRPr lang="ru-RU" sz="3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923928" y="2780928"/>
            <a:ext cx="504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ru-RU" sz="3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788024" y="2780928"/>
            <a:ext cx="504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ru-RU" sz="3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372200" y="2780928"/>
            <a:ext cx="504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ru-RU" sz="3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236296" y="2780928"/>
            <a:ext cx="504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endParaRPr lang="ru-RU" sz="3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475656" y="3525390"/>
            <a:ext cx="504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sz="3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339752" y="3525390"/>
            <a:ext cx="504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ru-RU" sz="3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923928" y="3451641"/>
            <a:ext cx="504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sz="3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788024" y="3451641"/>
            <a:ext cx="504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sz="3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372200" y="3451641"/>
            <a:ext cx="504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sz="3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7236296" y="3451641"/>
            <a:ext cx="504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ru-RU" sz="3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475656" y="4211414"/>
            <a:ext cx="504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ru-RU" sz="3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339752" y="4211414"/>
            <a:ext cx="504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ru-RU" sz="3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923928" y="4137665"/>
            <a:ext cx="504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ru-RU" sz="3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788024" y="4137665"/>
            <a:ext cx="504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ru-RU" sz="3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6372200" y="4137665"/>
            <a:ext cx="504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ru-RU" sz="3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7236296" y="4137665"/>
            <a:ext cx="504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sz="3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923928" y="4798893"/>
            <a:ext cx="504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endParaRPr lang="ru-RU" sz="3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788024" y="4798893"/>
            <a:ext cx="504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ru-RU" sz="3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6372200" y="4798893"/>
            <a:ext cx="504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endParaRPr lang="ru-RU" sz="3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7236296" y="4798893"/>
            <a:ext cx="504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ru-RU" sz="3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6372200" y="5460121"/>
            <a:ext cx="504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endParaRPr lang="ru-RU" sz="3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7236296" y="5460121"/>
            <a:ext cx="504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ru-RU" sz="3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47157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9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Скругленный прямоугольник 70"/>
          <p:cNvSpPr/>
          <p:nvPr/>
        </p:nvSpPr>
        <p:spPr>
          <a:xfrm>
            <a:off x="4717543" y="1124744"/>
            <a:ext cx="4174937" cy="5688632"/>
          </a:xfrm>
          <a:prstGeom prst="roundRect">
            <a:avLst/>
          </a:prstGeom>
          <a:solidFill>
            <a:srgbClr val="FF11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4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3" name="Прямоугольник 72">
            <a:extLst>
              <a:ext uri="{FF2B5EF4-FFF2-40B4-BE49-F238E27FC236}">
                <a16:creationId xmlns:a16="http://schemas.microsoft.com/office/drawing/2014/main" id="{86D91740-B126-4AB4-8EA6-AABB95331E5F}"/>
              </a:ext>
            </a:extLst>
          </p:cNvPr>
          <p:cNvSpPr/>
          <p:nvPr/>
        </p:nvSpPr>
        <p:spPr>
          <a:xfrm>
            <a:off x="6621025" y="2229035"/>
            <a:ext cx="438221" cy="6239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4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4" name="Прямоугольник 73">
            <a:extLst>
              <a:ext uri="{FF2B5EF4-FFF2-40B4-BE49-F238E27FC236}">
                <a16:creationId xmlns:a16="http://schemas.microsoft.com/office/drawing/2014/main" id="{CE74952B-C47A-4C4E-9DCF-8763CD2473B1}"/>
              </a:ext>
            </a:extLst>
          </p:cNvPr>
          <p:cNvSpPr/>
          <p:nvPr/>
        </p:nvSpPr>
        <p:spPr>
          <a:xfrm>
            <a:off x="6621025" y="1340767"/>
            <a:ext cx="438221" cy="6239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4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5" name="Прямоугольник 74">
            <a:extLst>
              <a:ext uri="{FF2B5EF4-FFF2-40B4-BE49-F238E27FC236}">
                <a16:creationId xmlns:a16="http://schemas.microsoft.com/office/drawing/2014/main" id="{733F4238-2B00-4156-A582-848E55A02B47}"/>
              </a:ext>
            </a:extLst>
          </p:cNvPr>
          <p:cNvSpPr/>
          <p:nvPr/>
        </p:nvSpPr>
        <p:spPr>
          <a:xfrm>
            <a:off x="6621025" y="3957227"/>
            <a:ext cx="438221" cy="6239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4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6" name="Прямоугольник 75">
            <a:extLst>
              <a:ext uri="{FF2B5EF4-FFF2-40B4-BE49-F238E27FC236}">
                <a16:creationId xmlns:a16="http://schemas.microsoft.com/office/drawing/2014/main" id="{046DF0F3-088E-4AA0-B6F9-1DC0137B9940}"/>
              </a:ext>
            </a:extLst>
          </p:cNvPr>
          <p:cNvSpPr/>
          <p:nvPr/>
        </p:nvSpPr>
        <p:spPr>
          <a:xfrm>
            <a:off x="6621025" y="3093131"/>
            <a:ext cx="438221" cy="6239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4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7" name="Прямоугольник 76">
            <a:extLst>
              <a:ext uri="{FF2B5EF4-FFF2-40B4-BE49-F238E27FC236}">
                <a16:creationId xmlns:a16="http://schemas.microsoft.com/office/drawing/2014/main" id="{D2313737-F4E0-41CC-817F-C7FCBC63ADF1}"/>
              </a:ext>
            </a:extLst>
          </p:cNvPr>
          <p:cNvSpPr/>
          <p:nvPr/>
        </p:nvSpPr>
        <p:spPr>
          <a:xfrm>
            <a:off x="6621025" y="4857327"/>
            <a:ext cx="438221" cy="6239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4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8" name="Прямоугольник 77">
            <a:extLst>
              <a:ext uri="{FF2B5EF4-FFF2-40B4-BE49-F238E27FC236}">
                <a16:creationId xmlns:a16="http://schemas.microsoft.com/office/drawing/2014/main" id="{79A1B067-1040-4833-BB6E-DB4BDB62EB0F}"/>
              </a:ext>
            </a:extLst>
          </p:cNvPr>
          <p:cNvSpPr/>
          <p:nvPr/>
        </p:nvSpPr>
        <p:spPr>
          <a:xfrm>
            <a:off x="6621025" y="5757427"/>
            <a:ext cx="438221" cy="6239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4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2" name="Скругленный прямоугольник 71"/>
          <p:cNvSpPr/>
          <p:nvPr/>
        </p:nvSpPr>
        <p:spPr>
          <a:xfrm>
            <a:off x="251520" y="1124743"/>
            <a:ext cx="4104456" cy="5688633"/>
          </a:xfrm>
          <a:prstGeom prst="roundRect">
            <a:avLst/>
          </a:prstGeom>
          <a:solidFill>
            <a:srgbClr val="9966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4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701731" y="2229035"/>
            <a:ext cx="438221" cy="6239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endParaRPr lang="ru-RU" sz="44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981651" y="2229035"/>
            <a:ext cx="438221" cy="6239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44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209050" y="2229035"/>
            <a:ext cx="438221" cy="6239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4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469483" y="2229035"/>
            <a:ext cx="438221" cy="6239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ru-RU" sz="44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77395" y="2229035"/>
            <a:ext cx="438221" cy="6239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ru-RU" sz="44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701731" y="1340767"/>
            <a:ext cx="438221" cy="6239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endParaRPr lang="ru-RU" sz="44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970402" y="1340767"/>
            <a:ext cx="438221" cy="6239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44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220555" y="1340767"/>
            <a:ext cx="438221" cy="6239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4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469483" y="1340767"/>
            <a:ext cx="438221" cy="6239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ru-RU" sz="44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677395" y="1340767"/>
            <a:ext cx="438221" cy="6239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endParaRPr lang="ru-RU" sz="44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701731" y="3093131"/>
            <a:ext cx="438221" cy="6239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endParaRPr lang="ru-RU" sz="44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701731" y="3957227"/>
            <a:ext cx="438221" cy="6239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endParaRPr lang="ru-RU" sz="44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2981651" y="3957227"/>
            <a:ext cx="438221" cy="6239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44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2189563" y="3957227"/>
            <a:ext cx="438221" cy="6239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4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1469483" y="3957227"/>
            <a:ext cx="438221" cy="6239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ru-RU" sz="44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2981651" y="3093131"/>
            <a:ext cx="438221" cy="6239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44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2209050" y="3093131"/>
            <a:ext cx="438221" cy="6239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4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1469483" y="3093131"/>
            <a:ext cx="438221" cy="6239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ru-RU" sz="44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677395" y="3957227"/>
            <a:ext cx="438221" cy="6239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sz="44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677395" y="3093131"/>
            <a:ext cx="438221" cy="6239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endParaRPr lang="ru-RU" sz="44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3701731" y="4857327"/>
            <a:ext cx="438221" cy="6239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endParaRPr lang="ru-RU" sz="44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2981651" y="4857327"/>
            <a:ext cx="438221" cy="6239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44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2209050" y="4857327"/>
            <a:ext cx="438221" cy="6239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4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1469483" y="4857327"/>
            <a:ext cx="438221" cy="6239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ru-RU" sz="44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677395" y="4857327"/>
            <a:ext cx="438221" cy="6239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</a:t>
            </a:r>
            <a:endParaRPr lang="ru-RU" sz="44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3701731" y="5757427"/>
            <a:ext cx="438221" cy="6239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endParaRPr lang="ru-RU" sz="44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2981651" y="5757427"/>
            <a:ext cx="438221" cy="6239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44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2209050" y="5757427"/>
            <a:ext cx="438221" cy="6239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4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1469483" y="5757427"/>
            <a:ext cx="438221" cy="6239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ru-RU" sz="44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" name="Прямоугольник 32"/>
          <p:cNvSpPr/>
          <p:nvPr/>
        </p:nvSpPr>
        <p:spPr>
          <a:xfrm>
            <a:off x="677395" y="5757427"/>
            <a:ext cx="438221" cy="6239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ru-RU" sz="44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" name="Прямоугольник 33"/>
          <p:cNvSpPr/>
          <p:nvPr/>
        </p:nvSpPr>
        <p:spPr>
          <a:xfrm>
            <a:off x="2215223" y="1340767"/>
            <a:ext cx="438221" cy="6239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b="1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ru-RU" sz="44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5" name="Прямоугольник 34"/>
          <p:cNvSpPr/>
          <p:nvPr/>
        </p:nvSpPr>
        <p:spPr>
          <a:xfrm>
            <a:off x="2195736" y="2229035"/>
            <a:ext cx="438221" cy="6239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b="1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endParaRPr lang="ru-RU" sz="44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" name="Прямоугольник 35"/>
          <p:cNvSpPr/>
          <p:nvPr/>
        </p:nvSpPr>
        <p:spPr>
          <a:xfrm>
            <a:off x="2195736" y="3093131"/>
            <a:ext cx="438221" cy="6239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b="1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ru-RU" sz="44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7" name="Прямоугольник 36"/>
          <p:cNvSpPr/>
          <p:nvPr/>
        </p:nvSpPr>
        <p:spPr>
          <a:xfrm>
            <a:off x="2195736" y="3957227"/>
            <a:ext cx="438221" cy="6239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b="1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ru-RU" sz="44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" name="Прямоугольник 37"/>
          <p:cNvSpPr/>
          <p:nvPr/>
        </p:nvSpPr>
        <p:spPr>
          <a:xfrm>
            <a:off x="2195736" y="4857327"/>
            <a:ext cx="438221" cy="6239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b="1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endParaRPr lang="ru-RU" sz="44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9" name="Прямоугольник 38"/>
          <p:cNvSpPr/>
          <p:nvPr/>
        </p:nvSpPr>
        <p:spPr>
          <a:xfrm>
            <a:off x="2195736" y="5757427"/>
            <a:ext cx="438221" cy="6239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b="1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endParaRPr lang="ru-RU" sz="44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" name="Прямоугольник 39"/>
          <p:cNvSpPr/>
          <p:nvPr/>
        </p:nvSpPr>
        <p:spPr>
          <a:xfrm>
            <a:off x="7393626" y="5757427"/>
            <a:ext cx="438221" cy="6239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44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" name="Прямоугольник 40"/>
          <p:cNvSpPr/>
          <p:nvPr/>
        </p:nvSpPr>
        <p:spPr>
          <a:xfrm>
            <a:off x="6621025" y="5757427"/>
            <a:ext cx="438221" cy="6239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ru-RU" sz="44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2" name="Прямоугольник 41"/>
          <p:cNvSpPr/>
          <p:nvPr/>
        </p:nvSpPr>
        <p:spPr>
          <a:xfrm>
            <a:off x="5881458" y="5757427"/>
            <a:ext cx="438221" cy="6239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endParaRPr lang="ru-RU" sz="44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3" name="Прямоугольник 42"/>
          <p:cNvSpPr/>
          <p:nvPr/>
        </p:nvSpPr>
        <p:spPr>
          <a:xfrm>
            <a:off x="7393626" y="4857327"/>
            <a:ext cx="438221" cy="6239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44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4" name="Прямоугольник 43"/>
          <p:cNvSpPr/>
          <p:nvPr/>
        </p:nvSpPr>
        <p:spPr>
          <a:xfrm>
            <a:off x="6621025" y="4857327"/>
            <a:ext cx="438221" cy="6239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ru-RU" sz="44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5" name="Прямоугольник 44"/>
          <p:cNvSpPr/>
          <p:nvPr/>
        </p:nvSpPr>
        <p:spPr>
          <a:xfrm>
            <a:off x="5881458" y="4857327"/>
            <a:ext cx="438221" cy="6239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endParaRPr lang="ru-RU" sz="44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6" name="Прямоугольник 45"/>
          <p:cNvSpPr/>
          <p:nvPr/>
        </p:nvSpPr>
        <p:spPr>
          <a:xfrm>
            <a:off x="7393626" y="3093131"/>
            <a:ext cx="438221" cy="6239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44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7" name="Прямоугольник 46"/>
          <p:cNvSpPr/>
          <p:nvPr/>
        </p:nvSpPr>
        <p:spPr>
          <a:xfrm>
            <a:off x="6621025" y="3093131"/>
            <a:ext cx="438221" cy="6239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</a:t>
            </a:r>
            <a:endParaRPr lang="ru-RU" sz="44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8" name="Прямоугольник 47"/>
          <p:cNvSpPr/>
          <p:nvPr/>
        </p:nvSpPr>
        <p:spPr>
          <a:xfrm>
            <a:off x="5881458" y="3093131"/>
            <a:ext cx="438221" cy="6239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endParaRPr lang="ru-RU" sz="44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9" name="Прямоугольник 48"/>
          <p:cNvSpPr/>
          <p:nvPr/>
        </p:nvSpPr>
        <p:spPr>
          <a:xfrm>
            <a:off x="7393626" y="2229035"/>
            <a:ext cx="438221" cy="623900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44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0" name="Прямоугольник 49"/>
          <p:cNvSpPr/>
          <p:nvPr/>
        </p:nvSpPr>
        <p:spPr>
          <a:xfrm>
            <a:off x="6621025" y="2229035"/>
            <a:ext cx="438221" cy="6239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endParaRPr lang="ru-RU" sz="44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1" name="Прямоугольник 50"/>
          <p:cNvSpPr/>
          <p:nvPr/>
        </p:nvSpPr>
        <p:spPr>
          <a:xfrm>
            <a:off x="5881458" y="2229035"/>
            <a:ext cx="438221" cy="6239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endParaRPr lang="ru-RU" sz="44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2" name="Прямоугольник 51"/>
          <p:cNvSpPr/>
          <p:nvPr/>
        </p:nvSpPr>
        <p:spPr>
          <a:xfrm>
            <a:off x="7393626" y="3957227"/>
            <a:ext cx="438221" cy="6239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44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3" name="Прямоугольник 52"/>
          <p:cNvSpPr/>
          <p:nvPr/>
        </p:nvSpPr>
        <p:spPr>
          <a:xfrm>
            <a:off x="6621025" y="3957227"/>
            <a:ext cx="438221" cy="6239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sz="44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4" name="Прямоугольник 53"/>
          <p:cNvSpPr/>
          <p:nvPr/>
        </p:nvSpPr>
        <p:spPr>
          <a:xfrm>
            <a:off x="5881458" y="3957227"/>
            <a:ext cx="438221" cy="6239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endParaRPr lang="ru-RU" sz="44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5" name="Прямоугольник 54"/>
          <p:cNvSpPr/>
          <p:nvPr/>
        </p:nvSpPr>
        <p:spPr>
          <a:xfrm>
            <a:off x="7393626" y="1340767"/>
            <a:ext cx="438221" cy="6239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44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6" name="Прямоугольник 55"/>
          <p:cNvSpPr/>
          <p:nvPr/>
        </p:nvSpPr>
        <p:spPr>
          <a:xfrm>
            <a:off x="6621025" y="1340767"/>
            <a:ext cx="438221" cy="6239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ru-RU" sz="44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7" name="Прямоугольник 56"/>
          <p:cNvSpPr/>
          <p:nvPr/>
        </p:nvSpPr>
        <p:spPr>
          <a:xfrm>
            <a:off x="5881458" y="1340767"/>
            <a:ext cx="438221" cy="6239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endParaRPr lang="ru-RU" sz="44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8" name="Прямоугольник 57"/>
          <p:cNvSpPr/>
          <p:nvPr/>
        </p:nvSpPr>
        <p:spPr>
          <a:xfrm>
            <a:off x="5089370" y="1340767"/>
            <a:ext cx="438221" cy="6239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b="1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endParaRPr lang="ru-RU" sz="44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9" name="Прямоугольник 58"/>
          <p:cNvSpPr/>
          <p:nvPr/>
        </p:nvSpPr>
        <p:spPr>
          <a:xfrm>
            <a:off x="5089370" y="2229035"/>
            <a:ext cx="438221" cy="6239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b="1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endParaRPr lang="ru-RU" sz="44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0" name="Прямоугольник 59"/>
          <p:cNvSpPr/>
          <p:nvPr/>
        </p:nvSpPr>
        <p:spPr>
          <a:xfrm>
            <a:off x="5089370" y="3093131"/>
            <a:ext cx="438221" cy="6239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b="1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endParaRPr lang="ru-RU" sz="44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1" name="Прямоугольник 60"/>
          <p:cNvSpPr/>
          <p:nvPr/>
        </p:nvSpPr>
        <p:spPr>
          <a:xfrm>
            <a:off x="5089370" y="3957227"/>
            <a:ext cx="438221" cy="6239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b="1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endParaRPr lang="ru-RU" sz="44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2" name="Прямоугольник 61"/>
          <p:cNvSpPr/>
          <p:nvPr/>
        </p:nvSpPr>
        <p:spPr>
          <a:xfrm>
            <a:off x="5089370" y="4857327"/>
            <a:ext cx="438221" cy="6239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b="1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endParaRPr lang="ru-RU" sz="44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3" name="Прямоугольник 62"/>
          <p:cNvSpPr/>
          <p:nvPr/>
        </p:nvSpPr>
        <p:spPr>
          <a:xfrm>
            <a:off x="5089370" y="5757427"/>
            <a:ext cx="438221" cy="6239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b="1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endParaRPr lang="ru-RU" sz="44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4" name="Прямоугольник 63"/>
          <p:cNvSpPr/>
          <p:nvPr/>
        </p:nvSpPr>
        <p:spPr>
          <a:xfrm>
            <a:off x="8094219" y="1340767"/>
            <a:ext cx="438221" cy="6239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sz="44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5" name="Прямоугольник 64"/>
          <p:cNvSpPr/>
          <p:nvPr/>
        </p:nvSpPr>
        <p:spPr>
          <a:xfrm>
            <a:off x="8094219" y="2229035"/>
            <a:ext cx="438221" cy="6239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ru-RU" sz="44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6" name="Прямоугольник 65"/>
          <p:cNvSpPr/>
          <p:nvPr/>
        </p:nvSpPr>
        <p:spPr>
          <a:xfrm>
            <a:off x="8094219" y="3093131"/>
            <a:ext cx="438221" cy="6239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endParaRPr lang="ru-RU" sz="44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7" name="Прямоугольник 66"/>
          <p:cNvSpPr/>
          <p:nvPr/>
        </p:nvSpPr>
        <p:spPr>
          <a:xfrm>
            <a:off x="8094219" y="3957227"/>
            <a:ext cx="438221" cy="6239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ru-RU" sz="44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8" name="Прямоугольник 67"/>
          <p:cNvSpPr/>
          <p:nvPr/>
        </p:nvSpPr>
        <p:spPr>
          <a:xfrm>
            <a:off x="8094219" y="4857327"/>
            <a:ext cx="438221" cy="6239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endParaRPr lang="ru-RU" sz="44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9" name="Прямоугольник 68"/>
          <p:cNvSpPr/>
          <p:nvPr/>
        </p:nvSpPr>
        <p:spPr>
          <a:xfrm>
            <a:off x="8094219" y="5757427"/>
            <a:ext cx="438221" cy="6239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endParaRPr lang="ru-RU" sz="44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2B8948FC-9809-45B7-96F6-E85084E42D23}"/>
              </a:ext>
            </a:extLst>
          </p:cNvPr>
          <p:cNvSpPr txBox="1"/>
          <p:nvPr/>
        </p:nvSpPr>
        <p:spPr>
          <a:xfrm>
            <a:off x="1770452" y="-381"/>
            <a:ext cx="582185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2800" b="1" i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Розв’язуємо вирази. </a:t>
            </a:r>
          </a:p>
          <a:p>
            <a:pPr algn="ctr"/>
            <a:r>
              <a:rPr lang="uk-UA" sz="2800" b="1" i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Відповіді показуємо картками.</a:t>
            </a:r>
            <a:endParaRPr lang="ru-RU" sz="2800" b="1" i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07736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6" grpId="0" animBg="1"/>
      <p:bldP spid="11" grpId="0" animBg="1"/>
      <p:bldP spid="17" grpId="0" animBg="1"/>
      <p:bldP spid="20" grpId="0" animBg="1"/>
      <p:bldP spid="26" grpId="0" animBg="1"/>
      <p:bldP spid="31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1" grpId="0" animBg="1"/>
      <p:bldP spid="44" grpId="0" animBg="1"/>
      <p:bldP spid="47" grpId="0" animBg="1"/>
      <p:bldP spid="50" grpId="0" animBg="1"/>
      <p:bldP spid="53" grpId="0" animBg="1"/>
      <p:bldP spid="5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Полилиния: фигура 43">
            <a:extLst>
              <a:ext uri="{FF2B5EF4-FFF2-40B4-BE49-F238E27FC236}">
                <a16:creationId xmlns:a16="http://schemas.microsoft.com/office/drawing/2014/main" id="{58147DC0-6B7C-4949-A3D4-127FFBEE514B}"/>
              </a:ext>
            </a:extLst>
          </p:cNvPr>
          <p:cNvSpPr/>
          <p:nvPr/>
        </p:nvSpPr>
        <p:spPr>
          <a:xfrm>
            <a:off x="7098935" y="1459924"/>
            <a:ext cx="796834" cy="391885"/>
          </a:xfrm>
          <a:custGeom>
            <a:avLst/>
            <a:gdLst>
              <a:gd name="connsiteX0" fmla="*/ 0 w 796834"/>
              <a:gd name="connsiteY0" fmla="*/ 378822 h 391885"/>
              <a:gd name="connsiteX1" fmla="*/ 391886 w 796834"/>
              <a:gd name="connsiteY1" fmla="*/ 0 h 391885"/>
              <a:gd name="connsiteX2" fmla="*/ 796834 w 796834"/>
              <a:gd name="connsiteY2" fmla="*/ 391885 h 391885"/>
              <a:gd name="connsiteX3" fmla="*/ 796834 w 796834"/>
              <a:gd name="connsiteY3" fmla="*/ 391885 h 3918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96834" h="391885">
                <a:moveTo>
                  <a:pt x="0" y="378822"/>
                </a:moveTo>
                <a:lnTo>
                  <a:pt x="391886" y="0"/>
                </a:lnTo>
                <a:lnTo>
                  <a:pt x="796834" y="391885"/>
                </a:lnTo>
                <a:lnTo>
                  <a:pt x="796834" y="391885"/>
                </a:lnTo>
              </a:path>
            </a:pathLst>
          </a:custGeom>
          <a:noFill/>
          <a:ln w="57150">
            <a:solidFill>
              <a:srgbClr val="66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43" name="Полилиния: фигура 42">
            <a:extLst>
              <a:ext uri="{FF2B5EF4-FFF2-40B4-BE49-F238E27FC236}">
                <a16:creationId xmlns:a16="http://schemas.microsoft.com/office/drawing/2014/main" id="{947C199F-2024-4AD9-B7CA-79B267BB1C97}"/>
              </a:ext>
            </a:extLst>
          </p:cNvPr>
          <p:cNvSpPr/>
          <p:nvPr/>
        </p:nvSpPr>
        <p:spPr>
          <a:xfrm>
            <a:off x="5222017" y="1463603"/>
            <a:ext cx="796834" cy="391885"/>
          </a:xfrm>
          <a:custGeom>
            <a:avLst/>
            <a:gdLst>
              <a:gd name="connsiteX0" fmla="*/ 0 w 796834"/>
              <a:gd name="connsiteY0" fmla="*/ 378822 h 391885"/>
              <a:gd name="connsiteX1" fmla="*/ 391886 w 796834"/>
              <a:gd name="connsiteY1" fmla="*/ 0 h 391885"/>
              <a:gd name="connsiteX2" fmla="*/ 796834 w 796834"/>
              <a:gd name="connsiteY2" fmla="*/ 391885 h 391885"/>
              <a:gd name="connsiteX3" fmla="*/ 796834 w 796834"/>
              <a:gd name="connsiteY3" fmla="*/ 391885 h 3918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96834" h="391885">
                <a:moveTo>
                  <a:pt x="0" y="378822"/>
                </a:moveTo>
                <a:lnTo>
                  <a:pt x="391886" y="0"/>
                </a:lnTo>
                <a:lnTo>
                  <a:pt x="796834" y="391885"/>
                </a:lnTo>
                <a:lnTo>
                  <a:pt x="796834" y="391885"/>
                </a:lnTo>
              </a:path>
            </a:pathLst>
          </a:custGeom>
          <a:noFill/>
          <a:ln w="57150">
            <a:solidFill>
              <a:srgbClr val="66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42" name="Полилиния: фигура 41">
            <a:extLst>
              <a:ext uri="{FF2B5EF4-FFF2-40B4-BE49-F238E27FC236}">
                <a16:creationId xmlns:a16="http://schemas.microsoft.com/office/drawing/2014/main" id="{4DA0ABC4-C05D-4D74-859E-27DFFCC0333C}"/>
              </a:ext>
            </a:extLst>
          </p:cNvPr>
          <p:cNvSpPr/>
          <p:nvPr/>
        </p:nvSpPr>
        <p:spPr>
          <a:xfrm>
            <a:off x="3353042" y="1456943"/>
            <a:ext cx="796834" cy="391885"/>
          </a:xfrm>
          <a:custGeom>
            <a:avLst/>
            <a:gdLst>
              <a:gd name="connsiteX0" fmla="*/ 0 w 796834"/>
              <a:gd name="connsiteY0" fmla="*/ 378822 h 391885"/>
              <a:gd name="connsiteX1" fmla="*/ 391886 w 796834"/>
              <a:gd name="connsiteY1" fmla="*/ 0 h 391885"/>
              <a:gd name="connsiteX2" fmla="*/ 796834 w 796834"/>
              <a:gd name="connsiteY2" fmla="*/ 391885 h 391885"/>
              <a:gd name="connsiteX3" fmla="*/ 796834 w 796834"/>
              <a:gd name="connsiteY3" fmla="*/ 391885 h 3918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96834" h="391885">
                <a:moveTo>
                  <a:pt x="0" y="378822"/>
                </a:moveTo>
                <a:lnTo>
                  <a:pt x="391886" y="0"/>
                </a:lnTo>
                <a:lnTo>
                  <a:pt x="796834" y="391885"/>
                </a:lnTo>
                <a:lnTo>
                  <a:pt x="796834" y="391885"/>
                </a:lnTo>
              </a:path>
            </a:pathLst>
          </a:custGeom>
          <a:noFill/>
          <a:ln w="57150">
            <a:solidFill>
              <a:srgbClr val="66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41" name="Полилиния: фигура 40">
            <a:extLst>
              <a:ext uri="{FF2B5EF4-FFF2-40B4-BE49-F238E27FC236}">
                <a16:creationId xmlns:a16="http://schemas.microsoft.com/office/drawing/2014/main" id="{1EE4701C-9B38-4B3B-AC75-17E906B44604}"/>
              </a:ext>
            </a:extLst>
          </p:cNvPr>
          <p:cNvSpPr/>
          <p:nvPr/>
        </p:nvSpPr>
        <p:spPr>
          <a:xfrm>
            <a:off x="1542918" y="1380931"/>
            <a:ext cx="796834" cy="391885"/>
          </a:xfrm>
          <a:custGeom>
            <a:avLst/>
            <a:gdLst>
              <a:gd name="connsiteX0" fmla="*/ 0 w 796834"/>
              <a:gd name="connsiteY0" fmla="*/ 378822 h 391885"/>
              <a:gd name="connsiteX1" fmla="*/ 391886 w 796834"/>
              <a:gd name="connsiteY1" fmla="*/ 0 h 391885"/>
              <a:gd name="connsiteX2" fmla="*/ 796834 w 796834"/>
              <a:gd name="connsiteY2" fmla="*/ 391885 h 391885"/>
              <a:gd name="connsiteX3" fmla="*/ 796834 w 796834"/>
              <a:gd name="connsiteY3" fmla="*/ 391885 h 3918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96834" h="391885">
                <a:moveTo>
                  <a:pt x="0" y="378822"/>
                </a:moveTo>
                <a:lnTo>
                  <a:pt x="391886" y="0"/>
                </a:lnTo>
                <a:lnTo>
                  <a:pt x="796834" y="391885"/>
                </a:lnTo>
                <a:lnTo>
                  <a:pt x="796834" y="391885"/>
                </a:lnTo>
              </a:path>
            </a:pathLst>
          </a:custGeom>
          <a:noFill/>
          <a:ln w="57150">
            <a:solidFill>
              <a:srgbClr val="66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40" name="Прямоугольник 39">
            <a:extLst>
              <a:ext uri="{FF2B5EF4-FFF2-40B4-BE49-F238E27FC236}">
                <a16:creationId xmlns:a16="http://schemas.microsoft.com/office/drawing/2014/main" id="{7B6ACB69-1B5D-47B8-BC50-F77B7AA82C24}"/>
              </a:ext>
            </a:extLst>
          </p:cNvPr>
          <p:cNvSpPr/>
          <p:nvPr/>
        </p:nvSpPr>
        <p:spPr>
          <a:xfrm>
            <a:off x="6779998" y="1707797"/>
            <a:ext cx="626368" cy="626368"/>
          </a:xfrm>
          <a:prstGeom prst="rect">
            <a:avLst/>
          </a:prstGeom>
          <a:solidFill>
            <a:schemeClr val="bg1"/>
          </a:solidFill>
          <a:ln w="57150">
            <a:solidFill>
              <a:srgbClr val="66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 sz="3200" b="1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" name="Прямоугольник 33">
            <a:extLst>
              <a:ext uri="{FF2B5EF4-FFF2-40B4-BE49-F238E27FC236}">
                <a16:creationId xmlns:a16="http://schemas.microsoft.com/office/drawing/2014/main" id="{F0EC39C7-721A-4BC9-9FDC-5D84281F72C1}"/>
              </a:ext>
            </a:extLst>
          </p:cNvPr>
          <p:cNvSpPr/>
          <p:nvPr/>
        </p:nvSpPr>
        <p:spPr>
          <a:xfrm>
            <a:off x="5710217" y="1707797"/>
            <a:ext cx="626368" cy="626368"/>
          </a:xfrm>
          <a:prstGeom prst="rect">
            <a:avLst/>
          </a:prstGeom>
          <a:solidFill>
            <a:schemeClr val="bg1"/>
          </a:solidFill>
          <a:ln w="57150">
            <a:solidFill>
              <a:srgbClr val="66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 sz="3200" b="1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" name="Прямоугольник 32">
            <a:extLst>
              <a:ext uri="{FF2B5EF4-FFF2-40B4-BE49-F238E27FC236}">
                <a16:creationId xmlns:a16="http://schemas.microsoft.com/office/drawing/2014/main" id="{9AFF52C1-4AE4-4E46-BC2E-15EE71776E80}"/>
              </a:ext>
            </a:extLst>
          </p:cNvPr>
          <p:cNvSpPr/>
          <p:nvPr/>
        </p:nvSpPr>
        <p:spPr>
          <a:xfrm>
            <a:off x="3052159" y="1707797"/>
            <a:ext cx="626368" cy="626368"/>
          </a:xfrm>
          <a:prstGeom prst="rect">
            <a:avLst/>
          </a:prstGeom>
          <a:solidFill>
            <a:schemeClr val="bg1"/>
          </a:solidFill>
          <a:ln w="57150">
            <a:solidFill>
              <a:srgbClr val="66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 sz="3200" b="1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Прямоугольник 30">
            <a:extLst>
              <a:ext uri="{FF2B5EF4-FFF2-40B4-BE49-F238E27FC236}">
                <a16:creationId xmlns:a16="http://schemas.microsoft.com/office/drawing/2014/main" id="{D4513132-3965-4CB8-B3B8-D79191DB6277}"/>
              </a:ext>
            </a:extLst>
          </p:cNvPr>
          <p:cNvSpPr/>
          <p:nvPr/>
        </p:nvSpPr>
        <p:spPr>
          <a:xfrm>
            <a:off x="1961196" y="1707797"/>
            <a:ext cx="626368" cy="626368"/>
          </a:xfrm>
          <a:prstGeom prst="rect">
            <a:avLst/>
          </a:prstGeom>
          <a:solidFill>
            <a:schemeClr val="bg1"/>
          </a:solidFill>
          <a:ln w="57150">
            <a:solidFill>
              <a:srgbClr val="66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 sz="3200" b="1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61664" y="26166"/>
            <a:ext cx="48263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Записуємо склад числа 7.</a:t>
            </a:r>
            <a:endParaRPr lang="ru-RU" sz="2800" b="1" i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613461" y="3140968"/>
            <a:ext cx="62497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Складаємо та записуємо вирази.</a:t>
            </a:r>
            <a:endParaRPr lang="ru-RU" sz="2800" b="1" i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051720" y="1749390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endParaRPr lang="ru-RU" sz="3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059832" y="1749390"/>
            <a:ext cx="5760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ru-RU" sz="3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780521" y="1749390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ru-RU" sz="3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860641" y="1749390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sz="3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251520" y="5805368"/>
            <a:ext cx="3960440" cy="936000"/>
          </a:xfrm>
          <a:prstGeom prst="roundRect">
            <a:avLst/>
          </a:prstGeom>
          <a:solidFill>
            <a:srgbClr val="FF11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3419872" y="5973452"/>
            <a:ext cx="628585" cy="61206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5</a:t>
            </a:r>
            <a:endParaRPr lang="ru-RU" sz="4800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2688543" y="5958185"/>
            <a:ext cx="628585" cy="61206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=</a:t>
            </a:r>
            <a:endParaRPr lang="ru-RU" sz="4800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938696" y="5951266"/>
            <a:ext cx="628585" cy="61206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2</a:t>
            </a:r>
            <a:endParaRPr lang="ru-RU" sz="4800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187624" y="5949280"/>
            <a:ext cx="628585" cy="61206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+</a:t>
            </a:r>
            <a:endParaRPr lang="ru-RU" sz="4800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380728" y="5949280"/>
            <a:ext cx="628585" cy="61206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3</a:t>
            </a:r>
            <a:endParaRPr lang="ru-RU" sz="4800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4984561" y="5805368"/>
            <a:ext cx="3960440" cy="936000"/>
          </a:xfrm>
          <a:prstGeom prst="roundRect">
            <a:avLst/>
          </a:prstGeom>
          <a:solidFill>
            <a:srgbClr val="FF11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/>
          <p:cNvSpPr/>
          <p:nvPr/>
        </p:nvSpPr>
        <p:spPr>
          <a:xfrm>
            <a:off x="8152913" y="5973452"/>
            <a:ext cx="628585" cy="61206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6</a:t>
            </a:r>
            <a:endParaRPr lang="ru-RU" sz="4800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7421584" y="5958185"/>
            <a:ext cx="628585" cy="61206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=</a:t>
            </a:r>
            <a:endParaRPr lang="ru-RU" sz="4800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6671737" y="5951266"/>
            <a:ext cx="628585" cy="61206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1</a:t>
            </a:r>
            <a:endParaRPr lang="ru-RU" sz="4800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5920665" y="5949280"/>
            <a:ext cx="628585" cy="61206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-</a:t>
            </a:r>
            <a:endParaRPr lang="ru-RU" sz="4800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5113769" y="5949280"/>
            <a:ext cx="628585" cy="61206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7</a:t>
            </a:r>
            <a:endParaRPr lang="ru-RU" sz="4800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cxnSp>
        <p:nvCxnSpPr>
          <p:cNvPr id="27" name="Прямая соединительная линия 26"/>
          <p:cNvCxnSpPr/>
          <p:nvPr/>
        </p:nvCxnSpPr>
        <p:spPr>
          <a:xfrm>
            <a:off x="40228" y="2996952"/>
            <a:ext cx="9083084" cy="0"/>
          </a:xfrm>
          <a:prstGeom prst="line">
            <a:avLst/>
          </a:prstGeom>
          <a:ln w="38100">
            <a:solidFill>
              <a:srgbClr val="FF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Овал 18">
            <a:extLst>
              <a:ext uri="{FF2B5EF4-FFF2-40B4-BE49-F238E27FC236}">
                <a16:creationId xmlns:a16="http://schemas.microsoft.com/office/drawing/2014/main" id="{41D02EFC-303B-488C-9A6D-FCD07B381D33}"/>
              </a:ext>
            </a:extLst>
          </p:cNvPr>
          <p:cNvSpPr/>
          <p:nvPr/>
        </p:nvSpPr>
        <p:spPr>
          <a:xfrm>
            <a:off x="1481496" y="620688"/>
            <a:ext cx="914400" cy="914400"/>
          </a:xfrm>
          <a:prstGeom prst="ellipse">
            <a:avLst/>
          </a:prstGeom>
          <a:solidFill>
            <a:srgbClr val="FF99FF"/>
          </a:solidFill>
          <a:ln w="3810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b="1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endParaRPr lang="LID4096" sz="4400" b="1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Овал 27">
            <a:extLst>
              <a:ext uri="{FF2B5EF4-FFF2-40B4-BE49-F238E27FC236}">
                <a16:creationId xmlns:a16="http://schemas.microsoft.com/office/drawing/2014/main" id="{1A1D5A3C-564E-4D4A-93C0-CD0665639273}"/>
              </a:ext>
            </a:extLst>
          </p:cNvPr>
          <p:cNvSpPr/>
          <p:nvPr/>
        </p:nvSpPr>
        <p:spPr>
          <a:xfrm>
            <a:off x="3276964" y="620688"/>
            <a:ext cx="914400" cy="914400"/>
          </a:xfrm>
          <a:prstGeom prst="ellipse">
            <a:avLst/>
          </a:prstGeom>
          <a:solidFill>
            <a:srgbClr val="FF99FF"/>
          </a:solidFill>
          <a:ln w="3810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b="1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endParaRPr lang="LID4096" sz="4400" b="1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Овал 28">
            <a:extLst>
              <a:ext uri="{FF2B5EF4-FFF2-40B4-BE49-F238E27FC236}">
                <a16:creationId xmlns:a16="http://schemas.microsoft.com/office/drawing/2014/main" id="{62A5EFDC-4B97-4676-B051-989AF73ACD1E}"/>
              </a:ext>
            </a:extLst>
          </p:cNvPr>
          <p:cNvSpPr/>
          <p:nvPr/>
        </p:nvSpPr>
        <p:spPr>
          <a:xfrm>
            <a:off x="5134666" y="620688"/>
            <a:ext cx="914400" cy="914400"/>
          </a:xfrm>
          <a:prstGeom prst="ellipse">
            <a:avLst/>
          </a:prstGeom>
          <a:solidFill>
            <a:srgbClr val="FF99FF"/>
          </a:solidFill>
          <a:ln w="3810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b="1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endParaRPr lang="LID4096" sz="4400" b="1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Овал 29">
            <a:extLst>
              <a:ext uri="{FF2B5EF4-FFF2-40B4-BE49-F238E27FC236}">
                <a16:creationId xmlns:a16="http://schemas.microsoft.com/office/drawing/2014/main" id="{85DBFA2C-9CFF-468E-AB05-C5F2E7EEBD5D}"/>
              </a:ext>
            </a:extLst>
          </p:cNvPr>
          <p:cNvSpPr/>
          <p:nvPr/>
        </p:nvSpPr>
        <p:spPr>
          <a:xfrm>
            <a:off x="7012958" y="620688"/>
            <a:ext cx="914400" cy="914400"/>
          </a:xfrm>
          <a:prstGeom prst="ellipse">
            <a:avLst/>
          </a:prstGeom>
          <a:solidFill>
            <a:srgbClr val="FF99FF"/>
          </a:solidFill>
          <a:ln w="3810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b="1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endParaRPr lang="LID4096" sz="4400" b="1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Прямоугольник 25">
            <a:extLst>
              <a:ext uri="{FF2B5EF4-FFF2-40B4-BE49-F238E27FC236}">
                <a16:creationId xmlns:a16="http://schemas.microsoft.com/office/drawing/2014/main" id="{30EF886C-41D9-465E-9AC0-7CC02D2B618B}"/>
              </a:ext>
            </a:extLst>
          </p:cNvPr>
          <p:cNvSpPr/>
          <p:nvPr/>
        </p:nvSpPr>
        <p:spPr>
          <a:xfrm>
            <a:off x="1183019" y="1707797"/>
            <a:ext cx="626368" cy="626368"/>
          </a:xfrm>
          <a:prstGeom prst="rect">
            <a:avLst/>
          </a:prstGeom>
          <a:solidFill>
            <a:schemeClr val="bg1"/>
          </a:solidFill>
          <a:ln w="57150">
            <a:solidFill>
              <a:srgbClr val="66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LID4096" sz="3200" b="1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" name="Прямоугольник 31">
            <a:extLst>
              <a:ext uri="{FF2B5EF4-FFF2-40B4-BE49-F238E27FC236}">
                <a16:creationId xmlns:a16="http://schemas.microsoft.com/office/drawing/2014/main" id="{A38578BF-380F-460B-806F-E959DA6615E8}"/>
              </a:ext>
            </a:extLst>
          </p:cNvPr>
          <p:cNvSpPr/>
          <p:nvPr/>
        </p:nvSpPr>
        <p:spPr>
          <a:xfrm>
            <a:off x="3801616" y="1707797"/>
            <a:ext cx="626368" cy="626368"/>
          </a:xfrm>
          <a:prstGeom prst="rect">
            <a:avLst/>
          </a:prstGeom>
          <a:solidFill>
            <a:schemeClr val="bg1"/>
          </a:solidFill>
          <a:ln w="57150">
            <a:solidFill>
              <a:srgbClr val="66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LID4096" sz="3200" b="1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5" name="Прямоугольник 34">
            <a:extLst>
              <a:ext uri="{FF2B5EF4-FFF2-40B4-BE49-F238E27FC236}">
                <a16:creationId xmlns:a16="http://schemas.microsoft.com/office/drawing/2014/main" id="{9DEFABF5-0090-437D-BCA3-759B1A1B5C68}"/>
              </a:ext>
            </a:extLst>
          </p:cNvPr>
          <p:cNvSpPr/>
          <p:nvPr/>
        </p:nvSpPr>
        <p:spPr>
          <a:xfrm>
            <a:off x="4932040" y="1707797"/>
            <a:ext cx="626368" cy="626368"/>
          </a:xfrm>
          <a:prstGeom prst="rect">
            <a:avLst/>
          </a:prstGeom>
          <a:solidFill>
            <a:schemeClr val="bg1"/>
          </a:solidFill>
          <a:ln w="57150">
            <a:solidFill>
              <a:srgbClr val="66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endParaRPr lang="LID4096" sz="3200" b="1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9" name="Прямоугольник 38">
            <a:extLst>
              <a:ext uri="{FF2B5EF4-FFF2-40B4-BE49-F238E27FC236}">
                <a16:creationId xmlns:a16="http://schemas.microsoft.com/office/drawing/2014/main" id="{D8B01580-C325-42D7-A61A-35A53AC9C75F}"/>
              </a:ext>
            </a:extLst>
          </p:cNvPr>
          <p:cNvSpPr/>
          <p:nvPr/>
        </p:nvSpPr>
        <p:spPr>
          <a:xfrm>
            <a:off x="7530417" y="1707797"/>
            <a:ext cx="626368" cy="626368"/>
          </a:xfrm>
          <a:prstGeom prst="rect">
            <a:avLst/>
          </a:prstGeom>
          <a:solidFill>
            <a:schemeClr val="bg1"/>
          </a:solidFill>
          <a:ln w="57150">
            <a:solidFill>
              <a:srgbClr val="66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LID4096" sz="3200" b="1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5" name="Рисунок 54">
            <a:extLst>
              <a:ext uri="{FF2B5EF4-FFF2-40B4-BE49-F238E27FC236}">
                <a16:creationId xmlns:a16="http://schemas.microsoft.com/office/drawing/2014/main" id="{C0A5C18F-2892-421F-B93C-F4A1AB1AA2E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9858" y="3587705"/>
            <a:ext cx="6816503" cy="20504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45799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4" grpId="0" animBg="1"/>
      <p:bldP spid="15" grpId="0" animBg="1"/>
      <p:bldP spid="16" grpId="0" animBg="1"/>
      <p:bldP spid="17" grpId="0" animBg="1"/>
      <p:bldP spid="18" grpId="0" animBg="1"/>
      <p:bldP spid="21" grpId="0" animBg="1"/>
      <p:bldP spid="22" grpId="0" animBg="1"/>
      <p:bldP spid="23" grpId="0" animBg="1"/>
      <p:bldP spid="24" grpId="0" animBg="1"/>
      <p:bldP spid="2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/>
          <p:cNvSpPr/>
          <p:nvPr/>
        </p:nvSpPr>
        <p:spPr>
          <a:xfrm>
            <a:off x="395536" y="16559"/>
            <a:ext cx="4703015" cy="53976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i="1" dirty="0" err="1">
                <a:solidFill>
                  <a:schemeClr val="accent1">
                    <a:lumMod val="50000"/>
                  </a:schemeClr>
                </a:solidFill>
              </a:rPr>
              <a:t>Складаю</a:t>
            </a:r>
            <a:r>
              <a:rPr lang="ru-RU" sz="4000" b="1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uk-UA" sz="4000" b="1" i="1" dirty="0">
                <a:solidFill>
                  <a:schemeClr val="accent1">
                    <a:lumMod val="50000"/>
                  </a:schemeClr>
                </a:solidFill>
              </a:rPr>
              <a:t>вирази.</a:t>
            </a:r>
            <a:endParaRPr lang="ru-RU" sz="4000" b="1" i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571677" y="2204864"/>
            <a:ext cx="3276000" cy="1224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TextBox 15"/>
          <p:cNvSpPr txBox="1"/>
          <p:nvPr/>
        </p:nvSpPr>
        <p:spPr>
          <a:xfrm>
            <a:off x="994870" y="2327227"/>
            <a:ext cx="2369127" cy="101566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6000" b="1" dirty="0"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r>
              <a:rPr lang="ru-RU" sz="6000" b="1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r>
              <a:rPr lang="uk-UA" sz="6000" b="1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ru-RU" sz="6000" b="1" dirty="0">
                <a:latin typeface="Arial" panose="020B0604020202020204" pitchFamily="34" charset="0"/>
                <a:cs typeface="Arial" panose="020B0604020202020204" pitchFamily="34" charset="0"/>
              </a:rPr>
              <a:t>=7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5328448" y="2204864"/>
            <a:ext cx="3276000" cy="1224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TextBox 17"/>
          <p:cNvSpPr txBox="1"/>
          <p:nvPr/>
        </p:nvSpPr>
        <p:spPr>
          <a:xfrm>
            <a:off x="5751641" y="2327227"/>
            <a:ext cx="2369127" cy="101566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6000" b="1" dirty="0">
                <a:latin typeface="Arial" panose="020B0604020202020204" pitchFamily="34" charset="0"/>
                <a:cs typeface="Arial" panose="020B0604020202020204" pitchFamily="34" charset="0"/>
              </a:rPr>
              <a:t>7-</a:t>
            </a:r>
            <a:r>
              <a:rPr lang="uk-UA" sz="6000" b="1" dirty="0"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r>
              <a:rPr lang="ru-RU" sz="6000" b="1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r>
              <a:rPr lang="uk-UA" sz="6000" b="1" dirty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ru-RU" sz="6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5328448" y="5386442"/>
            <a:ext cx="3276000" cy="1224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751641" y="5508805"/>
            <a:ext cx="2369127" cy="101566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6000" b="1" dirty="0"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r>
              <a:rPr lang="ru-RU" sz="6000" b="1" dirty="0">
                <a:latin typeface="Arial" panose="020B0604020202020204" pitchFamily="34" charset="0"/>
                <a:cs typeface="Arial" panose="020B0604020202020204" pitchFamily="34" charset="0"/>
              </a:rPr>
              <a:t>-7=</a:t>
            </a:r>
            <a:r>
              <a:rPr lang="uk-UA" sz="6000" b="1" dirty="0">
                <a:latin typeface="Arial" panose="020B0604020202020204" pitchFamily="34" charset="0"/>
                <a:cs typeface="Arial" panose="020B0604020202020204" pitchFamily="34" charset="0"/>
              </a:rPr>
              <a:t>0</a:t>
            </a:r>
            <a:endParaRPr lang="ru-RU" sz="6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571677" y="5385163"/>
            <a:ext cx="3276000" cy="1224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TextBox 21"/>
          <p:cNvSpPr txBox="1"/>
          <p:nvPr/>
        </p:nvSpPr>
        <p:spPr>
          <a:xfrm>
            <a:off x="994870" y="5507526"/>
            <a:ext cx="2369127" cy="101566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6000" b="1" dirty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ru-RU" sz="6000" b="1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r>
              <a:rPr lang="en-US" sz="6000" b="1" dirty="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ru-RU" sz="6000" b="1" dirty="0">
                <a:latin typeface="Arial" panose="020B0604020202020204" pitchFamily="34" charset="0"/>
                <a:cs typeface="Arial" panose="020B0604020202020204" pitchFamily="34" charset="0"/>
              </a:rPr>
              <a:t>=7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6773" y="2605456"/>
            <a:ext cx="1903271" cy="2960643"/>
          </a:xfrm>
          <a:prstGeom prst="rect">
            <a:avLst/>
          </a:prstGeom>
        </p:spPr>
      </p:pic>
      <p:grpSp>
        <p:nvGrpSpPr>
          <p:cNvPr id="8" name="Группа 7"/>
          <p:cNvGrpSpPr/>
          <p:nvPr/>
        </p:nvGrpSpPr>
        <p:grpSpPr>
          <a:xfrm>
            <a:off x="267446" y="678687"/>
            <a:ext cx="2004812" cy="1412471"/>
            <a:chOff x="267446" y="678687"/>
            <a:chExt cx="2004812" cy="1412471"/>
          </a:xfrm>
        </p:grpSpPr>
        <p:pic>
          <p:nvPicPr>
            <p:cNvPr id="3" name="Рисунок 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7446" y="831482"/>
              <a:ext cx="722555" cy="802476"/>
            </a:xfrm>
            <a:prstGeom prst="rect">
              <a:avLst/>
            </a:prstGeom>
          </p:spPr>
        </p:pic>
        <p:pic>
          <p:nvPicPr>
            <p:cNvPr id="52" name="Рисунок 5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0417" y="1232325"/>
              <a:ext cx="722555" cy="802476"/>
            </a:xfrm>
            <a:prstGeom prst="rect">
              <a:avLst/>
            </a:prstGeom>
          </p:spPr>
        </p:pic>
        <p:pic>
          <p:nvPicPr>
            <p:cNvPr id="53" name="Рисунок 5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08575" y="708724"/>
              <a:ext cx="722555" cy="802476"/>
            </a:xfrm>
            <a:prstGeom prst="rect">
              <a:avLst/>
            </a:prstGeom>
          </p:spPr>
        </p:pic>
        <p:pic>
          <p:nvPicPr>
            <p:cNvPr id="54" name="Рисунок 5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44903" y="1288682"/>
              <a:ext cx="722555" cy="802476"/>
            </a:xfrm>
            <a:prstGeom prst="rect">
              <a:avLst/>
            </a:prstGeom>
          </p:spPr>
        </p:pic>
        <p:pic>
          <p:nvPicPr>
            <p:cNvPr id="55" name="Рисунок 5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49703" y="678687"/>
              <a:ext cx="722555" cy="802476"/>
            </a:xfrm>
            <a:prstGeom prst="rect">
              <a:avLst/>
            </a:prstGeom>
          </p:spPr>
        </p:pic>
      </p:grpSp>
      <p:grpSp>
        <p:nvGrpSpPr>
          <p:cNvPr id="9" name="Группа 8"/>
          <p:cNvGrpSpPr/>
          <p:nvPr/>
        </p:nvGrpSpPr>
        <p:grpSpPr>
          <a:xfrm>
            <a:off x="2489041" y="910336"/>
            <a:ext cx="1236233" cy="969495"/>
            <a:chOff x="2489041" y="910336"/>
            <a:chExt cx="1236233" cy="969495"/>
          </a:xfrm>
        </p:grpSpPr>
        <p:pic>
          <p:nvPicPr>
            <p:cNvPr id="62" name="Рисунок 6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89041" y="1077355"/>
              <a:ext cx="722555" cy="802476"/>
            </a:xfrm>
            <a:prstGeom prst="rect">
              <a:avLst/>
            </a:prstGeom>
          </p:spPr>
        </p:pic>
        <p:pic>
          <p:nvPicPr>
            <p:cNvPr id="71" name="Рисунок 7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02719" y="910336"/>
              <a:ext cx="722555" cy="802476"/>
            </a:xfrm>
            <a:prstGeom prst="rect">
              <a:avLst/>
            </a:prstGeom>
          </p:spPr>
        </p:pic>
      </p:grpSp>
      <p:grpSp>
        <p:nvGrpSpPr>
          <p:cNvPr id="11" name="Группа 10"/>
          <p:cNvGrpSpPr/>
          <p:nvPr/>
        </p:nvGrpSpPr>
        <p:grpSpPr>
          <a:xfrm>
            <a:off x="5131518" y="636593"/>
            <a:ext cx="2436339" cy="1412471"/>
            <a:chOff x="5131518" y="636593"/>
            <a:chExt cx="2436339" cy="1412471"/>
          </a:xfrm>
        </p:grpSpPr>
        <p:pic>
          <p:nvPicPr>
            <p:cNvPr id="89" name="Рисунок 8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31518" y="789388"/>
              <a:ext cx="722555" cy="802476"/>
            </a:xfrm>
            <a:prstGeom prst="rect">
              <a:avLst/>
            </a:prstGeom>
          </p:spPr>
        </p:pic>
        <p:pic>
          <p:nvPicPr>
            <p:cNvPr id="90" name="Рисунок 8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54489" y="1190231"/>
              <a:ext cx="722555" cy="802476"/>
            </a:xfrm>
            <a:prstGeom prst="rect">
              <a:avLst/>
            </a:prstGeom>
          </p:spPr>
        </p:pic>
        <p:pic>
          <p:nvPicPr>
            <p:cNvPr id="91" name="Рисунок 9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72647" y="666630"/>
              <a:ext cx="722555" cy="802476"/>
            </a:xfrm>
            <a:prstGeom prst="rect">
              <a:avLst/>
            </a:prstGeom>
          </p:spPr>
        </p:pic>
        <p:pic>
          <p:nvPicPr>
            <p:cNvPr id="92" name="Рисунок 9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08975" y="1246588"/>
              <a:ext cx="722555" cy="802476"/>
            </a:xfrm>
            <a:prstGeom prst="rect">
              <a:avLst/>
            </a:prstGeom>
          </p:spPr>
        </p:pic>
        <p:pic>
          <p:nvPicPr>
            <p:cNvPr id="93" name="Рисунок 9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13775" y="636593"/>
              <a:ext cx="722555" cy="802476"/>
            </a:xfrm>
            <a:prstGeom prst="rect">
              <a:avLst/>
            </a:prstGeom>
          </p:spPr>
        </p:pic>
        <p:pic>
          <p:nvPicPr>
            <p:cNvPr id="95" name="Рисунок 9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45302" y="1170739"/>
              <a:ext cx="722555" cy="802476"/>
            </a:xfrm>
            <a:prstGeom prst="rect">
              <a:avLst/>
            </a:prstGeom>
          </p:spPr>
        </p:pic>
      </p:grpSp>
      <p:grpSp>
        <p:nvGrpSpPr>
          <p:cNvPr id="14" name="Группа 13"/>
          <p:cNvGrpSpPr/>
          <p:nvPr/>
        </p:nvGrpSpPr>
        <p:grpSpPr>
          <a:xfrm>
            <a:off x="503289" y="3753897"/>
            <a:ext cx="1700012" cy="1382434"/>
            <a:chOff x="242497" y="3815260"/>
            <a:chExt cx="1700012" cy="1382434"/>
          </a:xfrm>
        </p:grpSpPr>
        <p:pic>
          <p:nvPicPr>
            <p:cNvPr id="98" name="Рисунок 9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2497" y="3938018"/>
              <a:ext cx="722555" cy="802476"/>
            </a:xfrm>
            <a:prstGeom prst="rect">
              <a:avLst/>
            </a:prstGeom>
          </p:spPr>
        </p:pic>
        <p:pic>
          <p:nvPicPr>
            <p:cNvPr id="99" name="Рисунок 9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5468" y="4338861"/>
              <a:ext cx="722555" cy="802476"/>
            </a:xfrm>
            <a:prstGeom prst="rect">
              <a:avLst/>
            </a:prstGeom>
          </p:spPr>
        </p:pic>
        <p:pic>
          <p:nvPicPr>
            <p:cNvPr id="100" name="Рисунок 9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83626" y="3815260"/>
              <a:ext cx="722555" cy="802476"/>
            </a:xfrm>
            <a:prstGeom prst="rect">
              <a:avLst/>
            </a:prstGeom>
          </p:spPr>
        </p:pic>
        <p:pic>
          <p:nvPicPr>
            <p:cNvPr id="101" name="Рисунок 10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19954" y="4395218"/>
              <a:ext cx="722555" cy="802476"/>
            </a:xfrm>
            <a:prstGeom prst="rect">
              <a:avLst/>
            </a:prstGeom>
          </p:spPr>
        </p:pic>
      </p:grpSp>
      <p:pic>
        <p:nvPicPr>
          <p:cNvPr id="102" name="Рисунок 10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4449" y="3795897"/>
            <a:ext cx="722555" cy="802476"/>
          </a:xfrm>
          <a:prstGeom prst="rect">
            <a:avLst/>
          </a:prstGeom>
        </p:spPr>
      </p:pic>
      <p:pic>
        <p:nvPicPr>
          <p:cNvPr id="104" name="Рисунок 10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4092" y="4183891"/>
            <a:ext cx="722555" cy="802476"/>
          </a:xfrm>
          <a:prstGeom prst="rect">
            <a:avLst/>
          </a:prstGeom>
        </p:spPr>
      </p:pic>
      <p:pic>
        <p:nvPicPr>
          <p:cNvPr id="105" name="Рисунок 10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7770" y="4016872"/>
            <a:ext cx="722555" cy="802476"/>
          </a:xfrm>
          <a:prstGeom prst="rect">
            <a:avLst/>
          </a:prstGeom>
        </p:spPr>
      </p:pic>
      <p:grpSp>
        <p:nvGrpSpPr>
          <p:cNvPr id="24" name="Группа 23"/>
          <p:cNvGrpSpPr/>
          <p:nvPr/>
        </p:nvGrpSpPr>
        <p:grpSpPr>
          <a:xfrm>
            <a:off x="5728860" y="3628775"/>
            <a:ext cx="3162740" cy="1604952"/>
            <a:chOff x="5728860" y="3628775"/>
            <a:chExt cx="3162740" cy="1604952"/>
          </a:xfrm>
        </p:grpSpPr>
        <p:pic>
          <p:nvPicPr>
            <p:cNvPr id="107" name="Рисунок 10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28860" y="3830102"/>
              <a:ext cx="722555" cy="802476"/>
            </a:xfrm>
            <a:prstGeom prst="rect">
              <a:avLst/>
            </a:prstGeom>
          </p:spPr>
        </p:pic>
        <p:pic>
          <p:nvPicPr>
            <p:cNvPr id="108" name="Рисунок 10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50475" y="4431251"/>
              <a:ext cx="722555" cy="802476"/>
            </a:xfrm>
            <a:prstGeom prst="rect">
              <a:avLst/>
            </a:prstGeom>
          </p:spPr>
        </p:pic>
        <p:pic>
          <p:nvPicPr>
            <p:cNvPr id="109" name="Рисунок 10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83273" y="3628775"/>
              <a:ext cx="722555" cy="802476"/>
            </a:xfrm>
            <a:prstGeom prst="rect">
              <a:avLst/>
            </a:prstGeom>
          </p:spPr>
        </p:pic>
        <p:pic>
          <p:nvPicPr>
            <p:cNvPr id="110" name="Рисунок 10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73030" y="4382936"/>
              <a:ext cx="722555" cy="802476"/>
            </a:xfrm>
            <a:prstGeom prst="rect">
              <a:avLst/>
            </a:prstGeom>
          </p:spPr>
        </p:pic>
        <p:pic>
          <p:nvPicPr>
            <p:cNvPr id="111" name="Рисунок 11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21524" y="3638590"/>
              <a:ext cx="722555" cy="802476"/>
            </a:xfrm>
            <a:prstGeom prst="rect">
              <a:avLst/>
            </a:prstGeom>
          </p:spPr>
        </p:pic>
        <p:pic>
          <p:nvPicPr>
            <p:cNvPr id="113" name="Рисунок 11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27579" y="4267581"/>
              <a:ext cx="722555" cy="802476"/>
            </a:xfrm>
            <a:prstGeom prst="rect">
              <a:avLst/>
            </a:prstGeom>
          </p:spPr>
        </p:pic>
        <p:pic>
          <p:nvPicPr>
            <p:cNvPr id="114" name="Рисунок 11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69045" y="3781490"/>
              <a:ext cx="722555" cy="802476"/>
            </a:xfrm>
            <a:prstGeom prst="rect">
              <a:avLst/>
            </a:prstGeom>
          </p:spPr>
        </p:pic>
      </p:grpSp>
      <p:pic>
        <p:nvPicPr>
          <p:cNvPr id="45" name="Рисунок 4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6895" y="723450"/>
            <a:ext cx="722555" cy="802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43786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4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8" grpId="0" animBg="1"/>
      <p:bldP spid="20" grpId="0" animBg="1"/>
      <p:bldP spid="2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Скругленный прямоугольник 24"/>
          <p:cNvSpPr/>
          <p:nvPr/>
        </p:nvSpPr>
        <p:spPr>
          <a:xfrm>
            <a:off x="122166" y="5722396"/>
            <a:ext cx="5472608" cy="936000"/>
          </a:xfrm>
          <a:prstGeom prst="roundRect">
            <a:avLst/>
          </a:prstGeom>
          <a:solidFill>
            <a:srgbClr val="FF11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2875875" y="1652944"/>
            <a:ext cx="3392249" cy="677085"/>
          </a:xfrm>
          <a:prstGeom prst="roundRect">
            <a:avLst/>
          </a:prstGeom>
          <a:solidFill>
            <a:srgbClr val="9966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1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134573" y="1721096"/>
            <a:ext cx="631349" cy="52868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ru-RU" sz="4800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234969" y="1721096"/>
            <a:ext cx="685297" cy="5136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sz="4800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5438829" y="1721095"/>
            <a:ext cx="631349" cy="51326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ru-RU" sz="4800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7" name="Группа 26"/>
          <p:cNvGrpSpPr/>
          <p:nvPr/>
        </p:nvGrpSpPr>
        <p:grpSpPr>
          <a:xfrm>
            <a:off x="611560" y="3747996"/>
            <a:ext cx="4120977" cy="872271"/>
            <a:chOff x="4807511" y="3897052"/>
            <a:chExt cx="4120977" cy="872271"/>
          </a:xfrm>
        </p:grpSpPr>
        <p:grpSp>
          <p:nvGrpSpPr>
            <p:cNvPr id="2" name="Группа 1"/>
            <p:cNvGrpSpPr/>
            <p:nvPr/>
          </p:nvGrpSpPr>
          <p:grpSpPr>
            <a:xfrm>
              <a:off x="4807511" y="4005064"/>
              <a:ext cx="4120977" cy="216024"/>
              <a:chOff x="4807511" y="4005064"/>
              <a:chExt cx="4120977" cy="216024"/>
            </a:xfrm>
          </p:grpSpPr>
          <p:cxnSp>
            <p:nvCxnSpPr>
              <p:cNvPr id="5" name="Прямая соединительная линия 4"/>
              <p:cNvCxnSpPr/>
              <p:nvPr/>
            </p:nvCxnSpPr>
            <p:spPr>
              <a:xfrm flipV="1">
                <a:off x="4860488" y="4077072"/>
                <a:ext cx="4068000" cy="36004"/>
              </a:xfrm>
              <a:prstGeom prst="line">
                <a:avLst/>
              </a:prstGeom>
              <a:ln w="57150">
                <a:solidFill>
                  <a:srgbClr val="00206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" name="Прямая соединительная линия 5"/>
              <p:cNvCxnSpPr/>
              <p:nvPr/>
            </p:nvCxnSpPr>
            <p:spPr>
              <a:xfrm>
                <a:off x="4807511" y="4005064"/>
                <a:ext cx="0" cy="216024"/>
              </a:xfrm>
              <a:prstGeom prst="line">
                <a:avLst/>
              </a:prstGeom>
              <a:ln w="38100">
                <a:solidFill>
                  <a:srgbClr val="00206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" name="Прямая соединительная линия 6"/>
              <p:cNvCxnSpPr/>
              <p:nvPr/>
            </p:nvCxnSpPr>
            <p:spPr>
              <a:xfrm>
                <a:off x="7399799" y="4005064"/>
                <a:ext cx="0" cy="216024"/>
              </a:xfrm>
              <a:prstGeom prst="line">
                <a:avLst/>
              </a:prstGeom>
              <a:ln w="38100">
                <a:solidFill>
                  <a:srgbClr val="00206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" name="Прямая соединительная линия 7"/>
              <p:cNvCxnSpPr/>
              <p:nvPr/>
            </p:nvCxnSpPr>
            <p:spPr>
              <a:xfrm>
                <a:off x="8911967" y="4005064"/>
                <a:ext cx="0" cy="216024"/>
              </a:xfrm>
              <a:prstGeom prst="line">
                <a:avLst/>
              </a:prstGeom>
              <a:ln w="38100">
                <a:solidFill>
                  <a:srgbClr val="00206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9" name="Левая фигурная скобка 8"/>
            <p:cNvSpPr/>
            <p:nvPr/>
          </p:nvSpPr>
          <p:spPr>
            <a:xfrm rot="16200000">
              <a:off x="6616426" y="2473782"/>
              <a:ext cx="487083" cy="4104000"/>
            </a:xfrm>
            <a:prstGeom prst="leftBrac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" name="Полилиния 12"/>
            <p:cNvSpPr/>
            <p:nvPr/>
          </p:nvSpPr>
          <p:spPr>
            <a:xfrm>
              <a:off x="4843515" y="3897052"/>
              <a:ext cx="2513135" cy="108012"/>
            </a:xfrm>
            <a:custGeom>
              <a:avLst/>
              <a:gdLst>
                <a:gd name="connsiteX0" fmla="*/ 0 w 5349922"/>
                <a:gd name="connsiteY0" fmla="*/ 614259 h 655202"/>
                <a:gd name="connsiteX1" fmla="*/ 2893325 w 5349922"/>
                <a:gd name="connsiteY1" fmla="*/ 110 h 655202"/>
                <a:gd name="connsiteX2" fmla="*/ 5349922 w 5349922"/>
                <a:gd name="connsiteY2" fmla="*/ 655202 h 655202"/>
                <a:gd name="connsiteX3" fmla="*/ 5349922 w 5349922"/>
                <a:gd name="connsiteY3" fmla="*/ 655202 h 6552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349922" h="655202">
                  <a:moveTo>
                    <a:pt x="0" y="614259"/>
                  </a:moveTo>
                  <a:cubicBezTo>
                    <a:pt x="1000835" y="303772"/>
                    <a:pt x="2001671" y="-6714"/>
                    <a:pt x="2893325" y="110"/>
                  </a:cubicBezTo>
                  <a:cubicBezTo>
                    <a:pt x="3784979" y="6934"/>
                    <a:pt x="5349922" y="655202"/>
                    <a:pt x="5349922" y="655202"/>
                  </a:cubicBezTo>
                  <a:lnTo>
                    <a:pt x="5349922" y="655202"/>
                  </a:lnTo>
                </a:path>
              </a:pathLst>
            </a:custGeom>
            <a:noFill/>
            <a:ln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4" name="Полилиния 13"/>
            <p:cNvSpPr/>
            <p:nvPr/>
          </p:nvSpPr>
          <p:spPr>
            <a:xfrm>
              <a:off x="7399799" y="3897052"/>
              <a:ext cx="1504898" cy="108012"/>
            </a:xfrm>
            <a:custGeom>
              <a:avLst/>
              <a:gdLst>
                <a:gd name="connsiteX0" fmla="*/ 0 w 1746913"/>
                <a:gd name="connsiteY0" fmla="*/ 163822 h 163822"/>
                <a:gd name="connsiteX1" fmla="*/ 859809 w 1746913"/>
                <a:gd name="connsiteY1" fmla="*/ 49 h 163822"/>
                <a:gd name="connsiteX2" fmla="*/ 1746913 w 1746913"/>
                <a:gd name="connsiteY2" fmla="*/ 150174 h 163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746913" h="163822">
                  <a:moveTo>
                    <a:pt x="0" y="163822"/>
                  </a:moveTo>
                  <a:cubicBezTo>
                    <a:pt x="284328" y="83073"/>
                    <a:pt x="568657" y="2324"/>
                    <a:pt x="859809" y="49"/>
                  </a:cubicBezTo>
                  <a:cubicBezTo>
                    <a:pt x="1150961" y="-2226"/>
                    <a:pt x="1448937" y="73974"/>
                    <a:pt x="1746913" y="150174"/>
                  </a:cubicBezTo>
                </a:path>
              </a:pathLst>
            </a:custGeom>
            <a:noFill/>
            <a:ln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5" name="Прямоугольник 14"/>
          <p:cNvSpPr/>
          <p:nvPr/>
        </p:nvSpPr>
        <p:spPr>
          <a:xfrm>
            <a:off x="2428507" y="4620268"/>
            <a:ext cx="540060" cy="64807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540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?</a:t>
            </a:r>
            <a:endParaRPr lang="ru-RU" sz="5400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615614" y="3104898"/>
            <a:ext cx="628585" cy="61206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4</a:t>
            </a:r>
            <a:endParaRPr lang="ru-RU" sz="4800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3704269" y="3115639"/>
            <a:ext cx="504056" cy="59709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3</a:t>
            </a:r>
            <a:endParaRPr lang="ru-RU" sz="4800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2982664" y="5866308"/>
            <a:ext cx="628585" cy="61206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7</a:t>
            </a:r>
            <a:endParaRPr lang="ru-RU" sz="4800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2268409" y="5866308"/>
            <a:ext cx="628585" cy="61206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=</a:t>
            </a:r>
            <a:endParaRPr lang="ru-RU" sz="4800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1589978" y="5866308"/>
            <a:ext cx="628585" cy="61206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3</a:t>
            </a:r>
            <a:endParaRPr lang="ru-RU" sz="4800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914254" y="5866308"/>
            <a:ext cx="628585" cy="61206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+</a:t>
            </a:r>
            <a:endParaRPr lang="ru-RU" sz="4800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251374" y="5866308"/>
            <a:ext cx="628585" cy="61206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4</a:t>
            </a:r>
            <a:endParaRPr lang="ru-RU" sz="4800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3697636" y="5866308"/>
            <a:ext cx="1733300" cy="61206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(</a:t>
            </a:r>
            <a:r>
              <a:rPr lang="uk-UA" sz="4800" dirty="0" err="1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фл</a:t>
            </a:r>
            <a:r>
              <a:rPr lang="uk-UA" sz="480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.)</a:t>
            </a:r>
            <a:endParaRPr lang="ru-RU" sz="4800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24" name="Заголовок 1"/>
          <p:cNvSpPr txBox="1">
            <a:spLocks/>
          </p:cNvSpPr>
          <p:nvPr/>
        </p:nvSpPr>
        <p:spPr>
          <a:xfrm>
            <a:off x="2123729" y="17384"/>
            <a:ext cx="4104456" cy="62969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uk-UA" sz="2800" b="1" i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Розв’язуємо задачу.</a:t>
            </a:r>
            <a:endParaRPr lang="ru-RU" sz="2800" b="1" i="1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Заголовок 1">
            <a:extLst>
              <a:ext uri="{FF2B5EF4-FFF2-40B4-BE49-F238E27FC236}">
                <a16:creationId xmlns:a16="http://schemas.microsoft.com/office/drawing/2014/main" id="{4A06EC3A-AB58-4995-B7EA-CBDCF373955A}"/>
              </a:ext>
            </a:extLst>
          </p:cNvPr>
          <p:cNvSpPr txBox="1">
            <a:spLocks/>
          </p:cNvSpPr>
          <p:nvPr/>
        </p:nvSpPr>
        <p:spPr>
          <a:xfrm>
            <a:off x="148833" y="446716"/>
            <a:ext cx="8830906" cy="104148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just"/>
            <a:r>
              <a:rPr lang="uk-UA" sz="28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У Тараса 4 зелених і 3 синіх фломастери. Скільки фломастерів у хлопчика всього?</a:t>
            </a:r>
            <a:endParaRPr lang="ru-RU" sz="2800" b="1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1" name="Группа 30">
            <a:extLst>
              <a:ext uri="{FF2B5EF4-FFF2-40B4-BE49-F238E27FC236}">
                <a16:creationId xmlns:a16="http://schemas.microsoft.com/office/drawing/2014/main" id="{29016A93-F304-4480-8560-8F219CE85606}"/>
              </a:ext>
            </a:extLst>
          </p:cNvPr>
          <p:cNvGrpSpPr/>
          <p:nvPr/>
        </p:nvGrpSpPr>
        <p:grpSpPr>
          <a:xfrm>
            <a:off x="741476" y="2666703"/>
            <a:ext cx="319878" cy="1121828"/>
            <a:chOff x="6727371" y="3791074"/>
            <a:chExt cx="418012" cy="1421006"/>
          </a:xfrm>
        </p:grpSpPr>
        <p:sp>
          <p:nvSpPr>
            <p:cNvPr id="4" name="Полилиния: фигура 3">
              <a:extLst>
                <a:ext uri="{FF2B5EF4-FFF2-40B4-BE49-F238E27FC236}">
                  <a16:creationId xmlns:a16="http://schemas.microsoft.com/office/drawing/2014/main" id="{74FDB2DA-0EFF-48AB-8FE2-AD896F2D727B}"/>
                </a:ext>
              </a:extLst>
            </p:cNvPr>
            <p:cNvSpPr/>
            <p:nvPr/>
          </p:nvSpPr>
          <p:spPr>
            <a:xfrm>
              <a:off x="6727371" y="4193177"/>
              <a:ext cx="418012" cy="1018903"/>
            </a:xfrm>
            <a:custGeom>
              <a:avLst/>
              <a:gdLst>
                <a:gd name="connsiteX0" fmla="*/ 0 w 418012"/>
                <a:gd name="connsiteY0" fmla="*/ 0 h 1018903"/>
                <a:gd name="connsiteX1" fmla="*/ 65315 w 418012"/>
                <a:gd name="connsiteY1" fmla="*/ 1018903 h 1018903"/>
                <a:gd name="connsiteX2" fmla="*/ 339635 w 418012"/>
                <a:gd name="connsiteY2" fmla="*/ 1018903 h 1018903"/>
                <a:gd name="connsiteX3" fmla="*/ 418012 w 418012"/>
                <a:gd name="connsiteY3" fmla="*/ 13063 h 1018903"/>
                <a:gd name="connsiteX4" fmla="*/ 0 w 418012"/>
                <a:gd name="connsiteY4" fmla="*/ 0 h 10189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18012" h="1018903">
                  <a:moveTo>
                    <a:pt x="0" y="0"/>
                  </a:moveTo>
                  <a:lnTo>
                    <a:pt x="65315" y="1018903"/>
                  </a:lnTo>
                  <a:lnTo>
                    <a:pt x="339635" y="1018903"/>
                  </a:lnTo>
                  <a:lnTo>
                    <a:pt x="418012" y="13063"/>
                  </a:lnTo>
                  <a:lnTo>
                    <a:pt x="0" y="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009900">
                    <a:shade val="30000"/>
                    <a:satMod val="115000"/>
                  </a:srgbClr>
                </a:gs>
                <a:gs pos="50000">
                  <a:srgbClr val="009900">
                    <a:shade val="67500"/>
                    <a:satMod val="115000"/>
                  </a:srgbClr>
                </a:gs>
                <a:gs pos="100000">
                  <a:srgbClr val="009900">
                    <a:shade val="100000"/>
                    <a:satMod val="115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LID4096"/>
            </a:p>
          </p:txBody>
        </p:sp>
        <p:sp>
          <p:nvSpPr>
            <p:cNvPr id="30" name="Полилиния: фигура 29">
              <a:extLst>
                <a:ext uri="{FF2B5EF4-FFF2-40B4-BE49-F238E27FC236}">
                  <a16:creationId xmlns:a16="http://schemas.microsoft.com/office/drawing/2014/main" id="{6BA1A999-D0E3-4799-B1CD-7C7C5D460FB5}"/>
                </a:ext>
              </a:extLst>
            </p:cNvPr>
            <p:cNvSpPr/>
            <p:nvPr/>
          </p:nvSpPr>
          <p:spPr>
            <a:xfrm>
              <a:off x="6727371" y="3791074"/>
              <a:ext cx="418012" cy="418011"/>
            </a:xfrm>
            <a:custGeom>
              <a:avLst/>
              <a:gdLst>
                <a:gd name="connsiteX0" fmla="*/ 0 w 418012"/>
                <a:gd name="connsiteY0" fmla="*/ 418011 h 418011"/>
                <a:gd name="connsiteX1" fmla="*/ 418012 w 418012"/>
                <a:gd name="connsiteY1" fmla="*/ 418011 h 418011"/>
                <a:gd name="connsiteX2" fmla="*/ 339635 w 418012"/>
                <a:gd name="connsiteY2" fmla="*/ 0 h 418011"/>
                <a:gd name="connsiteX3" fmla="*/ 65315 w 418012"/>
                <a:gd name="connsiteY3" fmla="*/ 13063 h 418011"/>
                <a:gd name="connsiteX4" fmla="*/ 0 w 418012"/>
                <a:gd name="connsiteY4" fmla="*/ 418011 h 4180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18012" h="418011">
                  <a:moveTo>
                    <a:pt x="0" y="418011"/>
                  </a:moveTo>
                  <a:lnTo>
                    <a:pt x="418012" y="418011"/>
                  </a:lnTo>
                  <a:lnTo>
                    <a:pt x="339635" y="0"/>
                  </a:lnTo>
                  <a:lnTo>
                    <a:pt x="65315" y="13063"/>
                  </a:lnTo>
                  <a:lnTo>
                    <a:pt x="0" y="418011"/>
                  </a:ln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LID4096"/>
            </a:p>
          </p:txBody>
        </p:sp>
      </p:grpSp>
      <p:grpSp>
        <p:nvGrpSpPr>
          <p:cNvPr id="33" name="Группа 32">
            <a:extLst>
              <a:ext uri="{FF2B5EF4-FFF2-40B4-BE49-F238E27FC236}">
                <a16:creationId xmlns:a16="http://schemas.microsoft.com/office/drawing/2014/main" id="{C1F0E4D9-CAE3-4B3E-9EF4-FB8C076AFCE5}"/>
              </a:ext>
            </a:extLst>
          </p:cNvPr>
          <p:cNvGrpSpPr/>
          <p:nvPr/>
        </p:nvGrpSpPr>
        <p:grpSpPr>
          <a:xfrm>
            <a:off x="4404541" y="2756054"/>
            <a:ext cx="304205" cy="1041888"/>
            <a:chOff x="6727371" y="3791074"/>
            <a:chExt cx="418012" cy="1421006"/>
          </a:xfrm>
        </p:grpSpPr>
        <p:sp>
          <p:nvSpPr>
            <p:cNvPr id="34" name="Полилиния: фигура 33">
              <a:extLst>
                <a:ext uri="{FF2B5EF4-FFF2-40B4-BE49-F238E27FC236}">
                  <a16:creationId xmlns:a16="http://schemas.microsoft.com/office/drawing/2014/main" id="{A3C35CE5-E8E0-4E22-AA85-6F90CDB8778E}"/>
                </a:ext>
              </a:extLst>
            </p:cNvPr>
            <p:cNvSpPr/>
            <p:nvPr/>
          </p:nvSpPr>
          <p:spPr>
            <a:xfrm>
              <a:off x="6727371" y="4193177"/>
              <a:ext cx="418012" cy="1018903"/>
            </a:xfrm>
            <a:custGeom>
              <a:avLst/>
              <a:gdLst>
                <a:gd name="connsiteX0" fmla="*/ 0 w 418012"/>
                <a:gd name="connsiteY0" fmla="*/ 0 h 1018903"/>
                <a:gd name="connsiteX1" fmla="*/ 65315 w 418012"/>
                <a:gd name="connsiteY1" fmla="*/ 1018903 h 1018903"/>
                <a:gd name="connsiteX2" fmla="*/ 339635 w 418012"/>
                <a:gd name="connsiteY2" fmla="*/ 1018903 h 1018903"/>
                <a:gd name="connsiteX3" fmla="*/ 418012 w 418012"/>
                <a:gd name="connsiteY3" fmla="*/ 13063 h 1018903"/>
                <a:gd name="connsiteX4" fmla="*/ 0 w 418012"/>
                <a:gd name="connsiteY4" fmla="*/ 0 h 10189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18012" h="1018903">
                  <a:moveTo>
                    <a:pt x="0" y="0"/>
                  </a:moveTo>
                  <a:lnTo>
                    <a:pt x="65315" y="1018903"/>
                  </a:lnTo>
                  <a:lnTo>
                    <a:pt x="339635" y="1018903"/>
                  </a:lnTo>
                  <a:lnTo>
                    <a:pt x="418012" y="13063"/>
                  </a:lnTo>
                  <a:lnTo>
                    <a:pt x="0" y="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3366FF">
                    <a:shade val="30000"/>
                    <a:satMod val="115000"/>
                  </a:srgbClr>
                </a:gs>
                <a:gs pos="50000">
                  <a:srgbClr val="3366FF">
                    <a:shade val="67500"/>
                    <a:satMod val="115000"/>
                  </a:srgbClr>
                </a:gs>
                <a:gs pos="100000">
                  <a:srgbClr val="3366FF">
                    <a:shade val="100000"/>
                    <a:satMod val="11500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LID4096"/>
            </a:p>
          </p:txBody>
        </p:sp>
        <p:sp>
          <p:nvSpPr>
            <p:cNvPr id="35" name="Полилиния: фигура 34">
              <a:extLst>
                <a:ext uri="{FF2B5EF4-FFF2-40B4-BE49-F238E27FC236}">
                  <a16:creationId xmlns:a16="http://schemas.microsoft.com/office/drawing/2014/main" id="{4B0A4666-25C0-4760-9001-28093484A4AB}"/>
                </a:ext>
              </a:extLst>
            </p:cNvPr>
            <p:cNvSpPr/>
            <p:nvPr/>
          </p:nvSpPr>
          <p:spPr>
            <a:xfrm>
              <a:off x="6727371" y="3791074"/>
              <a:ext cx="418012" cy="418011"/>
            </a:xfrm>
            <a:custGeom>
              <a:avLst/>
              <a:gdLst>
                <a:gd name="connsiteX0" fmla="*/ 0 w 418012"/>
                <a:gd name="connsiteY0" fmla="*/ 418011 h 418011"/>
                <a:gd name="connsiteX1" fmla="*/ 418012 w 418012"/>
                <a:gd name="connsiteY1" fmla="*/ 418011 h 418011"/>
                <a:gd name="connsiteX2" fmla="*/ 339635 w 418012"/>
                <a:gd name="connsiteY2" fmla="*/ 0 h 418011"/>
                <a:gd name="connsiteX3" fmla="*/ 65315 w 418012"/>
                <a:gd name="connsiteY3" fmla="*/ 13063 h 418011"/>
                <a:gd name="connsiteX4" fmla="*/ 0 w 418012"/>
                <a:gd name="connsiteY4" fmla="*/ 418011 h 4180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18012" h="418011">
                  <a:moveTo>
                    <a:pt x="0" y="418011"/>
                  </a:moveTo>
                  <a:lnTo>
                    <a:pt x="418012" y="418011"/>
                  </a:lnTo>
                  <a:lnTo>
                    <a:pt x="339635" y="0"/>
                  </a:lnTo>
                  <a:lnTo>
                    <a:pt x="65315" y="13063"/>
                  </a:lnTo>
                  <a:lnTo>
                    <a:pt x="0" y="418011"/>
                  </a:ln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LID4096"/>
            </a:p>
          </p:txBody>
        </p:sp>
      </p:grpSp>
    </p:spTree>
    <p:extLst>
      <p:ext uri="{BB962C8B-B14F-4D97-AF65-F5344CB8AC3E}">
        <p14:creationId xmlns:p14="http://schemas.microsoft.com/office/powerpoint/2010/main" val="36465848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Группа 42"/>
          <p:cNvGrpSpPr/>
          <p:nvPr/>
        </p:nvGrpSpPr>
        <p:grpSpPr>
          <a:xfrm>
            <a:off x="323528" y="980728"/>
            <a:ext cx="4123943" cy="2592288"/>
            <a:chOff x="323528" y="980728"/>
            <a:chExt cx="4123943" cy="2592288"/>
          </a:xfrm>
        </p:grpSpPr>
        <p:cxnSp>
          <p:nvCxnSpPr>
            <p:cNvPr id="12" name="Прямая соединительная линия 11"/>
            <p:cNvCxnSpPr/>
            <p:nvPr/>
          </p:nvCxnSpPr>
          <p:spPr>
            <a:xfrm flipV="1">
              <a:off x="323528" y="1988840"/>
              <a:ext cx="4123943" cy="36004"/>
            </a:xfrm>
            <a:prstGeom prst="line">
              <a:avLst/>
            </a:prstGeom>
            <a:ln w="5715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Прямая соединительная линия 12"/>
            <p:cNvCxnSpPr/>
            <p:nvPr/>
          </p:nvCxnSpPr>
          <p:spPr>
            <a:xfrm>
              <a:off x="323528" y="1916832"/>
              <a:ext cx="0" cy="216024"/>
            </a:xfrm>
            <a:prstGeom prst="line">
              <a:avLst/>
            </a:prstGeom>
            <a:ln w="5715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Прямая соединительная линия 13"/>
            <p:cNvCxnSpPr/>
            <p:nvPr/>
          </p:nvCxnSpPr>
          <p:spPr>
            <a:xfrm>
              <a:off x="2071207" y="1916832"/>
              <a:ext cx="0" cy="216024"/>
            </a:xfrm>
            <a:prstGeom prst="line">
              <a:avLst/>
            </a:prstGeom>
            <a:ln w="5715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Прямая соединительная линия 14"/>
            <p:cNvCxnSpPr/>
            <p:nvPr/>
          </p:nvCxnSpPr>
          <p:spPr>
            <a:xfrm>
              <a:off x="4447471" y="1916832"/>
              <a:ext cx="0" cy="216024"/>
            </a:xfrm>
            <a:prstGeom prst="line">
              <a:avLst/>
            </a:prstGeom>
            <a:ln w="5715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Левая фигурная скобка 15"/>
            <p:cNvSpPr/>
            <p:nvPr/>
          </p:nvSpPr>
          <p:spPr>
            <a:xfrm rot="16200000">
              <a:off x="2023976" y="432410"/>
              <a:ext cx="703106" cy="4104000"/>
            </a:xfrm>
            <a:prstGeom prst="leftBrac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 b="1"/>
            </a:p>
          </p:txBody>
        </p:sp>
        <p:sp>
          <p:nvSpPr>
            <p:cNvPr id="17" name="Полилиния 16"/>
            <p:cNvSpPr/>
            <p:nvPr/>
          </p:nvSpPr>
          <p:spPr>
            <a:xfrm>
              <a:off x="379019" y="1700808"/>
              <a:ext cx="1620180" cy="216024"/>
            </a:xfrm>
            <a:custGeom>
              <a:avLst/>
              <a:gdLst>
                <a:gd name="connsiteX0" fmla="*/ 0 w 5349922"/>
                <a:gd name="connsiteY0" fmla="*/ 614259 h 655202"/>
                <a:gd name="connsiteX1" fmla="*/ 2893325 w 5349922"/>
                <a:gd name="connsiteY1" fmla="*/ 110 h 655202"/>
                <a:gd name="connsiteX2" fmla="*/ 5349922 w 5349922"/>
                <a:gd name="connsiteY2" fmla="*/ 655202 h 655202"/>
                <a:gd name="connsiteX3" fmla="*/ 5349922 w 5349922"/>
                <a:gd name="connsiteY3" fmla="*/ 655202 h 6552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349922" h="655202">
                  <a:moveTo>
                    <a:pt x="0" y="614259"/>
                  </a:moveTo>
                  <a:cubicBezTo>
                    <a:pt x="1000835" y="303772"/>
                    <a:pt x="2001671" y="-6714"/>
                    <a:pt x="2893325" y="110"/>
                  </a:cubicBezTo>
                  <a:cubicBezTo>
                    <a:pt x="3784979" y="6934"/>
                    <a:pt x="5349922" y="655202"/>
                    <a:pt x="5349922" y="655202"/>
                  </a:cubicBezTo>
                  <a:lnTo>
                    <a:pt x="5349922" y="655202"/>
                  </a:lnTo>
                </a:path>
              </a:pathLst>
            </a:custGeom>
            <a:noFill/>
            <a:ln w="57150"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b="1"/>
            </a:p>
          </p:txBody>
        </p:sp>
        <p:sp>
          <p:nvSpPr>
            <p:cNvPr id="18" name="Полилиния 17"/>
            <p:cNvSpPr/>
            <p:nvPr/>
          </p:nvSpPr>
          <p:spPr>
            <a:xfrm>
              <a:off x="2107211" y="1700808"/>
              <a:ext cx="2332990" cy="216024"/>
            </a:xfrm>
            <a:custGeom>
              <a:avLst/>
              <a:gdLst>
                <a:gd name="connsiteX0" fmla="*/ 0 w 1746913"/>
                <a:gd name="connsiteY0" fmla="*/ 163822 h 163822"/>
                <a:gd name="connsiteX1" fmla="*/ 859809 w 1746913"/>
                <a:gd name="connsiteY1" fmla="*/ 49 h 163822"/>
                <a:gd name="connsiteX2" fmla="*/ 1746913 w 1746913"/>
                <a:gd name="connsiteY2" fmla="*/ 150174 h 163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746913" h="163822">
                  <a:moveTo>
                    <a:pt x="0" y="163822"/>
                  </a:moveTo>
                  <a:cubicBezTo>
                    <a:pt x="284328" y="83073"/>
                    <a:pt x="568657" y="2324"/>
                    <a:pt x="859809" y="49"/>
                  </a:cubicBezTo>
                  <a:cubicBezTo>
                    <a:pt x="1150961" y="-2226"/>
                    <a:pt x="1448937" y="73974"/>
                    <a:pt x="1746913" y="150174"/>
                  </a:cubicBezTo>
                </a:path>
              </a:pathLst>
            </a:custGeom>
            <a:noFill/>
            <a:ln w="57150"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b="1"/>
            </a:p>
          </p:txBody>
        </p:sp>
        <p:sp>
          <p:nvSpPr>
            <p:cNvPr id="19" name="Прямоугольник 18"/>
            <p:cNvSpPr/>
            <p:nvPr/>
          </p:nvSpPr>
          <p:spPr>
            <a:xfrm>
              <a:off x="2107211" y="2924944"/>
              <a:ext cx="540060" cy="648072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uk-UA" sz="5400" b="1" dirty="0">
                  <a:solidFill>
                    <a:srgbClr val="FF0000"/>
                  </a:solidFill>
                </a:rPr>
                <a:t>?</a:t>
              </a:r>
              <a:endParaRPr lang="ru-RU" sz="5400" b="1" dirty="0">
                <a:solidFill>
                  <a:srgbClr val="FF0000"/>
                </a:solidFill>
              </a:endParaRPr>
            </a:p>
          </p:txBody>
        </p:sp>
        <p:sp>
          <p:nvSpPr>
            <p:cNvPr id="20" name="Прямоугольник 19"/>
            <p:cNvSpPr/>
            <p:nvPr/>
          </p:nvSpPr>
          <p:spPr>
            <a:xfrm>
              <a:off x="847071" y="980728"/>
              <a:ext cx="628585" cy="612068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uk-UA" sz="4800" b="1" dirty="0">
                  <a:ln>
                    <a:solidFill>
                      <a:schemeClr val="tx2">
                        <a:lumMod val="75000"/>
                      </a:schemeClr>
                    </a:solidFill>
                  </a:ln>
                  <a:solidFill>
                    <a:schemeClr val="tx2"/>
                  </a:solidFill>
                </a:rPr>
                <a:t>3</a:t>
              </a:r>
              <a:endParaRPr lang="ru-RU" sz="48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endParaRPr>
            </a:p>
          </p:txBody>
        </p:sp>
        <p:sp>
          <p:nvSpPr>
            <p:cNvPr id="21" name="Прямоугольник 20"/>
            <p:cNvSpPr/>
            <p:nvPr/>
          </p:nvSpPr>
          <p:spPr>
            <a:xfrm>
              <a:off x="2935303" y="980728"/>
              <a:ext cx="504056" cy="597094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uk-UA" sz="4800" b="1" dirty="0">
                  <a:ln>
                    <a:solidFill>
                      <a:schemeClr val="tx2">
                        <a:lumMod val="75000"/>
                      </a:schemeClr>
                    </a:solidFill>
                  </a:ln>
                  <a:solidFill>
                    <a:schemeClr val="tx2"/>
                  </a:solidFill>
                </a:rPr>
                <a:t>4</a:t>
              </a:r>
              <a:endParaRPr lang="ru-RU" sz="48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endParaRPr>
            </a:p>
          </p:txBody>
        </p:sp>
      </p:grpSp>
      <p:grpSp>
        <p:nvGrpSpPr>
          <p:cNvPr id="44" name="Группа 43"/>
          <p:cNvGrpSpPr/>
          <p:nvPr/>
        </p:nvGrpSpPr>
        <p:grpSpPr>
          <a:xfrm>
            <a:off x="304041" y="4077072"/>
            <a:ext cx="4123943" cy="2592288"/>
            <a:chOff x="179512" y="4077072"/>
            <a:chExt cx="4123943" cy="2592288"/>
          </a:xfrm>
        </p:grpSpPr>
        <p:cxnSp>
          <p:nvCxnSpPr>
            <p:cNvPr id="32" name="Прямая соединительная линия 31"/>
            <p:cNvCxnSpPr/>
            <p:nvPr/>
          </p:nvCxnSpPr>
          <p:spPr>
            <a:xfrm flipV="1">
              <a:off x="179512" y="5085184"/>
              <a:ext cx="4123943" cy="36004"/>
            </a:xfrm>
            <a:prstGeom prst="line">
              <a:avLst/>
            </a:prstGeom>
            <a:ln w="5715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Прямая соединительная линия 32"/>
            <p:cNvCxnSpPr/>
            <p:nvPr/>
          </p:nvCxnSpPr>
          <p:spPr>
            <a:xfrm>
              <a:off x="179512" y="5013176"/>
              <a:ext cx="0" cy="216024"/>
            </a:xfrm>
            <a:prstGeom prst="line">
              <a:avLst/>
            </a:prstGeom>
            <a:ln w="5715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Прямая соединительная линия 33"/>
            <p:cNvCxnSpPr/>
            <p:nvPr/>
          </p:nvCxnSpPr>
          <p:spPr>
            <a:xfrm>
              <a:off x="1927191" y="5013176"/>
              <a:ext cx="0" cy="216024"/>
            </a:xfrm>
            <a:prstGeom prst="line">
              <a:avLst/>
            </a:prstGeom>
            <a:ln w="5715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Прямая соединительная линия 34"/>
            <p:cNvCxnSpPr/>
            <p:nvPr/>
          </p:nvCxnSpPr>
          <p:spPr>
            <a:xfrm>
              <a:off x="4303455" y="5013176"/>
              <a:ext cx="0" cy="216024"/>
            </a:xfrm>
            <a:prstGeom prst="line">
              <a:avLst/>
            </a:prstGeom>
            <a:ln w="5715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6" name="Левая фигурная скобка 35"/>
            <p:cNvSpPr/>
            <p:nvPr/>
          </p:nvSpPr>
          <p:spPr>
            <a:xfrm rot="16200000">
              <a:off x="1879960" y="3528754"/>
              <a:ext cx="703106" cy="4104000"/>
            </a:xfrm>
            <a:prstGeom prst="leftBrac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 b="1"/>
            </a:p>
          </p:txBody>
        </p:sp>
        <p:sp>
          <p:nvSpPr>
            <p:cNvPr id="37" name="Полилиния 36"/>
            <p:cNvSpPr/>
            <p:nvPr/>
          </p:nvSpPr>
          <p:spPr>
            <a:xfrm>
              <a:off x="235003" y="4797152"/>
              <a:ext cx="1620180" cy="216024"/>
            </a:xfrm>
            <a:custGeom>
              <a:avLst/>
              <a:gdLst>
                <a:gd name="connsiteX0" fmla="*/ 0 w 5349922"/>
                <a:gd name="connsiteY0" fmla="*/ 614259 h 655202"/>
                <a:gd name="connsiteX1" fmla="*/ 2893325 w 5349922"/>
                <a:gd name="connsiteY1" fmla="*/ 110 h 655202"/>
                <a:gd name="connsiteX2" fmla="*/ 5349922 w 5349922"/>
                <a:gd name="connsiteY2" fmla="*/ 655202 h 655202"/>
                <a:gd name="connsiteX3" fmla="*/ 5349922 w 5349922"/>
                <a:gd name="connsiteY3" fmla="*/ 655202 h 6552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349922" h="655202">
                  <a:moveTo>
                    <a:pt x="0" y="614259"/>
                  </a:moveTo>
                  <a:cubicBezTo>
                    <a:pt x="1000835" y="303772"/>
                    <a:pt x="2001671" y="-6714"/>
                    <a:pt x="2893325" y="110"/>
                  </a:cubicBezTo>
                  <a:cubicBezTo>
                    <a:pt x="3784979" y="6934"/>
                    <a:pt x="5349922" y="655202"/>
                    <a:pt x="5349922" y="655202"/>
                  </a:cubicBezTo>
                  <a:lnTo>
                    <a:pt x="5349922" y="655202"/>
                  </a:lnTo>
                </a:path>
              </a:pathLst>
            </a:custGeom>
            <a:noFill/>
            <a:ln w="57150"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b="1"/>
            </a:p>
          </p:txBody>
        </p:sp>
        <p:sp>
          <p:nvSpPr>
            <p:cNvPr id="38" name="Полилиния 37"/>
            <p:cNvSpPr/>
            <p:nvPr/>
          </p:nvSpPr>
          <p:spPr>
            <a:xfrm>
              <a:off x="1963195" y="4797152"/>
              <a:ext cx="2332990" cy="216024"/>
            </a:xfrm>
            <a:custGeom>
              <a:avLst/>
              <a:gdLst>
                <a:gd name="connsiteX0" fmla="*/ 0 w 1746913"/>
                <a:gd name="connsiteY0" fmla="*/ 163822 h 163822"/>
                <a:gd name="connsiteX1" fmla="*/ 859809 w 1746913"/>
                <a:gd name="connsiteY1" fmla="*/ 49 h 163822"/>
                <a:gd name="connsiteX2" fmla="*/ 1746913 w 1746913"/>
                <a:gd name="connsiteY2" fmla="*/ 150174 h 163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746913" h="163822">
                  <a:moveTo>
                    <a:pt x="0" y="163822"/>
                  </a:moveTo>
                  <a:cubicBezTo>
                    <a:pt x="284328" y="83073"/>
                    <a:pt x="568657" y="2324"/>
                    <a:pt x="859809" y="49"/>
                  </a:cubicBezTo>
                  <a:cubicBezTo>
                    <a:pt x="1150961" y="-2226"/>
                    <a:pt x="1448937" y="73974"/>
                    <a:pt x="1746913" y="150174"/>
                  </a:cubicBezTo>
                </a:path>
              </a:pathLst>
            </a:custGeom>
            <a:noFill/>
            <a:ln w="57150"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b="1"/>
            </a:p>
          </p:txBody>
        </p:sp>
        <p:sp>
          <p:nvSpPr>
            <p:cNvPr id="39" name="Прямоугольник 38"/>
            <p:cNvSpPr/>
            <p:nvPr/>
          </p:nvSpPr>
          <p:spPr>
            <a:xfrm>
              <a:off x="1963195" y="6021288"/>
              <a:ext cx="540060" cy="648072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uk-UA" sz="5400" b="1" dirty="0">
                  <a:ln>
                    <a:solidFill>
                      <a:schemeClr val="tx2">
                        <a:lumMod val="75000"/>
                      </a:schemeClr>
                    </a:solidFill>
                  </a:ln>
                  <a:solidFill>
                    <a:schemeClr val="tx2"/>
                  </a:solidFill>
                </a:rPr>
                <a:t>6</a:t>
              </a:r>
              <a:endParaRPr lang="ru-RU" sz="54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endParaRPr>
            </a:p>
          </p:txBody>
        </p:sp>
        <p:sp>
          <p:nvSpPr>
            <p:cNvPr id="40" name="Прямоугольник 39"/>
            <p:cNvSpPr/>
            <p:nvPr/>
          </p:nvSpPr>
          <p:spPr>
            <a:xfrm>
              <a:off x="703055" y="4077072"/>
              <a:ext cx="628585" cy="612068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uk-UA" sz="4800" b="1" dirty="0">
                  <a:ln>
                    <a:solidFill>
                      <a:schemeClr val="tx2">
                        <a:lumMod val="75000"/>
                      </a:schemeClr>
                    </a:solidFill>
                  </a:ln>
                  <a:solidFill>
                    <a:schemeClr val="tx2"/>
                  </a:solidFill>
                </a:rPr>
                <a:t>2</a:t>
              </a:r>
              <a:endParaRPr lang="ru-RU" sz="48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endParaRPr>
            </a:p>
          </p:txBody>
        </p:sp>
        <p:sp>
          <p:nvSpPr>
            <p:cNvPr id="41" name="Прямоугольник 40"/>
            <p:cNvSpPr/>
            <p:nvPr/>
          </p:nvSpPr>
          <p:spPr>
            <a:xfrm>
              <a:off x="2791287" y="4077072"/>
              <a:ext cx="504056" cy="597094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uk-UA" sz="4800" b="1" dirty="0">
                  <a:solidFill>
                    <a:srgbClr val="FF0000"/>
                  </a:solidFill>
                </a:rPr>
                <a:t>?</a:t>
              </a:r>
              <a:endParaRPr lang="ru-RU" sz="4800" b="1" dirty="0">
                <a:solidFill>
                  <a:srgbClr val="FF0000"/>
                </a:solidFill>
              </a:endParaRPr>
            </a:p>
          </p:txBody>
        </p:sp>
      </p:grpSp>
      <p:sp>
        <p:nvSpPr>
          <p:cNvPr id="42" name="Заголовок 1"/>
          <p:cNvSpPr txBox="1">
            <a:spLocks/>
          </p:cNvSpPr>
          <p:nvPr/>
        </p:nvSpPr>
        <p:spPr>
          <a:xfrm>
            <a:off x="190188" y="139369"/>
            <a:ext cx="8427549" cy="64770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uk-UA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Складаю вирази за схемами.</a:t>
            </a:r>
            <a:endParaRPr lang="ru-RU" b="1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5" name="Скругленный прямоугольник 44"/>
          <p:cNvSpPr/>
          <p:nvPr/>
        </p:nvSpPr>
        <p:spPr>
          <a:xfrm>
            <a:off x="4860032" y="4689232"/>
            <a:ext cx="4163137" cy="828000"/>
          </a:xfrm>
          <a:prstGeom prst="roundRect">
            <a:avLst/>
          </a:prstGeom>
          <a:solidFill>
            <a:srgbClr val="FF11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Скругленный прямоугольник 45"/>
          <p:cNvSpPr/>
          <p:nvPr/>
        </p:nvSpPr>
        <p:spPr>
          <a:xfrm>
            <a:off x="4910029" y="1691127"/>
            <a:ext cx="4163137" cy="828000"/>
          </a:xfrm>
          <a:prstGeom prst="roundRect">
            <a:avLst/>
          </a:prstGeom>
          <a:solidFill>
            <a:srgbClr val="9966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7" name="Прямоугольник 46"/>
          <p:cNvSpPr/>
          <p:nvPr/>
        </p:nvSpPr>
        <p:spPr>
          <a:xfrm>
            <a:off x="8173597" y="1807816"/>
            <a:ext cx="628585" cy="61206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7</a:t>
            </a:r>
            <a:endParaRPr lang="ru-RU" sz="48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48" name="Прямоугольник 47"/>
          <p:cNvSpPr/>
          <p:nvPr/>
        </p:nvSpPr>
        <p:spPr>
          <a:xfrm>
            <a:off x="7442268" y="1792549"/>
            <a:ext cx="628585" cy="61206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=</a:t>
            </a:r>
            <a:endParaRPr lang="ru-RU" sz="48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49" name="Прямоугольник 48"/>
          <p:cNvSpPr/>
          <p:nvPr/>
        </p:nvSpPr>
        <p:spPr>
          <a:xfrm>
            <a:off x="6692421" y="1785630"/>
            <a:ext cx="628585" cy="61206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4</a:t>
            </a:r>
            <a:endParaRPr lang="ru-RU" sz="48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50" name="Прямоугольник 49"/>
          <p:cNvSpPr/>
          <p:nvPr/>
        </p:nvSpPr>
        <p:spPr>
          <a:xfrm>
            <a:off x="5941349" y="1783644"/>
            <a:ext cx="628585" cy="61206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+</a:t>
            </a:r>
            <a:endParaRPr lang="ru-RU" sz="48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51" name="Прямоугольник 50"/>
          <p:cNvSpPr/>
          <p:nvPr/>
        </p:nvSpPr>
        <p:spPr>
          <a:xfrm>
            <a:off x="5149261" y="1783644"/>
            <a:ext cx="628585" cy="61206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3</a:t>
            </a:r>
            <a:endParaRPr lang="ru-RU" sz="48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52" name="Прямоугольник 51"/>
          <p:cNvSpPr/>
          <p:nvPr/>
        </p:nvSpPr>
        <p:spPr>
          <a:xfrm>
            <a:off x="8090955" y="4816032"/>
            <a:ext cx="628585" cy="61206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4</a:t>
            </a:r>
            <a:endParaRPr lang="ru-RU" sz="48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53" name="Прямоугольник 52"/>
          <p:cNvSpPr/>
          <p:nvPr/>
        </p:nvSpPr>
        <p:spPr>
          <a:xfrm>
            <a:off x="7359626" y="4800765"/>
            <a:ext cx="628585" cy="61206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=</a:t>
            </a:r>
            <a:endParaRPr lang="ru-RU" sz="48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54" name="Прямоугольник 53"/>
          <p:cNvSpPr/>
          <p:nvPr/>
        </p:nvSpPr>
        <p:spPr>
          <a:xfrm>
            <a:off x="6609779" y="4793846"/>
            <a:ext cx="628585" cy="61206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2</a:t>
            </a:r>
            <a:endParaRPr lang="ru-RU" sz="48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55" name="Прямоугольник 54"/>
          <p:cNvSpPr/>
          <p:nvPr/>
        </p:nvSpPr>
        <p:spPr>
          <a:xfrm>
            <a:off x="5858707" y="4791860"/>
            <a:ext cx="628585" cy="61206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-</a:t>
            </a:r>
            <a:endParaRPr lang="ru-RU" sz="48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56" name="Прямоугольник 55"/>
          <p:cNvSpPr/>
          <p:nvPr/>
        </p:nvSpPr>
        <p:spPr>
          <a:xfrm>
            <a:off x="5066619" y="4791860"/>
            <a:ext cx="628585" cy="61206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6</a:t>
            </a:r>
            <a:endParaRPr lang="ru-RU" sz="48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4344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Заголовок 1"/>
          <p:cNvSpPr txBox="1">
            <a:spLocks/>
          </p:cNvSpPr>
          <p:nvPr/>
        </p:nvSpPr>
        <p:spPr>
          <a:xfrm>
            <a:off x="190188" y="139369"/>
            <a:ext cx="8427549" cy="64770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uk-UA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Складаю вирази за схемами.</a:t>
            </a:r>
            <a:endParaRPr lang="ru-RU" b="1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45" name="Группа 44"/>
          <p:cNvGrpSpPr/>
          <p:nvPr/>
        </p:nvGrpSpPr>
        <p:grpSpPr>
          <a:xfrm>
            <a:off x="395536" y="980728"/>
            <a:ext cx="4123943" cy="2592288"/>
            <a:chOff x="395536" y="980728"/>
            <a:chExt cx="4123943" cy="2592288"/>
          </a:xfrm>
        </p:grpSpPr>
        <p:cxnSp>
          <p:nvCxnSpPr>
            <p:cNvPr id="2" name="Прямая соединительная линия 1"/>
            <p:cNvCxnSpPr/>
            <p:nvPr/>
          </p:nvCxnSpPr>
          <p:spPr>
            <a:xfrm flipV="1">
              <a:off x="395536" y="1988840"/>
              <a:ext cx="4123943" cy="36004"/>
            </a:xfrm>
            <a:prstGeom prst="line">
              <a:avLst/>
            </a:prstGeom>
            <a:ln w="5715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Прямая соединительная линия 3"/>
            <p:cNvCxnSpPr/>
            <p:nvPr/>
          </p:nvCxnSpPr>
          <p:spPr>
            <a:xfrm>
              <a:off x="2143215" y="1916832"/>
              <a:ext cx="0" cy="216024"/>
            </a:xfrm>
            <a:prstGeom prst="line">
              <a:avLst/>
            </a:prstGeom>
            <a:ln w="5715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Прямая соединительная линия 4"/>
            <p:cNvCxnSpPr/>
            <p:nvPr/>
          </p:nvCxnSpPr>
          <p:spPr>
            <a:xfrm>
              <a:off x="4519479" y="1916832"/>
              <a:ext cx="0" cy="216024"/>
            </a:xfrm>
            <a:prstGeom prst="line">
              <a:avLst/>
            </a:prstGeom>
            <a:ln w="5715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Левая фигурная скобка 5"/>
            <p:cNvSpPr/>
            <p:nvPr/>
          </p:nvSpPr>
          <p:spPr>
            <a:xfrm rot="16200000">
              <a:off x="2087537" y="423963"/>
              <a:ext cx="720000" cy="4104000"/>
            </a:xfrm>
            <a:prstGeom prst="leftBrace">
              <a:avLst/>
            </a:prstGeom>
            <a:ln w="571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 b="1"/>
            </a:p>
          </p:txBody>
        </p:sp>
        <p:sp>
          <p:nvSpPr>
            <p:cNvPr id="7" name="Полилиния 6"/>
            <p:cNvSpPr/>
            <p:nvPr/>
          </p:nvSpPr>
          <p:spPr>
            <a:xfrm>
              <a:off x="451027" y="1700808"/>
              <a:ext cx="1620180" cy="216024"/>
            </a:xfrm>
            <a:custGeom>
              <a:avLst/>
              <a:gdLst>
                <a:gd name="connsiteX0" fmla="*/ 0 w 5349922"/>
                <a:gd name="connsiteY0" fmla="*/ 614259 h 655202"/>
                <a:gd name="connsiteX1" fmla="*/ 2893325 w 5349922"/>
                <a:gd name="connsiteY1" fmla="*/ 110 h 655202"/>
                <a:gd name="connsiteX2" fmla="*/ 5349922 w 5349922"/>
                <a:gd name="connsiteY2" fmla="*/ 655202 h 655202"/>
                <a:gd name="connsiteX3" fmla="*/ 5349922 w 5349922"/>
                <a:gd name="connsiteY3" fmla="*/ 655202 h 6552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349922" h="655202">
                  <a:moveTo>
                    <a:pt x="0" y="614259"/>
                  </a:moveTo>
                  <a:cubicBezTo>
                    <a:pt x="1000835" y="303772"/>
                    <a:pt x="2001671" y="-6714"/>
                    <a:pt x="2893325" y="110"/>
                  </a:cubicBezTo>
                  <a:cubicBezTo>
                    <a:pt x="3784979" y="6934"/>
                    <a:pt x="5349922" y="655202"/>
                    <a:pt x="5349922" y="655202"/>
                  </a:cubicBezTo>
                  <a:lnTo>
                    <a:pt x="5349922" y="655202"/>
                  </a:lnTo>
                </a:path>
              </a:pathLst>
            </a:custGeom>
            <a:noFill/>
            <a:ln w="57150"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b="1"/>
            </a:p>
          </p:txBody>
        </p:sp>
        <p:sp>
          <p:nvSpPr>
            <p:cNvPr id="8" name="Полилиния 7"/>
            <p:cNvSpPr/>
            <p:nvPr/>
          </p:nvSpPr>
          <p:spPr>
            <a:xfrm>
              <a:off x="2179219" y="1700808"/>
              <a:ext cx="2332990" cy="216024"/>
            </a:xfrm>
            <a:custGeom>
              <a:avLst/>
              <a:gdLst>
                <a:gd name="connsiteX0" fmla="*/ 0 w 1746913"/>
                <a:gd name="connsiteY0" fmla="*/ 163822 h 163822"/>
                <a:gd name="connsiteX1" fmla="*/ 859809 w 1746913"/>
                <a:gd name="connsiteY1" fmla="*/ 49 h 163822"/>
                <a:gd name="connsiteX2" fmla="*/ 1746913 w 1746913"/>
                <a:gd name="connsiteY2" fmla="*/ 150174 h 163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746913" h="163822">
                  <a:moveTo>
                    <a:pt x="0" y="163822"/>
                  </a:moveTo>
                  <a:cubicBezTo>
                    <a:pt x="284328" y="83073"/>
                    <a:pt x="568657" y="2324"/>
                    <a:pt x="859809" y="49"/>
                  </a:cubicBezTo>
                  <a:cubicBezTo>
                    <a:pt x="1150961" y="-2226"/>
                    <a:pt x="1448937" y="73974"/>
                    <a:pt x="1746913" y="150174"/>
                  </a:cubicBezTo>
                </a:path>
              </a:pathLst>
            </a:custGeom>
            <a:noFill/>
            <a:ln w="57150"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b="1"/>
            </a:p>
          </p:txBody>
        </p:sp>
        <p:sp>
          <p:nvSpPr>
            <p:cNvPr id="9" name="Прямоугольник 8"/>
            <p:cNvSpPr/>
            <p:nvPr/>
          </p:nvSpPr>
          <p:spPr>
            <a:xfrm>
              <a:off x="2179219" y="2924944"/>
              <a:ext cx="540060" cy="648072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uk-UA" sz="5400" b="1" dirty="0">
                  <a:ln>
                    <a:solidFill>
                      <a:schemeClr val="tx2">
                        <a:lumMod val="75000"/>
                      </a:schemeClr>
                    </a:solidFill>
                  </a:ln>
                  <a:solidFill>
                    <a:schemeClr val="tx2"/>
                  </a:solidFill>
                </a:rPr>
                <a:t>7</a:t>
              </a:r>
              <a:endParaRPr lang="ru-RU" sz="54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endParaRPr>
            </a:p>
          </p:txBody>
        </p:sp>
        <p:sp>
          <p:nvSpPr>
            <p:cNvPr id="10" name="Прямоугольник 9"/>
            <p:cNvSpPr/>
            <p:nvPr/>
          </p:nvSpPr>
          <p:spPr>
            <a:xfrm>
              <a:off x="919079" y="980728"/>
              <a:ext cx="628585" cy="612068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uk-UA" sz="4800" b="1" dirty="0">
                  <a:solidFill>
                    <a:srgbClr val="FF0000"/>
                  </a:solidFill>
                </a:rPr>
                <a:t>?</a:t>
              </a:r>
              <a:endParaRPr lang="ru-RU" sz="4800" b="1" dirty="0">
                <a:solidFill>
                  <a:srgbClr val="FF0000"/>
                </a:solidFill>
              </a:endParaRPr>
            </a:p>
          </p:txBody>
        </p:sp>
        <p:sp>
          <p:nvSpPr>
            <p:cNvPr id="11" name="Прямоугольник 10"/>
            <p:cNvSpPr/>
            <p:nvPr/>
          </p:nvSpPr>
          <p:spPr>
            <a:xfrm>
              <a:off x="3007311" y="980728"/>
              <a:ext cx="504056" cy="597094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uk-UA" sz="4800" b="1" dirty="0">
                  <a:ln>
                    <a:solidFill>
                      <a:schemeClr val="tx2">
                        <a:lumMod val="75000"/>
                      </a:schemeClr>
                    </a:solidFill>
                  </a:ln>
                  <a:solidFill>
                    <a:schemeClr val="tx2"/>
                  </a:solidFill>
                </a:rPr>
                <a:t>6</a:t>
              </a:r>
              <a:endParaRPr lang="ru-RU" sz="48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endParaRPr>
            </a:p>
          </p:txBody>
        </p:sp>
        <p:cxnSp>
          <p:nvCxnSpPr>
            <p:cNvPr id="43" name="Прямая соединительная линия 42"/>
            <p:cNvCxnSpPr/>
            <p:nvPr/>
          </p:nvCxnSpPr>
          <p:spPr>
            <a:xfrm>
              <a:off x="395536" y="1916832"/>
              <a:ext cx="0" cy="216024"/>
            </a:xfrm>
            <a:prstGeom prst="line">
              <a:avLst/>
            </a:prstGeom>
            <a:ln w="5715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6" name="Группа 45"/>
          <p:cNvGrpSpPr/>
          <p:nvPr/>
        </p:nvGrpSpPr>
        <p:grpSpPr>
          <a:xfrm>
            <a:off x="376049" y="4077072"/>
            <a:ext cx="4123943" cy="2592288"/>
            <a:chOff x="376049" y="4077072"/>
            <a:chExt cx="4123943" cy="2592288"/>
          </a:xfrm>
        </p:grpSpPr>
        <p:cxnSp>
          <p:nvCxnSpPr>
            <p:cNvPr id="22" name="Прямая соединительная линия 21"/>
            <p:cNvCxnSpPr/>
            <p:nvPr/>
          </p:nvCxnSpPr>
          <p:spPr>
            <a:xfrm flipV="1">
              <a:off x="376049" y="5085184"/>
              <a:ext cx="4123943" cy="36004"/>
            </a:xfrm>
            <a:prstGeom prst="line">
              <a:avLst/>
            </a:prstGeom>
            <a:ln w="5715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Прямая соединительная линия 23"/>
            <p:cNvCxnSpPr/>
            <p:nvPr/>
          </p:nvCxnSpPr>
          <p:spPr>
            <a:xfrm>
              <a:off x="2123728" y="5013176"/>
              <a:ext cx="0" cy="216024"/>
            </a:xfrm>
            <a:prstGeom prst="line">
              <a:avLst/>
            </a:prstGeom>
            <a:ln w="5715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Прямая соединительная линия 24"/>
            <p:cNvCxnSpPr/>
            <p:nvPr/>
          </p:nvCxnSpPr>
          <p:spPr>
            <a:xfrm>
              <a:off x="4499992" y="5013176"/>
              <a:ext cx="0" cy="216024"/>
            </a:xfrm>
            <a:prstGeom prst="line">
              <a:avLst/>
            </a:prstGeom>
            <a:ln w="5715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Левая фигурная скобка 25"/>
            <p:cNvSpPr/>
            <p:nvPr/>
          </p:nvSpPr>
          <p:spPr>
            <a:xfrm rot="16200000">
              <a:off x="2076496" y="3528754"/>
              <a:ext cx="703106" cy="4104000"/>
            </a:xfrm>
            <a:prstGeom prst="leftBrace">
              <a:avLst/>
            </a:prstGeom>
            <a:ln w="571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 b="1"/>
            </a:p>
          </p:txBody>
        </p:sp>
        <p:sp>
          <p:nvSpPr>
            <p:cNvPr id="27" name="Полилиния 26"/>
            <p:cNvSpPr/>
            <p:nvPr/>
          </p:nvSpPr>
          <p:spPr>
            <a:xfrm>
              <a:off x="431540" y="4797152"/>
              <a:ext cx="1620180" cy="216024"/>
            </a:xfrm>
            <a:custGeom>
              <a:avLst/>
              <a:gdLst>
                <a:gd name="connsiteX0" fmla="*/ 0 w 5349922"/>
                <a:gd name="connsiteY0" fmla="*/ 614259 h 655202"/>
                <a:gd name="connsiteX1" fmla="*/ 2893325 w 5349922"/>
                <a:gd name="connsiteY1" fmla="*/ 110 h 655202"/>
                <a:gd name="connsiteX2" fmla="*/ 5349922 w 5349922"/>
                <a:gd name="connsiteY2" fmla="*/ 655202 h 655202"/>
                <a:gd name="connsiteX3" fmla="*/ 5349922 w 5349922"/>
                <a:gd name="connsiteY3" fmla="*/ 655202 h 6552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349922" h="655202">
                  <a:moveTo>
                    <a:pt x="0" y="614259"/>
                  </a:moveTo>
                  <a:cubicBezTo>
                    <a:pt x="1000835" y="303772"/>
                    <a:pt x="2001671" y="-6714"/>
                    <a:pt x="2893325" y="110"/>
                  </a:cubicBezTo>
                  <a:cubicBezTo>
                    <a:pt x="3784979" y="6934"/>
                    <a:pt x="5349922" y="655202"/>
                    <a:pt x="5349922" y="655202"/>
                  </a:cubicBezTo>
                  <a:lnTo>
                    <a:pt x="5349922" y="655202"/>
                  </a:lnTo>
                </a:path>
              </a:pathLst>
            </a:custGeom>
            <a:noFill/>
            <a:ln w="57150"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b="1"/>
            </a:p>
          </p:txBody>
        </p:sp>
        <p:sp>
          <p:nvSpPr>
            <p:cNvPr id="28" name="Полилиния 27"/>
            <p:cNvSpPr/>
            <p:nvPr/>
          </p:nvSpPr>
          <p:spPr>
            <a:xfrm>
              <a:off x="2159732" y="4797152"/>
              <a:ext cx="2332990" cy="216024"/>
            </a:xfrm>
            <a:custGeom>
              <a:avLst/>
              <a:gdLst>
                <a:gd name="connsiteX0" fmla="*/ 0 w 1746913"/>
                <a:gd name="connsiteY0" fmla="*/ 163822 h 163822"/>
                <a:gd name="connsiteX1" fmla="*/ 859809 w 1746913"/>
                <a:gd name="connsiteY1" fmla="*/ 49 h 163822"/>
                <a:gd name="connsiteX2" fmla="*/ 1746913 w 1746913"/>
                <a:gd name="connsiteY2" fmla="*/ 150174 h 163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746913" h="163822">
                  <a:moveTo>
                    <a:pt x="0" y="163822"/>
                  </a:moveTo>
                  <a:cubicBezTo>
                    <a:pt x="284328" y="83073"/>
                    <a:pt x="568657" y="2324"/>
                    <a:pt x="859809" y="49"/>
                  </a:cubicBezTo>
                  <a:cubicBezTo>
                    <a:pt x="1150961" y="-2226"/>
                    <a:pt x="1448937" y="73974"/>
                    <a:pt x="1746913" y="150174"/>
                  </a:cubicBezTo>
                </a:path>
              </a:pathLst>
            </a:custGeom>
            <a:noFill/>
            <a:ln w="57150"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b="1"/>
            </a:p>
          </p:txBody>
        </p:sp>
        <p:sp>
          <p:nvSpPr>
            <p:cNvPr id="29" name="Прямоугольник 28"/>
            <p:cNvSpPr/>
            <p:nvPr/>
          </p:nvSpPr>
          <p:spPr>
            <a:xfrm>
              <a:off x="2159732" y="6021288"/>
              <a:ext cx="540060" cy="648072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uk-UA" sz="5400" b="1" dirty="0">
                  <a:solidFill>
                    <a:srgbClr val="FF0000"/>
                  </a:solidFill>
                </a:rPr>
                <a:t>?</a:t>
              </a:r>
              <a:endParaRPr lang="ru-RU" sz="5400" b="1" dirty="0">
                <a:solidFill>
                  <a:srgbClr val="FF0000"/>
                </a:solidFill>
              </a:endParaRPr>
            </a:p>
          </p:txBody>
        </p:sp>
        <p:sp>
          <p:nvSpPr>
            <p:cNvPr id="30" name="Прямоугольник 29"/>
            <p:cNvSpPr/>
            <p:nvPr/>
          </p:nvSpPr>
          <p:spPr>
            <a:xfrm>
              <a:off x="899592" y="4077072"/>
              <a:ext cx="628585" cy="612068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uk-UA" sz="4800" b="1" dirty="0">
                  <a:ln>
                    <a:solidFill>
                      <a:schemeClr val="tx2">
                        <a:lumMod val="75000"/>
                      </a:schemeClr>
                    </a:solidFill>
                  </a:ln>
                  <a:solidFill>
                    <a:schemeClr val="tx2"/>
                  </a:solidFill>
                </a:rPr>
                <a:t>3</a:t>
              </a:r>
              <a:endParaRPr lang="ru-RU" sz="48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endParaRPr>
            </a:p>
          </p:txBody>
        </p:sp>
        <p:sp>
          <p:nvSpPr>
            <p:cNvPr id="31" name="Прямоугольник 30"/>
            <p:cNvSpPr/>
            <p:nvPr/>
          </p:nvSpPr>
          <p:spPr>
            <a:xfrm>
              <a:off x="2987824" y="4077072"/>
              <a:ext cx="504056" cy="597094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4800" b="1" dirty="0">
                  <a:ln>
                    <a:solidFill>
                      <a:schemeClr val="tx2">
                        <a:lumMod val="75000"/>
                      </a:schemeClr>
                    </a:solidFill>
                  </a:ln>
                  <a:solidFill>
                    <a:schemeClr val="tx2"/>
                  </a:solidFill>
                </a:rPr>
                <a:t>4</a:t>
              </a:r>
              <a:endParaRPr lang="ru-RU" sz="48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endParaRPr>
            </a:p>
          </p:txBody>
        </p:sp>
        <p:cxnSp>
          <p:nvCxnSpPr>
            <p:cNvPr id="44" name="Прямая соединительная линия 43"/>
            <p:cNvCxnSpPr/>
            <p:nvPr/>
          </p:nvCxnSpPr>
          <p:spPr>
            <a:xfrm>
              <a:off x="376049" y="5013176"/>
              <a:ext cx="0" cy="216024"/>
            </a:xfrm>
            <a:prstGeom prst="line">
              <a:avLst/>
            </a:prstGeom>
            <a:ln w="5715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7" name="Скругленный прямоугольник 46"/>
          <p:cNvSpPr/>
          <p:nvPr/>
        </p:nvSpPr>
        <p:spPr>
          <a:xfrm>
            <a:off x="4860032" y="4689232"/>
            <a:ext cx="4163137" cy="828000"/>
          </a:xfrm>
          <a:prstGeom prst="roundRect">
            <a:avLst/>
          </a:prstGeom>
          <a:solidFill>
            <a:srgbClr val="FF11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8" name="Скругленный прямоугольник 47"/>
          <p:cNvSpPr/>
          <p:nvPr/>
        </p:nvSpPr>
        <p:spPr>
          <a:xfrm>
            <a:off x="4910029" y="1691127"/>
            <a:ext cx="4163137" cy="828000"/>
          </a:xfrm>
          <a:prstGeom prst="roundRect">
            <a:avLst/>
          </a:prstGeom>
          <a:solidFill>
            <a:srgbClr val="9966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9" name="Прямоугольник 48"/>
          <p:cNvSpPr/>
          <p:nvPr/>
        </p:nvSpPr>
        <p:spPr>
          <a:xfrm>
            <a:off x="8173597" y="1807816"/>
            <a:ext cx="628585" cy="61206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1</a:t>
            </a:r>
            <a:endParaRPr lang="ru-RU" sz="48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50" name="Прямоугольник 49"/>
          <p:cNvSpPr/>
          <p:nvPr/>
        </p:nvSpPr>
        <p:spPr>
          <a:xfrm>
            <a:off x="7442268" y="1792549"/>
            <a:ext cx="628585" cy="61206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=</a:t>
            </a:r>
            <a:endParaRPr lang="ru-RU" sz="48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51" name="Прямоугольник 50"/>
          <p:cNvSpPr/>
          <p:nvPr/>
        </p:nvSpPr>
        <p:spPr>
          <a:xfrm>
            <a:off x="6692421" y="1785630"/>
            <a:ext cx="628585" cy="61206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6</a:t>
            </a:r>
            <a:endParaRPr lang="ru-RU" sz="48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52" name="Прямоугольник 51"/>
          <p:cNvSpPr/>
          <p:nvPr/>
        </p:nvSpPr>
        <p:spPr>
          <a:xfrm>
            <a:off x="5941349" y="1783644"/>
            <a:ext cx="628585" cy="61206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-</a:t>
            </a:r>
            <a:endParaRPr lang="ru-RU" sz="48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53" name="Прямоугольник 52"/>
          <p:cNvSpPr/>
          <p:nvPr/>
        </p:nvSpPr>
        <p:spPr>
          <a:xfrm>
            <a:off x="5149261" y="1783644"/>
            <a:ext cx="628585" cy="61206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7</a:t>
            </a:r>
            <a:endParaRPr lang="ru-RU" sz="48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54" name="Прямоугольник 53"/>
          <p:cNvSpPr/>
          <p:nvPr/>
        </p:nvSpPr>
        <p:spPr>
          <a:xfrm>
            <a:off x="8090955" y="4816032"/>
            <a:ext cx="628585" cy="61206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7</a:t>
            </a:r>
            <a:endParaRPr lang="ru-RU" sz="48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55" name="Прямоугольник 54"/>
          <p:cNvSpPr/>
          <p:nvPr/>
        </p:nvSpPr>
        <p:spPr>
          <a:xfrm>
            <a:off x="7359626" y="4800765"/>
            <a:ext cx="628585" cy="61206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=</a:t>
            </a:r>
            <a:endParaRPr lang="ru-RU" sz="48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56" name="Прямоугольник 55"/>
          <p:cNvSpPr/>
          <p:nvPr/>
        </p:nvSpPr>
        <p:spPr>
          <a:xfrm>
            <a:off x="6609779" y="4793846"/>
            <a:ext cx="628585" cy="61206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4</a:t>
            </a:r>
            <a:endParaRPr lang="ru-RU" sz="48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57" name="Прямоугольник 56"/>
          <p:cNvSpPr/>
          <p:nvPr/>
        </p:nvSpPr>
        <p:spPr>
          <a:xfrm>
            <a:off x="5858707" y="4791860"/>
            <a:ext cx="628585" cy="61206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+</a:t>
            </a:r>
            <a:endParaRPr lang="ru-RU" sz="48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58" name="Прямоугольник 57"/>
          <p:cNvSpPr/>
          <p:nvPr/>
        </p:nvSpPr>
        <p:spPr>
          <a:xfrm>
            <a:off x="5066619" y="4791860"/>
            <a:ext cx="628585" cy="61206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3</a:t>
            </a:r>
            <a:endParaRPr lang="ru-RU" sz="48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71898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Прямоугольник 54"/>
          <p:cNvSpPr/>
          <p:nvPr/>
        </p:nvSpPr>
        <p:spPr>
          <a:xfrm>
            <a:off x="1868288" y="1849916"/>
            <a:ext cx="654801" cy="6480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endParaRPr lang="ru-RU" sz="4800" b="1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6" name="Прямоугольник 55"/>
          <p:cNvSpPr/>
          <p:nvPr/>
        </p:nvSpPr>
        <p:spPr>
          <a:xfrm>
            <a:off x="3320092" y="1849918"/>
            <a:ext cx="654801" cy="6480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800" b="1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7" name="Прямоугольник 56"/>
          <p:cNvSpPr/>
          <p:nvPr/>
        </p:nvSpPr>
        <p:spPr>
          <a:xfrm>
            <a:off x="2582479" y="1844824"/>
            <a:ext cx="654801" cy="6480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4800" b="1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8" name="Прямоугольник 57"/>
          <p:cNvSpPr/>
          <p:nvPr/>
        </p:nvSpPr>
        <p:spPr>
          <a:xfrm>
            <a:off x="1148313" y="1849918"/>
            <a:ext cx="654801" cy="6480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ru-RU" sz="4800" b="1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9" name="Прямоугольник 58"/>
          <p:cNvSpPr/>
          <p:nvPr/>
        </p:nvSpPr>
        <p:spPr>
          <a:xfrm>
            <a:off x="415678" y="1844824"/>
            <a:ext cx="654801" cy="6480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ru-RU" sz="4800" b="1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0" name="Прямоугольник 59"/>
          <p:cNvSpPr/>
          <p:nvPr/>
        </p:nvSpPr>
        <p:spPr>
          <a:xfrm>
            <a:off x="1871664" y="2553027"/>
            <a:ext cx="654801" cy="6480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ru-RU" sz="4800" b="1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1" name="Прямоугольник 60"/>
          <p:cNvSpPr/>
          <p:nvPr/>
        </p:nvSpPr>
        <p:spPr>
          <a:xfrm>
            <a:off x="3323468" y="2553029"/>
            <a:ext cx="654801" cy="6480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800" b="1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2" name="Прямоугольник 61"/>
          <p:cNvSpPr/>
          <p:nvPr/>
        </p:nvSpPr>
        <p:spPr>
          <a:xfrm>
            <a:off x="2585855" y="2547935"/>
            <a:ext cx="654801" cy="6480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4800" b="1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3" name="Прямоугольник 62"/>
          <p:cNvSpPr/>
          <p:nvPr/>
        </p:nvSpPr>
        <p:spPr>
          <a:xfrm>
            <a:off x="1151689" y="2553029"/>
            <a:ext cx="654801" cy="6480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endParaRPr lang="ru-RU" sz="4800" b="1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4" name="Прямоугольник 63"/>
          <p:cNvSpPr/>
          <p:nvPr/>
        </p:nvSpPr>
        <p:spPr>
          <a:xfrm>
            <a:off x="419054" y="2547935"/>
            <a:ext cx="654801" cy="6480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endParaRPr lang="ru-RU" sz="4800" b="1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5" name="Прямоугольник 64"/>
          <p:cNvSpPr/>
          <p:nvPr/>
        </p:nvSpPr>
        <p:spPr>
          <a:xfrm>
            <a:off x="1858217" y="3235027"/>
            <a:ext cx="654801" cy="6480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ru-RU" sz="4800" b="1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6" name="Прямоугольник 65"/>
          <p:cNvSpPr/>
          <p:nvPr/>
        </p:nvSpPr>
        <p:spPr>
          <a:xfrm>
            <a:off x="3310021" y="3235029"/>
            <a:ext cx="654801" cy="6480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800" b="1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7" name="Прямоугольник 66"/>
          <p:cNvSpPr/>
          <p:nvPr/>
        </p:nvSpPr>
        <p:spPr>
          <a:xfrm>
            <a:off x="2572408" y="3229935"/>
            <a:ext cx="654801" cy="6480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4800" b="1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8" name="Прямоугольник 67"/>
          <p:cNvSpPr/>
          <p:nvPr/>
        </p:nvSpPr>
        <p:spPr>
          <a:xfrm>
            <a:off x="1138242" y="3235029"/>
            <a:ext cx="654801" cy="6480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ru-RU" sz="4800" b="1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9" name="Прямоугольник 68"/>
          <p:cNvSpPr/>
          <p:nvPr/>
        </p:nvSpPr>
        <p:spPr>
          <a:xfrm>
            <a:off x="405607" y="3229935"/>
            <a:ext cx="654801" cy="6480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sz="4800" b="1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0" name="Прямоугольник 69"/>
          <p:cNvSpPr/>
          <p:nvPr/>
        </p:nvSpPr>
        <p:spPr>
          <a:xfrm>
            <a:off x="1848146" y="3924691"/>
            <a:ext cx="654801" cy="6480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sz="4800" b="1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1" name="Прямоугольник 70"/>
          <p:cNvSpPr/>
          <p:nvPr/>
        </p:nvSpPr>
        <p:spPr>
          <a:xfrm>
            <a:off x="3299950" y="3924693"/>
            <a:ext cx="654801" cy="6480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800" b="1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2" name="Прямоугольник 71"/>
          <p:cNvSpPr/>
          <p:nvPr/>
        </p:nvSpPr>
        <p:spPr>
          <a:xfrm>
            <a:off x="2562337" y="3919599"/>
            <a:ext cx="654801" cy="6480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4800" b="1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3" name="Прямоугольник 72"/>
          <p:cNvSpPr/>
          <p:nvPr/>
        </p:nvSpPr>
        <p:spPr>
          <a:xfrm>
            <a:off x="1128171" y="3924693"/>
            <a:ext cx="654801" cy="6480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endParaRPr lang="ru-RU" sz="4800" b="1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4" name="Прямоугольник 73"/>
          <p:cNvSpPr/>
          <p:nvPr/>
        </p:nvSpPr>
        <p:spPr>
          <a:xfrm>
            <a:off x="395536" y="3919599"/>
            <a:ext cx="654801" cy="6480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endParaRPr lang="ru-RU" sz="4800" b="1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5" name="Прямоугольник 74"/>
          <p:cNvSpPr/>
          <p:nvPr/>
        </p:nvSpPr>
        <p:spPr>
          <a:xfrm>
            <a:off x="1848146" y="4611783"/>
            <a:ext cx="654801" cy="6480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ru-RU" sz="4800" b="1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6" name="Прямоугольник 75"/>
          <p:cNvSpPr/>
          <p:nvPr/>
        </p:nvSpPr>
        <p:spPr>
          <a:xfrm>
            <a:off x="3299950" y="4611785"/>
            <a:ext cx="654801" cy="6480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800" b="1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7" name="Прямоугольник 76"/>
          <p:cNvSpPr/>
          <p:nvPr/>
        </p:nvSpPr>
        <p:spPr>
          <a:xfrm>
            <a:off x="2562337" y="4606691"/>
            <a:ext cx="654801" cy="6480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4800" b="1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8" name="Прямоугольник 77"/>
          <p:cNvSpPr/>
          <p:nvPr/>
        </p:nvSpPr>
        <p:spPr>
          <a:xfrm>
            <a:off x="1128171" y="4611785"/>
            <a:ext cx="654801" cy="6480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endParaRPr lang="ru-RU" sz="4800" b="1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9" name="Прямоугольник 78"/>
          <p:cNvSpPr/>
          <p:nvPr/>
        </p:nvSpPr>
        <p:spPr>
          <a:xfrm>
            <a:off x="395536" y="4606691"/>
            <a:ext cx="654801" cy="6480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endParaRPr lang="ru-RU" sz="4800" b="1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0" name="Прямоугольник 79"/>
          <p:cNvSpPr/>
          <p:nvPr/>
        </p:nvSpPr>
        <p:spPr>
          <a:xfrm>
            <a:off x="1851522" y="5314896"/>
            <a:ext cx="654801" cy="6480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ru-RU" sz="4800" b="1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1" name="Прямоугольник 80"/>
          <p:cNvSpPr/>
          <p:nvPr/>
        </p:nvSpPr>
        <p:spPr>
          <a:xfrm>
            <a:off x="3303326" y="5314896"/>
            <a:ext cx="654801" cy="6480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800" b="1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2" name="Прямоугольник 81"/>
          <p:cNvSpPr/>
          <p:nvPr/>
        </p:nvSpPr>
        <p:spPr>
          <a:xfrm>
            <a:off x="2565713" y="5314896"/>
            <a:ext cx="654801" cy="6480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4800" b="1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3" name="Прямоугольник 82"/>
          <p:cNvSpPr/>
          <p:nvPr/>
        </p:nvSpPr>
        <p:spPr>
          <a:xfrm>
            <a:off x="1131547" y="5314896"/>
            <a:ext cx="654801" cy="6480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ru-RU" sz="4800" b="1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4" name="Прямоугольник 83"/>
          <p:cNvSpPr/>
          <p:nvPr/>
        </p:nvSpPr>
        <p:spPr>
          <a:xfrm>
            <a:off x="398912" y="5314896"/>
            <a:ext cx="654801" cy="6480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ru-RU" sz="4800" b="1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5" name="Прямоугольник 84"/>
          <p:cNvSpPr/>
          <p:nvPr/>
        </p:nvSpPr>
        <p:spPr>
          <a:xfrm>
            <a:off x="3313267" y="1844824"/>
            <a:ext cx="654801" cy="648000"/>
          </a:xfrm>
          <a:prstGeom prst="rect">
            <a:avLst/>
          </a:prstGeom>
          <a:solidFill>
            <a:srgbClr val="00B050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endParaRPr lang="ru-RU" sz="4800" b="1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6" name="Прямоугольник 85"/>
          <p:cNvSpPr/>
          <p:nvPr/>
        </p:nvSpPr>
        <p:spPr>
          <a:xfrm>
            <a:off x="3316643" y="2547935"/>
            <a:ext cx="654801" cy="648000"/>
          </a:xfrm>
          <a:prstGeom prst="rect">
            <a:avLst/>
          </a:prstGeom>
          <a:solidFill>
            <a:srgbClr val="00B0F0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endParaRPr lang="ru-RU" sz="4800" b="1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7" name="Прямоугольник 86"/>
          <p:cNvSpPr/>
          <p:nvPr/>
        </p:nvSpPr>
        <p:spPr>
          <a:xfrm>
            <a:off x="3303196" y="3229935"/>
            <a:ext cx="654801" cy="648000"/>
          </a:xfrm>
          <a:prstGeom prst="rect">
            <a:avLst/>
          </a:prstGeom>
          <a:solidFill>
            <a:srgbClr val="00B050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endParaRPr lang="ru-RU" sz="4800" b="1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8" name="Прямоугольник 87"/>
          <p:cNvSpPr/>
          <p:nvPr/>
        </p:nvSpPr>
        <p:spPr>
          <a:xfrm>
            <a:off x="3293125" y="3919599"/>
            <a:ext cx="654801" cy="648000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ru-RU" sz="4800" b="1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9" name="Прямоугольник 88"/>
          <p:cNvSpPr/>
          <p:nvPr/>
        </p:nvSpPr>
        <p:spPr>
          <a:xfrm>
            <a:off x="3293125" y="4606691"/>
            <a:ext cx="654801" cy="648000"/>
          </a:xfrm>
          <a:prstGeom prst="rect">
            <a:avLst/>
          </a:prstGeom>
          <a:solidFill>
            <a:srgbClr val="0070C0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ru-RU" sz="4800" b="1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0" name="Прямоугольник 89"/>
          <p:cNvSpPr/>
          <p:nvPr/>
        </p:nvSpPr>
        <p:spPr>
          <a:xfrm>
            <a:off x="3296501" y="5314896"/>
            <a:ext cx="654801" cy="648000"/>
          </a:xfrm>
          <a:prstGeom prst="rect">
            <a:avLst/>
          </a:prstGeom>
          <a:solidFill>
            <a:srgbClr val="FFC000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endParaRPr lang="ru-RU" sz="4800" b="1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9" name="Прямоугольник 48"/>
          <p:cNvSpPr/>
          <p:nvPr/>
        </p:nvSpPr>
        <p:spPr>
          <a:xfrm>
            <a:off x="1860956" y="6021360"/>
            <a:ext cx="654801" cy="6480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ru-RU" sz="4800" b="1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0" name="Прямоугольник 49"/>
          <p:cNvSpPr/>
          <p:nvPr/>
        </p:nvSpPr>
        <p:spPr>
          <a:xfrm>
            <a:off x="3312760" y="6021360"/>
            <a:ext cx="654801" cy="6480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800" b="1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1" name="Прямоугольник 50"/>
          <p:cNvSpPr/>
          <p:nvPr/>
        </p:nvSpPr>
        <p:spPr>
          <a:xfrm>
            <a:off x="2575147" y="6021360"/>
            <a:ext cx="654801" cy="6480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4800" b="1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2" name="Прямоугольник 51"/>
          <p:cNvSpPr/>
          <p:nvPr/>
        </p:nvSpPr>
        <p:spPr>
          <a:xfrm>
            <a:off x="1140981" y="6021360"/>
            <a:ext cx="654801" cy="6480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endParaRPr lang="ru-RU" sz="4800" b="1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3" name="Прямоугольник 52"/>
          <p:cNvSpPr/>
          <p:nvPr/>
        </p:nvSpPr>
        <p:spPr>
          <a:xfrm>
            <a:off x="408346" y="6021360"/>
            <a:ext cx="654801" cy="6480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endParaRPr lang="ru-RU" sz="4800" b="1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4" name="Прямоугольник 53"/>
          <p:cNvSpPr/>
          <p:nvPr/>
        </p:nvSpPr>
        <p:spPr>
          <a:xfrm>
            <a:off x="3305935" y="6021360"/>
            <a:ext cx="654801" cy="648000"/>
          </a:xfrm>
          <a:prstGeom prst="rect">
            <a:avLst/>
          </a:prstGeom>
          <a:solidFill>
            <a:srgbClr val="FF0000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sz="4800" b="1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6" name="Прямоугольник 95"/>
          <p:cNvSpPr/>
          <p:nvPr/>
        </p:nvSpPr>
        <p:spPr>
          <a:xfrm>
            <a:off x="3250528" y="913065"/>
            <a:ext cx="1344659" cy="83371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ru-RU" sz="4800" b="1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7" name="Прямоугольник 96"/>
          <p:cNvSpPr/>
          <p:nvPr/>
        </p:nvSpPr>
        <p:spPr>
          <a:xfrm>
            <a:off x="1846798" y="913067"/>
            <a:ext cx="1344659" cy="833716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sz="4800" b="1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8" name="Прямоугольник 97"/>
          <p:cNvSpPr/>
          <p:nvPr/>
        </p:nvSpPr>
        <p:spPr>
          <a:xfrm>
            <a:off x="455765" y="908720"/>
            <a:ext cx="1344659" cy="833716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ru-RU" sz="4800" b="1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4" name="Прямоугольник 103"/>
          <p:cNvSpPr/>
          <p:nvPr/>
        </p:nvSpPr>
        <p:spPr>
          <a:xfrm>
            <a:off x="7475813" y="913065"/>
            <a:ext cx="1344659" cy="833716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endParaRPr lang="ru-RU" sz="4800" b="1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5" name="Прямоугольник 104"/>
          <p:cNvSpPr/>
          <p:nvPr/>
        </p:nvSpPr>
        <p:spPr>
          <a:xfrm>
            <a:off x="4660900" y="908720"/>
            <a:ext cx="1344659" cy="833716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endParaRPr lang="ru-RU" sz="4800" b="1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6" name="Прямоугольник 105"/>
          <p:cNvSpPr/>
          <p:nvPr/>
        </p:nvSpPr>
        <p:spPr>
          <a:xfrm>
            <a:off x="6071272" y="908720"/>
            <a:ext cx="1344659" cy="833716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endParaRPr lang="ru-RU" sz="4800" b="1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2" name="Прямоугольник 91"/>
          <p:cNvSpPr/>
          <p:nvPr/>
        </p:nvSpPr>
        <p:spPr>
          <a:xfrm>
            <a:off x="6548808" y="1849916"/>
            <a:ext cx="654801" cy="6480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endParaRPr lang="ru-RU" sz="4800" b="1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3" name="Прямоугольник 92"/>
          <p:cNvSpPr/>
          <p:nvPr/>
        </p:nvSpPr>
        <p:spPr>
          <a:xfrm>
            <a:off x="8000612" y="1849918"/>
            <a:ext cx="654801" cy="6480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800" b="1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4" name="Прямоугольник 93"/>
          <p:cNvSpPr/>
          <p:nvPr/>
        </p:nvSpPr>
        <p:spPr>
          <a:xfrm>
            <a:off x="7262999" y="1844824"/>
            <a:ext cx="654801" cy="6480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4800" b="1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5" name="Прямоугольник 94"/>
          <p:cNvSpPr/>
          <p:nvPr/>
        </p:nvSpPr>
        <p:spPr>
          <a:xfrm>
            <a:off x="5828833" y="1849918"/>
            <a:ext cx="654801" cy="6480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ru-RU" sz="4800" b="1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9" name="Прямоугольник 98"/>
          <p:cNvSpPr/>
          <p:nvPr/>
        </p:nvSpPr>
        <p:spPr>
          <a:xfrm>
            <a:off x="5096198" y="1844824"/>
            <a:ext cx="654801" cy="6480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ru-RU" sz="4800" b="1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0" name="Прямоугольник 99"/>
          <p:cNvSpPr/>
          <p:nvPr/>
        </p:nvSpPr>
        <p:spPr>
          <a:xfrm>
            <a:off x="6552184" y="2553027"/>
            <a:ext cx="654801" cy="6480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endParaRPr lang="ru-RU" sz="4800" b="1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1" name="Прямоугольник 100"/>
          <p:cNvSpPr/>
          <p:nvPr/>
        </p:nvSpPr>
        <p:spPr>
          <a:xfrm>
            <a:off x="8003988" y="2553029"/>
            <a:ext cx="654801" cy="6480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800" b="1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2" name="Прямоугольник 101"/>
          <p:cNvSpPr/>
          <p:nvPr/>
        </p:nvSpPr>
        <p:spPr>
          <a:xfrm>
            <a:off x="7266375" y="2547935"/>
            <a:ext cx="654801" cy="6480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4800" b="1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3" name="Прямоугольник 102"/>
          <p:cNvSpPr/>
          <p:nvPr/>
        </p:nvSpPr>
        <p:spPr>
          <a:xfrm>
            <a:off x="5832209" y="2553029"/>
            <a:ext cx="654801" cy="6480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endParaRPr lang="ru-RU" sz="4800" b="1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7" name="Прямоугольник 106"/>
          <p:cNvSpPr/>
          <p:nvPr/>
        </p:nvSpPr>
        <p:spPr>
          <a:xfrm>
            <a:off x="5099574" y="2547935"/>
            <a:ext cx="654801" cy="6480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endParaRPr lang="ru-RU" sz="4800" b="1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5" name="Прямоугольник 114"/>
          <p:cNvSpPr/>
          <p:nvPr/>
        </p:nvSpPr>
        <p:spPr>
          <a:xfrm>
            <a:off x="6538737" y="3235027"/>
            <a:ext cx="654801" cy="6480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ru-RU" sz="4800" b="1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6" name="Прямоугольник 115"/>
          <p:cNvSpPr/>
          <p:nvPr/>
        </p:nvSpPr>
        <p:spPr>
          <a:xfrm>
            <a:off x="7990541" y="3235029"/>
            <a:ext cx="654801" cy="6480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800" b="1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7" name="Прямоугольник 116"/>
          <p:cNvSpPr/>
          <p:nvPr/>
        </p:nvSpPr>
        <p:spPr>
          <a:xfrm>
            <a:off x="7252928" y="3229935"/>
            <a:ext cx="654801" cy="6480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4800" b="1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8" name="Прямоугольник 117"/>
          <p:cNvSpPr/>
          <p:nvPr/>
        </p:nvSpPr>
        <p:spPr>
          <a:xfrm>
            <a:off x="5818762" y="3235029"/>
            <a:ext cx="654801" cy="6480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ru-RU" sz="4800" b="1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9" name="Прямоугольник 118"/>
          <p:cNvSpPr/>
          <p:nvPr/>
        </p:nvSpPr>
        <p:spPr>
          <a:xfrm>
            <a:off x="5086127" y="3229935"/>
            <a:ext cx="654801" cy="6480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ru-RU" sz="4800" b="1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0" name="Прямоугольник 119"/>
          <p:cNvSpPr/>
          <p:nvPr/>
        </p:nvSpPr>
        <p:spPr>
          <a:xfrm>
            <a:off x="6528666" y="3924691"/>
            <a:ext cx="654801" cy="6480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sz="4800" b="1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1" name="Прямоугольник 120"/>
          <p:cNvSpPr/>
          <p:nvPr/>
        </p:nvSpPr>
        <p:spPr>
          <a:xfrm>
            <a:off x="7980470" y="3924693"/>
            <a:ext cx="654801" cy="6480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800" b="1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2" name="Прямоугольник 121"/>
          <p:cNvSpPr/>
          <p:nvPr/>
        </p:nvSpPr>
        <p:spPr>
          <a:xfrm>
            <a:off x="7242857" y="3919599"/>
            <a:ext cx="654801" cy="6480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4800" b="1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3" name="Прямоугольник 122"/>
          <p:cNvSpPr/>
          <p:nvPr/>
        </p:nvSpPr>
        <p:spPr>
          <a:xfrm>
            <a:off x="5808691" y="3924693"/>
            <a:ext cx="654801" cy="6480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endParaRPr lang="ru-RU" sz="4800" b="1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4" name="Прямоугольник 123"/>
          <p:cNvSpPr/>
          <p:nvPr/>
        </p:nvSpPr>
        <p:spPr>
          <a:xfrm>
            <a:off x="5076056" y="3919599"/>
            <a:ext cx="654801" cy="6480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endParaRPr lang="ru-RU" sz="4800" b="1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5" name="Прямоугольник 124"/>
          <p:cNvSpPr/>
          <p:nvPr/>
        </p:nvSpPr>
        <p:spPr>
          <a:xfrm>
            <a:off x="6528666" y="4611783"/>
            <a:ext cx="654801" cy="6480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ru-RU" sz="4800" b="1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6" name="Прямоугольник 125"/>
          <p:cNvSpPr/>
          <p:nvPr/>
        </p:nvSpPr>
        <p:spPr>
          <a:xfrm>
            <a:off x="7980470" y="4611785"/>
            <a:ext cx="654801" cy="6480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800" b="1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7" name="Прямоугольник 126"/>
          <p:cNvSpPr/>
          <p:nvPr/>
        </p:nvSpPr>
        <p:spPr>
          <a:xfrm>
            <a:off x="7242857" y="4606691"/>
            <a:ext cx="654801" cy="6480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4800" b="1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8" name="Прямоугольник 127"/>
          <p:cNvSpPr/>
          <p:nvPr/>
        </p:nvSpPr>
        <p:spPr>
          <a:xfrm>
            <a:off x="5808691" y="4611785"/>
            <a:ext cx="654801" cy="6480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endParaRPr lang="ru-RU" sz="4800" b="1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9" name="Прямоугольник 128"/>
          <p:cNvSpPr/>
          <p:nvPr/>
        </p:nvSpPr>
        <p:spPr>
          <a:xfrm>
            <a:off x="5076056" y="4606691"/>
            <a:ext cx="654801" cy="6480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endParaRPr lang="ru-RU" sz="4800" b="1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0" name="Прямоугольник 129"/>
          <p:cNvSpPr/>
          <p:nvPr/>
        </p:nvSpPr>
        <p:spPr>
          <a:xfrm>
            <a:off x="6532042" y="5314896"/>
            <a:ext cx="654801" cy="6480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sz="4800" b="1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1" name="Прямоугольник 130"/>
          <p:cNvSpPr/>
          <p:nvPr/>
        </p:nvSpPr>
        <p:spPr>
          <a:xfrm>
            <a:off x="7983846" y="5314896"/>
            <a:ext cx="654801" cy="6480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800" b="1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2" name="Прямоугольник 131"/>
          <p:cNvSpPr/>
          <p:nvPr/>
        </p:nvSpPr>
        <p:spPr>
          <a:xfrm>
            <a:off x="7246233" y="5314896"/>
            <a:ext cx="654801" cy="6480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4800" b="1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3" name="Прямоугольник 132"/>
          <p:cNvSpPr/>
          <p:nvPr/>
        </p:nvSpPr>
        <p:spPr>
          <a:xfrm>
            <a:off x="5812067" y="5314896"/>
            <a:ext cx="654801" cy="6480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ru-RU" sz="4800" b="1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4" name="Прямоугольник 133"/>
          <p:cNvSpPr/>
          <p:nvPr/>
        </p:nvSpPr>
        <p:spPr>
          <a:xfrm>
            <a:off x="5079432" y="5314896"/>
            <a:ext cx="654801" cy="6480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ru-RU" sz="4800" b="1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5" name="Прямоугольник 134"/>
          <p:cNvSpPr/>
          <p:nvPr/>
        </p:nvSpPr>
        <p:spPr>
          <a:xfrm>
            <a:off x="7993787" y="1844824"/>
            <a:ext cx="654801" cy="648000"/>
          </a:xfrm>
          <a:prstGeom prst="rect">
            <a:avLst/>
          </a:prstGeom>
          <a:solidFill>
            <a:srgbClr val="00B050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endParaRPr lang="ru-RU" sz="4800" b="1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6" name="Прямоугольник 135"/>
          <p:cNvSpPr/>
          <p:nvPr/>
        </p:nvSpPr>
        <p:spPr>
          <a:xfrm>
            <a:off x="7997163" y="2547935"/>
            <a:ext cx="654801" cy="648000"/>
          </a:xfrm>
          <a:prstGeom prst="rect">
            <a:avLst/>
          </a:prstGeom>
          <a:solidFill>
            <a:srgbClr val="0070C0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ru-RU" sz="4800" b="1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7" name="Прямоугольник 136"/>
          <p:cNvSpPr/>
          <p:nvPr/>
        </p:nvSpPr>
        <p:spPr>
          <a:xfrm>
            <a:off x="7983716" y="3229935"/>
            <a:ext cx="654801" cy="648000"/>
          </a:xfrm>
          <a:prstGeom prst="rect">
            <a:avLst/>
          </a:prstGeom>
          <a:solidFill>
            <a:srgbClr val="FFC000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endParaRPr lang="ru-RU" sz="4800" b="1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8" name="Прямоугольник 137"/>
          <p:cNvSpPr/>
          <p:nvPr/>
        </p:nvSpPr>
        <p:spPr>
          <a:xfrm>
            <a:off x="7973645" y="3919599"/>
            <a:ext cx="654801" cy="648000"/>
          </a:xfrm>
          <a:prstGeom prst="rect">
            <a:avLst/>
          </a:prstGeom>
          <a:solidFill>
            <a:srgbClr val="0070C0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ru-RU" sz="4800" b="1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9" name="Прямоугольник 138"/>
          <p:cNvSpPr/>
          <p:nvPr/>
        </p:nvSpPr>
        <p:spPr>
          <a:xfrm>
            <a:off x="7973645" y="4606691"/>
            <a:ext cx="654801" cy="648000"/>
          </a:xfrm>
          <a:prstGeom prst="rect">
            <a:avLst/>
          </a:prstGeom>
          <a:solidFill>
            <a:srgbClr val="00B0F0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endParaRPr lang="ru-RU" sz="4800" b="1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0" name="Прямоугольник 139"/>
          <p:cNvSpPr/>
          <p:nvPr/>
        </p:nvSpPr>
        <p:spPr>
          <a:xfrm>
            <a:off x="7977021" y="5314896"/>
            <a:ext cx="654801" cy="648000"/>
          </a:xfrm>
          <a:prstGeom prst="rect">
            <a:avLst/>
          </a:prstGeom>
          <a:solidFill>
            <a:srgbClr val="00B050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endParaRPr lang="ru-RU" sz="4800" b="1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1" name="Прямоугольник 140"/>
          <p:cNvSpPr/>
          <p:nvPr/>
        </p:nvSpPr>
        <p:spPr>
          <a:xfrm>
            <a:off x="6541476" y="6021360"/>
            <a:ext cx="654801" cy="6480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ru-RU" sz="4800" b="1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2" name="Прямоугольник 141"/>
          <p:cNvSpPr/>
          <p:nvPr/>
        </p:nvSpPr>
        <p:spPr>
          <a:xfrm>
            <a:off x="7993280" y="6021360"/>
            <a:ext cx="654801" cy="6480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800" b="1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3" name="Прямоугольник 142"/>
          <p:cNvSpPr/>
          <p:nvPr/>
        </p:nvSpPr>
        <p:spPr>
          <a:xfrm>
            <a:off x="7255667" y="6021360"/>
            <a:ext cx="654801" cy="6480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4800" b="1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4" name="Прямоугольник 143"/>
          <p:cNvSpPr/>
          <p:nvPr/>
        </p:nvSpPr>
        <p:spPr>
          <a:xfrm>
            <a:off x="5821501" y="6021360"/>
            <a:ext cx="654801" cy="6480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endParaRPr lang="ru-RU" sz="4800" b="1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5" name="Прямоугольник 144"/>
          <p:cNvSpPr/>
          <p:nvPr/>
        </p:nvSpPr>
        <p:spPr>
          <a:xfrm>
            <a:off x="5088866" y="6021360"/>
            <a:ext cx="654801" cy="6480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endParaRPr lang="ru-RU" sz="4800" b="1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6" name="Прямоугольник 145"/>
          <p:cNvSpPr/>
          <p:nvPr/>
        </p:nvSpPr>
        <p:spPr>
          <a:xfrm>
            <a:off x="7986455" y="6021360"/>
            <a:ext cx="654801" cy="648000"/>
          </a:xfrm>
          <a:prstGeom prst="rect">
            <a:avLst/>
          </a:prstGeom>
          <a:solidFill>
            <a:srgbClr val="FFC000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endParaRPr lang="ru-RU" sz="4800" b="1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9" name="Заголовок 1"/>
          <p:cNvSpPr txBox="1">
            <a:spLocks/>
          </p:cNvSpPr>
          <p:nvPr/>
        </p:nvSpPr>
        <p:spPr>
          <a:xfrm>
            <a:off x="1485819" y="0"/>
            <a:ext cx="6926057" cy="64770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uk-UA" sz="2800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Самостійна робота. Записати в два стовпчика тільки відповіді.</a:t>
            </a:r>
          </a:p>
        </p:txBody>
      </p:sp>
    </p:spTree>
    <p:extLst>
      <p:ext uri="{BB962C8B-B14F-4D97-AF65-F5344CB8AC3E}">
        <p14:creationId xmlns:p14="http://schemas.microsoft.com/office/powerpoint/2010/main" val="28929828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54" grpId="0" animBg="1"/>
      <p:bldP spid="135" grpId="0" animBg="1"/>
      <p:bldP spid="136" grpId="0" animBg="1"/>
      <p:bldP spid="137" grpId="0" animBg="1"/>
      <p:bldP spid="138" grpId="0" animBg="1"/>
      <p:bldP spid="139" grpId="0" animBg="1"/>
      <p:bldP spid="140" grpId="0" animBg="1"/>
      <p:bldP spid="14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-1" y="2901654"/>
            <a:ext cx="302603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800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4+2+1=</a:t>
            </a:r>
          </a:p>
        </p:txBody>
      </p:sp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99786F74-2BC2-4CE9-8987-1002D1E4FEA6}"/>
              </a:ext>
            </a:extLst>
          </p:cNvPr>
          <p:cNvSpPr txBox="1">
            <a:spLocks/>
          </p:cNvSpPr>
          <p:nvPr/>
        </p:nvSpPr>
        <p:spPr>
          <a:xfrm>
            <a:off x="1485819" y="0"/>
            <a:ext cx="6926057" cy="98072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uk-UA" sz="2800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Показати вирази на числовому промені. Розв’язати їх.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07F12C2-8179-4332-9921-C9FFA75AD68B}"/>
              </a:ext>
            </a:extLst>
          </p:cNvPr>
          <p:cNvSpPr txBox="1"/>
          <p:nvPr/>
        </p:nvSpPr>
        <p:spPr>
          <a:xfrm>
            <a:off x="-150824" y="5846021"/>
            <a:ext cx="30666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800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7-2-1=</a:t>
            </a:r>
          </a:p>
        </p:txBody>
      </p:sp>
      <p:grpSp>
        <p:nvGrpSpPr>
          <p:cNvPr id="34" name="Группа 33">
            <a:extLst>
              <a:ext uri="{FF2B5EF4-FFF2-40B4-BE49-F238E27FC236}">
                <a16:creationId xmlns:a16="http://schemas.microsoft.com/office/drawing/2014/main" id="{A9B1DFED-5E00-42B0-B392-793546A80B29}"/>
              </a:ext>
            </a:extLst>
          </p:cNvPr>
          <p:cNvGrpSpPr/>
          <p:nvPr/>
        </p:nvGrpSpPr>
        <p:grpSpPr>
          <a:xfrm>
            <a:off x="74171" y="1465933"/>
            <a:ext cx="8860611" cy="1128360"/>
            <a:chOff x="74171" y="1465933"/>
            <a:chExt cx="8860611" cy="1128360"/>
          </a:xfrm>
        </p:grpSpPr>
        <p:grpSp>
          <p:nvGrpSpPr>
            <p:cNvPr id="24" name="Группа 23">
              <a:extLst>
                <a:ext uri="{FF2B5EF4-FFF2-40B4-BE49-F238E27FC236}">
                  <a16:creationId xmlns:a16="http://schemas.microsoft.com/office/drawing/2014/main" id="{F3BE39DA-111E-4DE1-9765-A3E763B5A762}"/>
                </a:ext>
              </a:extLst>
            </p:cNvPr>
            <p:cNvGrpSpPr/>
            <p:nvPr/>
          </p:nvGrpSpPr>
          <p:grpSpPr>
            <a:xfrm>
              <a:off x="209217" y="1465933"/>
              <a:ext cx="8725565" cy="296416"/>
              <a:chOff x="179512" y="4869160"/>
              <a:chExt cx="8725565" cy="296416"/>
            </a:xfrm>
          </p:grpSpPr>
          <p:sp>
            <p:nvSpPr>
              <p:cNvPr id="13" name="Овал 12">
                <a:extLst>
                  <a:ext uri="{FF2B5EF4-FFF2-40B4-BE49-F238E27FC236}">
                    <a16:creationId xmlns:a16="http://schemas.microsoft.com/office/drawing/2014/main" id="{E3613847-6B74-456B-94EB-6B6532A735B5}"/>
                  </a:ext>
                </a:extLst>
              </p:cNvPr>
              <p:cNvSpPr/>
              <p:nvPr/>
            </p:nvSpPr>
            <p:spPr>
              <a:xfrm>
                <a:off x="179512" y="4869160"/>
                <a:ext cx="288032" cy="288032"/>
              </a:xfrm>
              <a:prstGeom prst="ellipse">
                <a:avLst/>
              </a:prstGeom>
              <a:solidFill>
                <a:schemeClr val="tx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LID4096"/>
              </a:p>
            </p:txBody>
          </p:sp>
          <p:cxnSp>
            <p:nvCxnSpPr>
              <p:cNvPr id="18" name="Прямая соединительная линия 17">
                <a:extLst>
                  <a:ext uri="{FF2B5EF4-FFF2-40B4-BE49-F238E27FC236}">
                    <a16:creationId xmlns:a16="http://schemas.microsoft.com/office/drawing/2014/main" id="{A8B4DDD9-7778-4833-B331-6E080647BEB7}"/>
                  </a:ext>
                </a:extLst>
              </p:cNvPr>
              <p:cNvCxnSpPr/>
              <p:nvPr/>
            </p:nvCxnSpPr>
            <p:spPr>
              <a:xfrm>
                <a:off x="8545037" y="4869160"/>
                <a:ext cx="360040" cy="144016"/>
              </a:xfrm>
              <a:prstGeom prst="line">
                <a:avLst/>
              </a:prstGeom>
              <a:ln w="57150">
                <a:solidFill>
                  <a:schemeClr val="bg2">
                    <a:lumMod val="1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Прямая соединительная линия 19">
                <a:extLst>
                  <a:ext uri="{FF2B5EF4-FFF2-40B4-BE49-F238E27FC236}">
                    <a16:creationId xmlns:a16="http://schemas.microsoft.com/office/drawing/2014/main" id="{5E9BC2D5-ED08-43F8-9FDE-3298D5FAAB91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8532440" y="5021560"/>
                <a:ext cx="360040" cy="144016"/>
              </a:xfrm>
              <a:prstGeom prst="line">
                <a:avLst/>
              </a:prstGeom>
              <a:ln w="57150">
                <a:solidFill>
                  <a:schemeClr val="bg2">
                    <a:lumMod val="1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" name="Прямая соединительная линия 20">
                <a:extLst>
                  <a:ext uri="{FF2B5EF4-FFF2-40B4-BE49-F238E27FC236}">
                    <a16:creationId xmlns:a16="http://schemas.microsoft.com/office/drawing/2014/main" id="{4C5E099A-F91A-45BD-9759-3EFAF3998116}"/>
                  </a:ext>
                </a:extLst>
              </p:cNvPr>
              <p:cNvCxnSpPr/>
              <p:nvPr/>
            </p:nvCxnSpPr>
            <p:spPr>
              <a:xfrm flipV="1">
                <a:off x="323528" y="5013176"/>
                <a:ext cx="8568952" cy="0"/>
              </a:xfrm>
              <a:prstGeom prst="line">
                <a:avLst/>
              </a:prstGeom>
              <a:ln w="57150">
                <a:solidFill>
                  <a:schemeClr val="bg2">
                    <a:lumMod val="1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Прямая соединительная линия 22">
                <a:extLst>
                  <a:ext uri="{FF2B5EF4-FFF2-40B4-BE49-F238E27FC236}">
                    <a16:creationId xmlns:a16="http://schemas.microsoft.com/office/drawing/2014/main" id="{E8464E2C-1765-43A9-A6A9-857AC7702D5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115616" y="4869160"/>
                <a:ext cx="0" cy="216000"/>
              </a:xfrm>
              <a:prstGeom prst="line">
                <a:avLst/>
              </a:prstGeom>
              <a:ln w="57150">
                <a:solidFill>
                  <a:schemeClr val="bg2">
                    <a:lumMod val="1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" name="Прямая соединительная линия 24">
                <a:extLst>
                  <a:ext uri="{FF2B5EF4-FFF2-40B4-BE49-F238E27FC236}">
                    <a16:creationId xmlns:a16="http://schemas.microsoft.com/office/drawing/2014/main" id="{6A125E63-0B63-419E-BC4A-79CDE1271C8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907704" y="4869160"/>
                <a:ext cx="0" cy="216000"/>
              </a:xfrm>
              <a:prstGeom prst="line">
                <a:avLst/>
              </a:prstGeom>
              <a:ln w="57150">
                <a:solidFill>
                  <a:schemeClr val="bg2">
                    <a:lumMod val="1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" name="Прямая соединительная линия 25">
                <a:extLst>
                  <a:ext uri="{FF2B5EF4-FFF2-40B4-BE49-F238E27FC236}">
                    <a16:creationId xmlns:a16="http://schemas.microsoft.com/office/drawing/2014/main" id="{AA3774A9-DA58-4968-97F2-1F8AA0BF3D6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699792" y="4869160"/>
                <a:ext cx="0" cy="216000"/>
              </a:xfrm>
              <a:prstGeom prst="line">
                <a:avLst/>
              </a:prstGeom>
              <a:ln w="57150">
                <a:solidFill>
                  <a:schemeClr val="bg2">
                    <a:lumMod val="1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Прямая соединительная линия 26">
                <a:extLst>
                  <a:ext uri="{FF2B5EF4-FFF2-40B4-BE49-F238E27FC236}">
                    <a16:creationId xmlns:a16="http://schemas.microsoft.com/office/drawing/2014/main" id="{B79AFBB8-B608-4E31-B465-5E1E3B7387C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491880" y="4869160"/>
                <a:ext cx="0" cy="216000"/>
              </a:xfrm>
              <a:prstGeom prst="line">
                <a:avLst/>
              </a:prstGeom>
              <a:ln w="57150">
                <a:solidFill>
                  <a:schemeClr val="bg2">
                    <a:lumMod val="1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Прямая соединительная линия 27">
                <a:extLst>
                  <a:ext uri="{FF2B5EF4-FFF2-40B4-BE49-F238E27FC236}">
                    <a16:creationId xmlns:a16="http://schemas.microsoft.com/office/drawing/2014/main" id="{6BEC7CC1-3C57-42DE-94EB-E9C2331DAB0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83968" y="4869160"/>
                <a:ext cx="0" cy="216000"/>
              </a:xfrm>
              <a:prstGeom prst="line">
                <a:avLst/>
              </a:prstGeom>
              <a:ln w="57150">
                <a:solidFill>
                  <a:schemeClr val="bg2">
                    <a:lumMod val="1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Прямая соединительная линия 28">
                <a:extLst>
                  <a:ext uri="{FF2B5EF4-FFF2-40B4-BE49-F238E27FC236}">
                    <a16:creationId xmlns:a16="http://schemas.microsoft.com/office/drawing/2014/main" id="{9D8A2487-2A5B-4665-9026-D4EA2E71A88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046351" y="4869160"/>
                <a:ext cx="0" cy="216000"/>
              </a:xfrm>
              <a:prstGeom prst="line">
                <a:avLst/>
              </a:prstGeom>
              <a:ln w="57150">
                <a:solidFill>
                  <a:schemeClr val="bg2">
                    <a:lumMod val="1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Прямая соединительная линия 29">
                <a:extLst>
                  <a:ext uri="{FF2B5EF4-FFF2-40B4-BE49-F238E27FC236}">
                    <a16:creationId xmlns:a16="http://schemas.microsoft.com/office/drawing/2014/main" id="{9DB11A9F-74DE-4966-9A35-122F9EF11B2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96136" y="4869160"/>
                <a:ext cx="0" cy="216000"/>
              </a:xfrm>
              <a:prstGeom prst="line">
                <a:avLst/>
              </a:prstGeom>
              <a:ln w="57150">
                <a:solidFill>
                  <a:schemeClr val="bg2">
                    <a:lumMod val="1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Прямая соединительная линия 30">
                <a:extLst>
                  <a:ext uri="{FF2B5EF4-FFF2-40B4-BE49-F238E27FC236}">
                    <a16:creationId xmlns:a16="http://schemas.microsoft.com/office/drawing/2014/main" id="{5EF91AA6-FE12-4A7E-920B-D5F1A55B2B0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588224" y="4869160"/>
                <a:ext cx="0" cy="216000"/>
              </a:xfrm>
              <a:prstGeom prst="line">
                <a:avLst/>
              </a:prstGeom>
              <a:ln w="57150">
                <a:solidFill>
                  <a:schemeClr val="bg2">
                    <a:lumMod val="1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Прямая соединительная линия 31">
                <a:extLst>
                  <a:ext uri="{FF2B5EF4-FFF2-40B4-BE49-F238E27FC236}">
                    <a16:creationId xmlns:a16="http://schemas.microsoft.com/office/drawing/2014/main" id="{662ABE37-3536-4B2B-86B4-001206F42F9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380312" y="4869160"/>
                <a:ext cx="0" cy="216000"/>
              </a:xfrm>
              <a:prstGeom prst="line">
                <a:avLst/>
              </a:prstGeom>
              <a:ln w="57150">
                <a:solidFill>
                  <a:schemeClr val="bg2">
                    <a:lumMod val="1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Прямая соединительная линия 32">
                <a:extLst>
                  <a:ext uri="{FF2B5EF4-FFF2-40B4-BE49-F238E27FC236}">
                    <a16:creationId xmlns:a16="http://schemas.microsoft.com/office/drawing/2014/main" id="{D1B39E13-F662-4C20-B98B-D48535B3072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172400" y="4869160"/>
                <a:ext cx="0" cy="216000"/>
              </a:xfrm>
              <a:prstGeom prst="line">
                <a:avLst/>
              </a:prstGeom>
              <a:ln w="57150">
                <a:solidFill>
                  <a:schemeClr val="bg2">
                    <a:lumMod val="1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0C37396C-D22F-4A5D-BD91-985C4FF826F8}"/>
                </a:ext>
              </a:extLst>
            </p:cNvPr>
            <p:cNvSpPr txBox="1"/>
            <p:nvPr/>
          </p:nvSpPr>
          <p:spPr>
            <a:xfrm>
              <a:off x="74171" y="1763296"/>
              <a:ext cx="558124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4800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</a:t>
              </a: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E7131B43-3E5F-49DF-971F-8114A3A4DFAC}"/>
                </a:ext>
              </a:extLst>
            </p:cNvPr>
            <p:cNvSpPr txBox="1"/>
            <p:nvPr/>
          </p:nvSpPr>
          <p:spPr>
            <a:xfrm>
              <a:off x="866259" y="1763296"/>
              <a:ext cx="558124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4800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1</a:t>
              </a:r>
            </a:p>
          </p:txBody>
        </p:sp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78552F94-9831-4BA8-9590-8749A05DA11D}"/>
                </a:ext>
              </a:extLst>
            </p:cNvPr>
            <p:cNvSpPr txBox="1"/>
            <p:nvPr/>
          </p:nvSpPr>
          <p:spPr>
            <a:xfrm>
              <a:off x="1675833" y="1763296"/>
              <a:ext cx="558124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4800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2</a:t>
              </a:r>
            </a:p>
          </p:txBody>
        </p:sp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56C39F28-CD1C-43F7-ACBD-05306A0B840C}"/>
                </a:ext>
              </a:extLst>
            </p:cNvPr>
            <p:cNvSpPr txBox="1"/>
            <p:nvPr/>
          </p:nvSpPr>
          <p:spPr>
            <a:xfrm>
              <a:off x="2467921" y="1763296"/>
              <a:ext cx="558124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4800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3</a:t>
              </a:r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4F94E26D-15E0-4616-A5AD-FC28D517A9E8}"/>
                </a:ext>
              </a:extLst>
            </p:cNvPr>
            <p:cNvSpPr txBox="1"/>
            <p:nvPr/>
          </p:nvSpPr>
          <p:spPr>
            <a:xfrm>
              <a:off x="3280943" y="1763296"/>
              <a:ext cx="558124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4800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</a:p>
          </p:txBody>
        </p: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4C73C7B8-4839-4D4C-8D30-5B53EC86E81B}"/>
                </a:ext>
              </a:extLst>
            </p:cNvPr>
            <p:cNvSpPr txBox="1"/>
            <p:nvPr/>
          </p:nvSpPr>
          <p:spPr>
            <a:xfrm>
              <a:off x="4073031" y="1763296"/>
              <a:ext cx="558124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4800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5</a:t>
              </a:r>
            </a:p>
          </p:txBody>
        </p: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32D242E5-3B6D-40FA-A095-E2E47CA946A4}"/>
                </a:ext>
              </a:extLst>
            </p:cNvPr>
            <p:cNvSpPr txBox="1"/>
            <p:nvPr/>
          </p:nvSpPr>
          <p:spPr>
            <a:xfrm>
              <a:off x="4788024" y="1763296"/>
              <a:ext cx="558124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4800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6</a:t>
              </a:r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B5F16705-9AF8-4E9A-B8EC-F848EA6432BB}"/>
                </a:ext>
              </a:extLst>
            </p:cNvPr>
            <p:cNvSpPr txBox="1"/>
            <p:nvPr/>
          </p:nvSpPr>
          <p:spPr>
            <a:xfrm>
              <a:off x="5580112" y="1763296"/>
              <a:ext cx="558124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4800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7</a:t>
              </a:r>
            </a:p>
          </p:txBody>
        </p:sp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3F6FA2B6-3A54-4119-A6C3-5DB876CBDE3F}"/>
                </a:ext>
              </a:extLst>
            </p:cNvPr>
            <p:cNvSpPr txBox="1"/>
            <p:nvPr/>
          </p:nvSpPr>
          <p:spPr>
            <a:xfrm>
              <a:off x="6389158" y="1763296"/>
              <a:ext cx="558124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4800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8</a:t>
              </a:r>
            </a:p>
          </p:txBody>
        </p:sp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B6A8217C-4F30-4B05-9B74-CA79F03A3F44}"/>
                </a:ext>
              </a:extLst>
            </p:cNvPr>
            <p:cNvSpPr txBox="1"/>
            <p:nvPr/>
          </p:nvSpPr>
          <p:spPr>
            <a:xfrm>
              <a:off x="7130955" y="1763296"/>
              <a:ext cx="558124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4800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9</a:t>
              </a:r>
            </a:p>
          </p:txBody>
        </p: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E8DF55E0-5362-46E6-AF45-A332736A6568}"/>
                </a:ext>
              </a:extLst>
            </p:cNvPr>
            <p:cNvSpPr txBox="1"/>
            <p:nvPr/>
          </p:nvSpPr>
          <p:spPr>
            <a:xfrm>
              <a:off x="7757968" y="1763296"/>
              <a:ext cx="92422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4800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10</a:t>
              </a:r>
            </a:p>
          </p:txBody>
        </p:sp>
      </p:grpSp>
      <p:grpSp>
        <p:nvGrpSpPr>
          <p:cNvPr id="47" name="Группа 46">
            <a:extLst>
              <a:ext uri="{FF2B5EF4-FFF2-40B4-BE49-F238E27FC236}">
                <a16:creationId xmlns:a16="http://schemas.microsoft.com/office/drawing/2014/main" id="{395D4B78-8534-4005-9C3D-4CA68D0012F4}"/>
              </a:ext>
            </a:extLst>
          </p:cNvPr>
          <p:cNvGrpSpPr/>
          <p:nvPr/>
        </p:nvGrpSpPr>
        <p:grpSpPr>
          <a:xfrm>
            <a:off x="141694" y="4419632"/>
            <a:ext cx="8860611" cy="1128360"/>
            <a:chOff x="74171" y="1465933"/>
            <a:chExt cx="8860611" cy="1128360"/>
          </a:xfrm>
        </p:grpSpPr>
        <p:grpSp>
          <p:nvGrpSpPr>
            <p:cNvPr id="48" name="Группа 47">
              <a:extLst>
                <a:ext uri="{FF2B5EF4-FFF2-40B4-BE49-F238E27FC236}">
                  <a16:creationId xmlns:a16="http://schemas.microsoft.com/office/drawing/2014/main" id="{8E9463E8-5A33-47C5-813B-1FB0E43B1624}"/>
                </a:ext>
              </a:extLst>
            </p:cNvPr>
            <p:cNvGrpSpPr/>
            <p:nvPr/>
          </p:nvGrpSpPr>
          <p:grpSpPr>
            <a:xfrm>
              <a:off x="209217" y="1465933"/>
              <a:ext cx="8725565" cy="296416"/>
              <a:chOff x="179512" y="4869160"/>
              <a:chExt cx="8725565" cy="296416"/>
            </a:xfrm>
          </p:grpSpPr>
          <p:sp>
            <p:nvSpPr>
              <p:cNvPr id="60" name="Овал 59">
                <a:extLst>
                  <a:ext uri="{FF2B5EF4-FFF2-40B4-BE49-F238E27FC236}">
                    <a16:creationId xmlns:a16="http://schemas.microsoft.com/office/drawing/2014/main" id="{CC97E4EA-A94D-406E-88C8-EBCC4822805E}"/>
                  </a:ext>
                </a:extLst>
              </p:cNvPr>
              <p:cNvSpPr/>
              <p:nvPr/>
            </p:nvSpPr>
            <p:spPr>
              <a:xfrm>
                <a:off x="179512" y="4869160"/>
                <a:ext cx="288032" cy="288032"/>
              </a:xfrm>
              <a:prstGeom prst="ellipse">
                <a:avLst/>
              </a:prstGeom>
              <a:solidFill>
                <a:schemeClr val="tx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LID4096"/>
              </a:p>
            </p:txBody>
          </p:sp>
          <p:cxnSp>
            <p:nvCxnSpPr>
              <p:cNvPr id="61" name="Прямая соединительная линия 60">
                <a:extLst>
                  <a:ext uri="{FF2B5EF4-FFF2-40B4-BE49-F238E27FC236}">
                    <a16:creationId xmlns:a16="http://schemas.microsoft.com/office/drawing/2014/main" id="{068212C7-1F9F-4E5B-A1BA-BEDE76647680}"/>
                  </a:ext>
                </a:extLst>
              </p:cNvPr>
              <p:cNvCxnSpPr/>
              <p:nvPr/>
            </p:nvCxnSpPr>
            <p:spPr>
              <a:xfrm>
                <a:off x="8545037" y="4869160"/>
                <a:ext cx="360040" cy="144016"/>
              </a:xfrm>
              <a:prstGeom prst="line">
                <a:avLst/>
              </a:prstGeom>
              <a:ln w="57150">
                <a:solidFill>
                  <a:schemeClr val="bg2">
                    <a:lumMod val="1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Прямая соединительная линия 61">
                <a:extLst>
                  <a:ext uri="{FF2B5EF4-FFF2-40B4-BE49-F238E27FC236}">
                    <a16:creationId xmlns:a16="http://schemas.microsoft.com/office/drawing/2014/main" id="{20A9DBA0-E9E4-4BCC-AE6E-7E412E3E45FA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8532440" y="5021560"/>
                <a:ext cx="360040" cy="144016"/>
              </a:xfrm>
              <a:prstGeom prst="line">
                <a:avLst/>
              </a:prstGeom>
              <a:ln w="57150">
                <a:solidFill>
                  <a:schemeClr val="bg2">
                    <a:lumMod val="1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" name="Прямая соединительная линия 62">
                <a:extLst>
                  <a:ext uri="{FF2B5EF4-FFF2-40B4-BE49-F238E27FC236}">
                    <a16:creationId xmlns:a16="http://schemas.microsoft.com/office/drawing/2014/main" id="{FEE79292-77BA-4113-A8B0-18AB57BD7653}"/>
                  </a:ext>
                </a:extLst>
              </p:cNvPr>
              <p:cNvCxnSpPr/>
              <p:nvPr/>
            </p:nvCxnSpPr>
            <p:spPr>
              <a:xfrm flipV="1">
                <a:off x="323528" y="5013176"/>
                <a:ext cx="8568952" cy="0"/>
              </a:xfrm>
              <a:prstGeom prst="line">
                <a:avLst/>
              </a:prstGeom>
              <a:ln w="57150">
                <a:solidFill>
                  <a:schemeClr val="bg2">
                    <a:lumMod val="1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" name="Прямая соединительная линия 63">
                <a:extLst>
                  <a:ext uri="{FF2B5EF4-FFF2-40B4-BE49-F238E27FC236}">
                    <a16:creationId xmlns:a16="http://schemas.microsoft.com/office/drawing/2014/main" id="{77C94D67-45EC-477E-9A8F-FE6EBAB4A15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115616" y="4869160"/>
                <a:ext cx="0" cy="216000"/>
              </a:xfrm>
              <a:prstGeom prst="line">
                <a:avLst/>
              </a:prstGeom>
              <a:ln w="57150">
                <a:solidFill>
                  <a:schemeClr val="bg2">
                    <a:lumMod val="1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Прямая соединительная линия 64">
                <a:extLst>
                  <a:ext uri="{FF2B5EF4-FFF2-40B4-BE49-F238E27FC236}">
                    <a16:creationId xmlns:a16="http://schemas.microsoft.com/office/drawing/2014/main" id="{41A10A6B-1A59-47B7-A854-8FEB9F3AE17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907704" y="4869160"/>
                <a:ext cx="0" cy="216000"/>
              </a:xfrm>
              <a:prstGeom prst="line">
                <a:avLst/>
              </a:prstGeom>
              <a:ln w="57150">
                <a:solidFill>
                  <a:schemeClr val="bg2">
                    <a:lumMod val="1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" name="Прямая соединительная линия 65">
                <a:extLst>
                  <a:ext uri="{FF2B5EF4-FFF2-40B4-BE49-F238E27FC236}">
                    <a16:creationId xmlns:a16="http://schemas.microsoft.com/office/drawing/2014/main" id="{7A86331E-2EEF-4257-8ED2-77DFC18DCDD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699792" y="4869160"/>
                <a:ext cx="0" cy="216000"/>
              </a:xfrm>
              <a:prstGeom prst="line">
                <a:avLst/>
              </a:prstGeom>
              <a:ln w="57150">
                <a:solidFill>
                  <a:schemeClr val="bg2">
                    <a:lumMod val="1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7" name="Прямая соединительная линия 66">
                <a:extLst>
                  <a:ext uri="{FF2B5EF4-FFF2-40B4-BE49-F238E27FC236}">
                    <a16:creationId xmlns:a16="http://schemas.microsoft.com/office/drawing/2014/main" id="{9F458E0E-60E8-4694-9AC1-8B8E8F61C23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491880" y="4869160"/>
                <a:ext cx="0" cy="216000"/>
              </a:xfrm>
              <a:prstGeom prst="line">
                <a:avLst/>
              </a:prstGeom>
              <a:ln w="57150">
                <a:solidFill>
                  <a:schemeClr val="bg2">
                    <a:lumMod val="1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Прямая соединительная линия 67">
                <a:extLst>
                  <a:ext uri="{FF2B5EF4-FFF2-40B4-BE49-F238E27FC236}">
                    <a16:creationId xmlns:a16="http://schemas.microsoft.com/office/drawing/2014/main" id="{70B338AE-E012-4BAB-8B79-4854312CD71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83968" y="4869160"/>
                <a:ext cx="0" cy="216000"/>
              </a:xfrm>
              <a:prstGeom prst="line">
                <a:avLst/>
              </a:prstGeom>
              <a:ln w="57150">
                <a:solidFill>
                  <a:schemeClr val="bg2">
                    <a:lumMod val="1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9" name="Прямая соединительная линия 68">
                <a:extLst>
                  <a:ext uri="{FF2B5EF4-FFF2-40B4-BE49-F238E27FC236}">
                    <a16:creationId xmlns:a16="http://schemas.microsoft.com/office/drawing/2014/main" id="{8780F4ED-8A1E-4FA2-A6EE-624B3AF9968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046351" y="4869160"/>
                <a:ext cx="0" cy="216000"/>
              </a:xfrm>
              <a:prstGeom prst="line">
                <a:avLst/>
              </a:prstGeom>
              <a:ln w="57150">
                <a:solidFill>
                  <a:schemeClr val="bg2">
                    <a:lumMod val="1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0" name="Прямая соединительная линия 69">
                <a:extLst>
                  <a:ext uri="{FF2B5EF4-FFF2-40B4-BE49-F238E27FC236}">
                    <a16:creationId xmlns:a16="http://schemas.microsoft.com/office/drawing/2014/main" id="{319497C7-2AAD-4F88-8ADA-EBB8701EE8C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96136" y="4869160"/>
                <a:ext cx="0" cy="216000"/>
              </a:xfrm>
              <a:prstGeom prst="line">
                <a:avLst/>
              </a:prstGeom>
              <a:ln w="57150">
                <a:solidFill>
                  <a:schemeClr val="bg2">
                    <a:lumMod val="1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" name="Прямая соединительная линия 70">
                <a:extLst>
                  <a:ext uri="{FF2B5EF4-FFF2-40B4-BE49-F238E27FC236}">
                    <a16:creationId xmlns:a16="http://schemas.microsoft.com/office/drawing/2014/main" id="{9CA66034-EF43-4508-829C-3F1B2B5BA8D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588224" y="4869160"/>
                <a:ext cx="0" cy="216000"/>
              </a:xfrm>
              <a:prstGeom prst="line">
                <a:avLst/>
              </a:prstGeom>
              <a:ln w="57150">
                <a:solidFill>
                  <a:schemeClr val="bg2">
                    <a:lumMod val="1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2" name="Прямая соединительная линия 71">
                <a:extLst>
                  <a:ext uri="{FF2B5EF4-FFF2-40B4-BE49-F238E27FC236}">
                    <a16:creationId xmlns:a16="http://schemas.microsoft.com/office/drawing/2014/main" id="{3E882561-FF63-49F0-A2E5-15777032719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380312" y="4869160"/>
                <a:ext cx="0" cy="216000"/>
              </a:xfrm>
              <a:prstGeom prst="line">
                <a:avLst/>
              </a:prstGeom>
              <a:ln w="57150">
                <a:solidFill>
                  <a:schemeClr val="bg2">
                    <a:lumMod val="1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3" name="Прямая соединительная линия 72">
                <a:extLst>
                  <a:ext uri="{FF2B5EF4-FFF2-40B4-BE49-F238E27FC236}">
                    <a16:creationId xmlns:a16="http://schemas.microsoft.com/office/drawing/2014/main" id="{C8A5AE4B-934D-418A-ACE0-30EFAC1EFAB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172400" y="4869160"/>
                <a:ext cx="0" cy="216000"/>
              </a:xfrm>
              <a:prstGeom prst="line">
                <a:avLst/>
              </a:prstGeom>
              <a:ln w="57150">
                <a:solidFill>
                  <a:schemeClr val="bg2">
                    <a:lumMod val="1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E2D61BAB-F1DF-4D77-95CC-BCA7E51FDD1D}"/>
                </a:ext>
              </a:extLst>
            </p:cNvPr>
            <p:cNvSpPr txBox="1"/>
            <p:nvPr/>
          </p:nvSpPr>
          <p:spPr>
            <a:xfrm>
              <a:off x="74171" y="1763296"/>
              <a:ext cx="558124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4800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</a:t>
              </a:r>
            </a:p>
          </p:txBody>
        </p:sp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608F98FD-DD9E-4242-8DB7-78157FC8ED35}"/>
                </a:ext>
              </a:extLst>
            </p:cNvPr>
            <p:cNvSpPr txBox="1"/>
            <p:nvPr/>
          </p:nvSpPr>
          <p:spPr>
            <a:xfrm>
              <a:off x="866259" y="1763296"/>
              <a:ext cx="558124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4800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1</a:t>
              </a:r>
            </a:p>
          </p:txBody>
        </p:sp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7E8939DC-52CC-4C4C-8C46-658679FD26E0}"/>
                </a:ext>
              </a:extLst>
            </p:cNvPr>
            <p:cNvSpPr txBox="1"/>
            <p:nvPr/>
          </p:nvSpPr>
          <p:spPr>
            <a:xfrm>
              <a:off x="1675833" y="1763296"/>
              <a:ext cx="558124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4800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2</a:t>
              </a:r>
            </a:p>
          </p:txBody>
        </p:sp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D4CE9CE8-5669-4E2D-89B8-E5E6F7D47013}"/>
                </a:ext>
              </a:extLst>
            </p:cNvPr>
            <p:cNvSpPr txBox="1"/>
            <p:nvPr/>
          </p:nvSpPr>
          <p:spPr>
            <a:xfrm>
              <a:off x="2467921" y="1763296"/>
              <a:ext cx="558124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4800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3</a:t>
              </a:r>
            </a:p>
          </p:txBody>
        </p:sp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30C333DF-8511-4FA4-9BE5-2FBEFC416655}"/>
                </a:ext>
              </a:extLst>
            </p:cNvPr>
            <p:cNvSpPr txBox="1"/>
            <p:nvPr/>
          </p:nvSpPr>
          <p:spPr>
            <a:xfrm>
              <a:off x="3280943" y="1763296"/>
              <a:ext cx="558124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4800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</a:p>
          </p:txBody>
        </p:sp>
        <p:sp>
          <p:nvSpPr>
            <p:cNvPr id="54" name="TextBox 53">
              <a:extLst>
                <a:ext uri="{FF2B5EF4-FFF2-40B4-BE49-F238E27FC236}">
                  <a16:creationId xmlns:a16="http://schemas.microsoft.com/office/drawing/2014/main" id="{8D050C2A-4539-49A6-BD1F-554AB8C2C203}"/>
                </a:ext>
              </a:extLst>
            </p:cNvPr>
            <p:cNvSpPr txBox="1"/>
            <p:nvPr/>
          </p:nvSpPr>
          <p:spPr>
            <a:xfrm>
              <a:off x="4073031" y="1763296"/>
              <a:ext cx="558124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4800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5</a:t>
              </a:r>
            </a:p>
          </p:txBody>
        </p:sp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id="{B10120FA-AE8D-47B7-B480-BFA8BD2889A3}"/>
                </a:ext>
              </a:extLst>
            </p:cNvPr>
            <p:cNvSpPr txBox="1"/>
            <p:nvPr/>
          </p:nvSpPr>
          <p:spPr>
            <a:xfrm>
              <a:off x="4788024" y="1763296"/>
              <a:ext cx="558124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4800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6</a:t>
              </a:r>
            </a:p>
          </p:txBody>
        </p:sp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9F652CC9-C4B8-4A57-B0D4-E30C3F8F14D4}"/>
                </a:ext>
              </a:extLst>
            </p:cNvPr>
            <p:cNvSpPr txBox="1"/>
            <p:nvPr/>
          </p:nvSpPr>
          <p:spPr>
            <a:xfrm>
              <a:off x="5580112" y="1763296"/>
              <a:ext cx="558124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4800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7</a:t>
              </a:r>
            </a:p>
          </p:txBody>
        </p:sp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7AA41BA8-0AFC-483B-92F8-C4A999F9467D}"/>
                </a:ext>
              </a:extLst>
            </p:cNvPr>
            <p:cNvSpPr txBox="1"/>
            <p:nvPr/>
          </p:nvSpPr>
          <p:spPr>
            <a:xfrm>
              <a:off x="6389158" y="1763296"/>
              <a:ext cx="558124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4800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8</a:t>
              </a:r>
            </a:p>
          </p:txBody>
        </p:sp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id="{BD0DD9F3-302F-4501-9D2A-541224DC6E7B}"/>
                </a:ext>
              </a:extLst>
            </p:cNvPr>
            <p:cNvSpPr txBox="1"/>
            <p:nvPr/>
          </p:nvSpPr>
          <p:spPr>
            <a:xfrm>
              <a:off x="7130955" y="1763296"/>
              <a:ext cx="558124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4800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9</a:t>
              </a:r>
            </a:p>
          </p:txBody>
        </p:sp>
        <p:sp>
          <p:nvSpPr>
            <p:cNvPr id="59" name="TextBox 58">
              <a:extLst>
                <a:ext uri="{FF2B5EF4-FFF2-40B4-BE49-F238E27FC236}">
                  <a16:creationId xmlns:a16="http://schemas.microsoft.com/office/drawing/2014/main" id="{244B77E0-FFC0-4CC1-9DF7-736006156BB9}"/>
                </a:ext>
              </a:extLst>
            </p:cNvPr>
            <p:cNvSpPr txBox="1"/>
            <p:nvPr/>
          </p:nvSpPr>
          <p:spPr>
            <a:xfrm>
              <a:off x="7757968" y="1763296"/>
              <a:ext cx="92422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4800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10</a:t>
              </a:r>
            </a:p>
          </p:txBody>
        </p:sp>
      </p:grpSp>
      <p:sp>
        <p:nvSpPr>
          <p:cNvPr id="46" name="Овал 45">
            <a:extLst>
              <a:ext uri="{FF2B5EF4-FFF2-40B4-BE49-F238E27FC236}">
                <a16:creationId xmlns:a16="http://schemas.microsoft.com/office/drawing/2014/main" id="{4C28FC0E-192C-4A67-A6F0-593DB8A2EF1E}"/>
              </a:ext>
            </a:extLst>
          </p:cNvPr>
          <p:cNvSpPr/>
          <p:nvPr/>
        </p:nvSpPr>
        <p:spPr>
          <a:xfrm>
            <a:off x="3377585" y="1439889"/>
            <a:ext cx="288000" cy="288000"/>
          </a:xfrm>
          <a:prstGeom prst="ellipse">
            <a:avLst/>
          </a:prstGeom>
          <a:solidFill>
            <a:srgbClr val="FF33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pic>
        <p:nvPicPr>
          <p:cNvPr id="75" name="Рисунок 74">
            <a:extLst>
              <a:ext uri="{FF2B5EF4-FFF2-40B4-BE49-F238E27FC236}">
                <a16:creationId xmlns:a16="http://schemas.microsoft.com/office/drawing/2014/main" id="{4226E194-CC87-4A65-BAFD-A5D5B4994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21503">
            <a:off x="3545296" y="1188290"/>
            <a:ext cx="1698711" cy="375133"/>
          </a:xfrm>
          <a:prstGeom prst="rect">
            <a:avLst/>
          </a:prstGeom>
        </p:spPr>
      </p:pic>
      <p:sp>
        <p:nvSpPr>
          <p:cNvPr id="77" name="TextBox 76">
            <a:extLst>
              <a:ext uri="{FF2B5EF4-FFF2-40B4-BE49-F238E27FC236}">
                <a16:creationId xmlns:a16="http://schemas.microsoft.com/office/drawing/2014/main" id="{0796F848-E646-473D-8561-4401C7AA1EC3}"/>
              </a:ext>
            </a:extLst>
          </p:cNvPr>
          <p:cNvSpPr txBox="1"/>
          <p:nvPr/>
        </p:nvSpPr>
        <p:spPr>
          <a:xfrm>
            <a:off x="3704293" y="725233"/>
            <a:ext cx="11512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dirty="0">
                <a:solidFill>
                  <a:srgbClr val="D00A8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+2</a:t>
            </a: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E2015CFB-6306-4165-BFA9-C7AF392510A6}"/>
              </a:ext>
            </a:extLst>
          </p:cNvPr>
          <p:cNvSpPr txBox="1"/>
          <p:nvPr/>
        </p:nvSpPr>
        <p:spPr>
          <a:xfrm>
            <a:off x="582340" y="2638653"/>
            <a:ext cx="8769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</a:p>
        </p:txBody>
      </p:sp>
      <p:pic>
        <p:nvPicPr>
          <p:cNvPr id="84" name="Рисунок 83">
            <a:extLst>
              <a:ext uri="{FF2B5EF4-FFF2-40B4-BE49-F238E27FC236}">
                <a16:creationId xmlns:a16="http://schemas.microsoft.com/office/drawing/2014/main" id="{0771DFE8-1A34-4BDB-8413-440E1E2B8D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19940">
            <a:off x="5082627" y="1196778"/>
            <a:ext cx="858010" cy="313447"/>
          </a:xfrm>
          <a:prstGeom prst="rect">
            <a:avLst/>
          </a:prstGeom>
        </p:spPr>
      </p:pic>
      <p:sp>
        <p:nvSpPr>
          <p:cNvPr id="85" name="TextBox 84">
            <a:extLst>
              <a:ext uri="{FF2B5EF4-FFF2-40B4-BE49-F238E27FC236}">
                <a16:creationId xmlns:a16="http://schemas.microsoft.com/office/drawing/2014/main" id="{471D9774-0B28-4D6A-8247-552E52A5AC0B}"/>
              </a:ext>
            </a:extLst>
          </p:cNvPr>
          <p:cNvSpPr txBox="1"/>
          <p:nvPr/>
        </p:nvSpPr>
        <p:spPr>
          <a:xfrm>
            <a:off x="4791845" y="733881"/>
            <a:ext cx="11512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dirty="0">
                <a:solidFill>
                  <a:srgbClr val="D00A8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+1</a:t>
            </a:r>
          </a:p>
        </p:txBody>
      </p:sp>
      <p:sp>
        <p:nvSpPr>
          <p:cNvPr id="86" name="Овал 85">
            <a:extLst>
              <a:ext uri="{FF2B5EF4-FFF2-40B4-BE49-F238E27FC236}">
                <a16:creationId xmlns:a16="http://schemas.microsoft.com/office/drawing/2014/main" id="{B4237CAE-CC49-4785-BFAE-E6B2EEA3A7FC}"/>
              </a:ext>
            </a:extLst>
          </p:cNvPr>
          <p:cNvSpPr/>
          <p:nvPr/>
        </p:nvSpPr>
        <p:spPr>
          <a:xfrm>
            <a:off x="5699264" y="1422163"/>
            <a:ext cx="288000" cy="288000"/>
          </a:xfrm>
          <a:prstGeom prst="ellipse">
            <a:avLst/>
          </a:prstGeom>
          <a:solidFill>
            <a:srgbClr val="FF33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F5736F38-E549-415B-A9D1-F21BCCF80364}"/>
              </a:ext>
            </a:extLst>
          </p:cNvPr>
          <p:cNvSpPr txBox="1"/>
          <p:nvPr/>
        </p:nvSpPr>
        <p:spPr>
          <a:xfrm>
            <a:off x="2291019" y="2901654"/>
            <a:ext cx="8769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800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</a:p>
        </p:txBody>
      </p:sp>
      <p:sp>
        <p:nvSpPr>
          <p:cNvPr id="88" name="Овал 87">
            <a:extLst>
              <a:ext uri="{FF2B5EF4-FFF2-40B4-BE49-F238E27FC236}">
                <a16:creationId xmlns:a16="http://schemas.microsoft.com/office/drawing/2014/main" id="{C3AE0C03-5967-4735-9104-8B1C7B4D7129}"/>
              </a:ext>
            </a:extLst>
          </p:cNvPr>
          <p:cNvSpPr/>
          <p:nvPr/>
        </p:nvSpPr>
        <p:spPr>
          <a:xfrm>
            <a:off x="5759845" y="4358018"/>
            <a:ext cx="288000" cy="288000"/>
          </a:xfrm>
          <a:prstGeom prst="ellipse">
            <a:avLst/>
          </a:prstGeom>
          <a:solidFill>
            <a:srgbClr val="FF33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pic>
        <p:nvPicPr>
          <p:cNvPr id="89" name="Рисунок 88">
            <a:extLst>
              <a:ext uri="{FF2B5EF4-FFF2-40B4-BE49-F238E27FC236}">
                <a16:creationId xmlns:a16="http://schemas.microsoft.com/office/drawing/2014/main" id="{31D34A32-DA3C-4C28-82EB-DC6C795307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78497" flipH="1">
            <a:off x="4204069" y="4150702"/>
            <a:ext cx="1698711" cy="375133"/>
          </a:xfrm>
          <a:prstGeom prst="rect">
            <a:avLst/>
          </a:prstGeom>
        </p:spPr>
      </p:pic>
      <p:sp>
        <p:nvSpPr>
          <p:cNvPr id="90" name="TextBox 89">
            <a:extLst>
              <a:ext uri="{FF2B5EF4-FFF2-40B4-BE49-F238E27FC236}">
                <a16:creationId xmlns:a16="http://schemas.microsoft.com/office/drawing/2014/main" id="{74A97B0B-0C74-4E06-AE24-40C2CF67F75D}"/>
              </a:ext>
            </a:extLst>
          </p:cNvPr>
          <p:cNvSpPr txBox="1"/>
          <p:nvPr/>
        </p:nvSpPr>
        <p:spPr>
          <a:xfrm>
            <a:off x="4500429" y="3678297"/>
            <a:ext cx="11512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dirty="0">
                <a:solidFill>
                  <a:srgbClr val="D00A8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-2</a:t>
            </a:r>
          </a:p>
        </p:txBody>
      </p:sp>
      <p:pic>
        <p:nvPicPr>
          <p:cNvPr id="91" name="Рисунок 90">
            <a:extLst>
              <a:ext uri="{FF2B5EF4-FFF2-40B4-BE49-F238E27FC236}">
                <a16:creationId xmlns:a16="http://schemas.microsoft.com/office/drawing/2014/main" id="{FC2793F1-6BBE-4A2E-8FD4-3A8A27884C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80060" flipH="1">
            <a:off x="3473050" y="4176555"/>
            <a:ext cx="858010" cy="313447"/>
          </a:xfrm>
          <a:prstGeom prst="rect">
            <a:avLst/>
          </a:prstGeom>
        </p:spPr>
      </p:pic>
      <p:sp>
        <p:nvSpPr>
          <p:cNvPr id="92" name="TextBox 91">
            <a:extLst>
              <a:ext uri="{FF2B5EF4-FFF2-40B4-BE49-F238E27FC236}">
                <a16:creationId xmlns:a16="http://schemas.microsoft.com/office/drawing/2014/main" id="{4FE0F43C-0331-4BEB-A2B3-63C0FF62111F}"/>
              </a:ext>
            </a:extLst>
          </p:cNvPr>
          <p:cNvSpPr txBox="1"/>
          <p:nvPr/>
        </p:nvSpPr>
        <p:spPr>
          <a:xfrm>
            <a:off x="3278029" y="3738537"/>
            <a:ext cx="11512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dirty="0">
                <a:solidFill>
                  <a:srgbClr val="D00A8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-1</a:t>
            </a:r>
          </a:p>
        </p:txBody>
      </p:sp>
      <p:sp>
        <p:nvSpPr>
          <p:cNvPr id="93" name="Овал 92">
            <a:extLst>
              <a:ext uri="{FF2B5EF4-FFF2-40B4-BE49-F238E27FC236}">
                <a16:creationId xmlns:a16="http://schemas.microsoft.com/office/drawing/2014/main" id="{8FDFE3F1-996D-4082-971A-A26A7D38031C}"/>
              </a:ext>
            </a:extLst>
          </p:cNvPr>
          <p:cNvSpPr/>
          <p:nvPr/>
        </p:nvSpPr>
        <p:spPr>
          <a:xfrm>
            <a:off x="3443754" y="4393269"/>
            <a:ext cx="288000" cy="288000"/>
          </a:xfrm>
          <a:prstGeom prst="ellipse">
            <a:avLst/>
          </a:prstGeom>
          <a:solidFill>
            <a:srgbClr val="FF33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94" name="TextBox 93">
            <a:extLst>
              <a:ext uri="{FF2B5EF4-FFF2-40B4-BE49-F238E27FC236}">
                <a16:creationId xmlns:a16="http://schemas.microsoft.com/office/drawing/2014/main" id="{8AF17F3C-E98F-49A9-A69C-00976D6E6630}"/>
              </a:ext>
            </a:extLst>
          </p:cNvPr>
          <p:cNvSpPr txBox="1"/>
          <p:nvPr/>
        </p:nvSpPr>
        <p:spPr>
          <a:xfrm>
            <a:off x="581592" y="5560182"/>
            <a:ext cx="8769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</a:p>
        </p:txBody>
      </p:sp>
      <p:sp>
        <p:nvSpPr>
          <p:cNvPr id="95" name="TextBox 94">
            <a:extLst>
              <a:ext uri="{FF2B5EF4-FFF2-40B4-BE49-F238E27FC236}">
                <a16:creationId xmlns:a16="http://schemas.microsoft.com/office/drawing/2014/main" id="{7FBF0ACA-DD48-4491-BDD2-A4B9278783E7}"/>
              </a:ext>
            </a:extLst>
          </p:cNvPr>
          <p:cNvSpPr txBox="1"/>
          <p:nvPr/>
        </p:nvSpPr>
        <p:spPr>
          <a:xfrm>
            <a:off x="2038860" y="5846021"/>
            <a:ext cx="8769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800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31652630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9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  <p:bldP spid="77" grpId="0"/>
      <p:bldP spid="83" grpId="0"/>
      <p:bldP spid="85" grpId="0"/>
      <p:bldP spid="86" grpId="0" animBg="1"/>
      <p:bldP spid="87" grpId="0"/>
      <p:bldP spid="88" grpId="0" animBg="1"/>
      <p:bldP spid="90" grpId="0"/>
      <p:bldP spid="92" grpId="0"/>
      <p:bldP spid="93" grpId="0" animBg="1"/>
      <p:bldP spid="94" grpId="0"/>
      <p:bldP spid="95" grpId="0"/>
    </p:bldLst>
  </p:timing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1995</TotalTime>
  <Words>380</Words>
  <Application>Microsoft Office PowerPoint</Application>
  <PresentationFormat>Экран (4:3)</PresentationFormat>
  <Paragraphs>287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5" baseType="lpstr">
      <vt:lpstr>Arial</vt:lpstr>
      <vt:lpstr>Calibri</vt:lpstr>
      <vt:lpstr>Trebuchet MS</vt:lpstr>
      <vt:lpstr>Wingdings 3</vt:lpstr>
      <vt:lpstr>Аспект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Ирина</cp:lastModifiedBy>
  <cp:revision>237</cp:revision>
  <dcterms:created xsi:type="dcterms:W3CDTF">2013-10-02T15:19:42Z</dcterms:created>
  <dcterms:modified xsi:type="dcterms:W3CDTF">2023-04-11T19:32:01Z</dcterms:modified>
</cp:coreProperties>
</file>