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138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r>
              <a:rPr lang="ru-RU" sz="1800" b="0" strike="noStrike" spc="-1">
                <a:solidFill>
                  <a:srgbClr val="000000"/>
                </a:solidFill>
                <a:latin typeface="Calibri"/>
              </a:rPr>
              <a:t>Для переміщення сторінки клацніть мишею</a:t>
            </a:r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marL="216000" indent="0">
              <a:buNone/>
            </a:pPr>
            <a:r>
              <a:rPr lang="uk-UA" sz="2000" b="0" strike="noStrike" spc="-1">
                <a:solidFill>
                  <a:srgbClr val="000000"/>
                </a:solidFill>
                <a:latin typeface="Arial"/>
              </a:rPr>
              <a:t>Для редагування формату приміток клацніть мишею</a:t>
            </a:r>
          </a:p>
        </p:txBody>
      </p:sp>
      <p:sp>
        <p:nvSpPr>
          <p:cNvPr id="43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>
              <a:buNone/>
            </a:pPr>
            <a:r>
              <a:rPr lang="uk-UA" sz="1400" b="0" strike="noStrike" spc="-1">
                <a:solidFill>
                  <a:srgbClr val="000000"/>
                </a:solidFill>
                <a:latin typeface="Times New Roman"/>
              </a:rPr>
              <a:t>&lt;верхній колонтитул&gt;</a:t>
            </a:r>
          </a:p>
        </p:txBody>
      </p:sp>
      <p:sp>
        <p:nvSpPr>
          <p:cNvPr id="44" name="PlaceHolder 4"/>
          <p:cNvSpPr>
            <a:spLocks noGrp="1"/>
          </p:cNvSpPr>
          <p:nvPr>
            <p:ph type="dt" idx="4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buNone/>
              <a:defRPr lang="uk-UA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r">
              <a:buNone/>
            </a:pPr>
            <a:r>
              <a:rPr lang="uk-UA" sz="1400" b="0" strike="noStrike" spc="-1">
                <a:solidFill>
                  <a:srgbClr val="000000"/>
                </a:solidFill>
                <a:latin typeface="Times New Roman"/>
              </a:rPr>
              <a:t>&lt;дата/час&gt;</a:t>
            </a:r>
          </a:p>
        </p:txBody>
      </p:sp>
      <p:sp>
        <p:nvSpPr>
          <p:cNvPr id="45" name="PlaceHolder 5"/>
          <p:cNvSpPr>
            <a:spLocks noGrp="1"/>
          </p:cNvSpPr>
          <p:nvPr>
            <p:ph type="ftr" idx="5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>
            <a:lvl1pPr indent="0">
              <a:buNone/>
              <a:defRPr lang="uk-UA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lang="uk-UA" sz="1400" b="0" strike="noStrike" spc="-1">
                <a:solidFill>
                  <a:srgbClr val="000000"/>
                </a:solidFill>
                <a:latin typeface="Times New Roman"/>
              </a:rPr>
              <a:t>&lt;нижній колонтитул&gt;</a:t>
            </a:r>
          </a:p>
        </p:txBody>
      </p:sp>
      <p:sp>
        <p:nvSpPr>
          <p:cNvPr id="46" name="PlaceHolder 6"/>
          <p:cNvSpPr>
            <a:spLocks noGrp="1"/>
          </p:cNvSpPr>
          <p:nvPr>
            <p:ph type="sldNum" idx="6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>
            <a:lvl1pPr indent="0" algn="r">
              <a:buNone/>
              <a:defRPr lang="uk-UA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r">
              <a:buNone/>
            </a:pPr>
            <a:fld id="{740C8CE6-ED00-4BE4-A053-0AD6342FB09A}" type="slidenum">
              <a:rPr lang="uk-UA" sz="1400" b="0" strike="noStrike" spc="-1">
                <a:solidFill>
                  <a:srgbClr val="000000"/>
                </a:solidFill>
                <a:latin typeface="Times New Roman"/>
              </a:rPr>
              <a:t>‹#›</a:t>
            </a:fld>
            <a:endParaRPr lang="uk-UA" sz="14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179220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ln w="0">
            <a:noFill/>
          </a:ln>
        </p:spPr>
      </p:sp>
      <p:sp>
        <p:nvSpPr>
          <p:cNvPr id="178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16000" indent="0">
              <a:buNone/>
            </a:pPr>
            <a:endParaRPr lang="uk-UA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9" name="PlaceHolder 3"/>
          <p:cNvSpPr>
            <a:spLocks noGrp="1"/>
          </p:cNvSpPr>
          <p:nvPr>
            <p:ph type="sldNum" idx="7"/>
          </p:nvPr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F56EA132-2294-49C6-B23A-D2CC9D0FF0D8}" type="slidenum">
              <a:rPr lang="ru-RU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1</a:t>
            </a:fld>
            <a:endParaRPr lang="uk-UA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5285313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1640" cy="3428640"/>
          </a:xfrm>
          <a:prstGeom prst="rect">
            <a:avLst/>
          </a:prstGeom>
          <a:ln w="0">
            <a:noFill/>
          </a:ln>
        </p:spPr>
      </p:sp>
      <p:sp>
        <p:nvSpPr>
          <p:cNvPr id="181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uk-UA" sz="2000" b="0" strike="noStrike" spc="-1">
                <a:solidFill>
                  <a:srgbClr val="000000"/>
                </a:solidFill>
                <a:latin typeface="Arial"/>
              </a:rPr>
              <a:t>2</a:t>
            </a:r>
          </a:p>
        </p:txBody>
      </p:sp>
      <p:sp>
        <p:nvSpPr>
          <p:cNvPr id="182" name="PlaceHolder 3"/>
          <p:cNvSpPr>
            <a:spLocks noGrp="1"/>
          </p:cNvSpPr>
          <p:nvPr>
            <p:ph type="sldNum" idx="8"/>
          </p:nvPr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B2C4CB40-7C61-4AD6-818B-04A20B259563}" type="slidenum">
              <a:rPr lang="ru-RU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2</a:t>
            </a:fld>
            <a:endParaRPr lang="uk-UA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7341664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1640" cy="3428640"/>
          </a:xfrm>
          <a:prstGeom prst="rect">
            <a:avLst/>
          </a:prstGeom>
          <a:ln w="0">
            <a:noFill/>
          </a:ln>
        </p:spPr>
      </p:sp>
      <p:sp>
        <p:nvSpPr>
          <p:cNvPr id="184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uk-UA" sz="2000" b="0" strike="noStrike" spc="-1">
                <a:solidFill>
                  <a:srgbClr val="000000"/>
                </a:solidFill>
                <a:latin typeface="Arial"/>
              </a:rPr>
              <a:t>Сонечко посміхається</a:t>
            </a:r>
          </a:p>
        </p:txBody>
      </p:sp>
      <p:sp>
        <p:nvSpPr>
          <p:cNvPr id="185" name="PlaceHolder 3"/>
          <p:cNvSpPr>
            <a:spLocks noGrp="1"/>
          </p:cNvSpPr>
          <p:nvPr>
            <p:ph type="sldNum" idx="9"/>
          </p:nvPr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0A67F990-1C19-4FF9-85E5-5AFD9E2D391A}" type="slidenum">
              <a:rPr lang="ru-RU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3</a:t>
            </a:fld>
            <a:endParaRPr lang="uk-UA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9857215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1640" cy="3428640"/>
          </a:xfrm>
          <a:prstGeom prst="rect">
            <a:avLst/>
          </a:prstGeom>
          <a:ln w="0">
            <a:noFill/>
          </a:ln>
        </p:spPr>
      </p:sp>
      <p:sp>
        <p:nvSpPr>
          <p:cNvPr id="187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uk-UA" sz="2000" b="0" strike="noStrike" spc="-1">
                <a:solidFill>
                  <a:srgbClr val="000000"/>
                </a:solidFill>
                <a:latin typeface="Arial"/>
              </a:rPr>
              <a:t>ЗАПАМ’ЯТАЙ</a:t>
            </a:r>
          </a:p>
        </p:txBody>
      </p:sp>
      <p:sp>
        <p:nvSpPr>
          <p:cNvPr id="188" name="PlaceHolder 3"/>
          <p:cNvSpPr>
            <a:spLocks noGrp="1"/>
          </p:cNvSpPr>
          <p:nvPr>
            <p:ph type="sldNum" idx="10"/>
          </p:nvPr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8E34C96C-BB33-4E34-953E-A0351865579D}" type="slidenum">
              <a:rPr lang="ru-RU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4</a:t>
            </a:fld>
            <a:endParaRPr lang="uk-UA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522086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1640" cy="3428640"/>
          </a:xfrm>
          <a:prstGeom prst="rect">
            <a:avLst/>
          </a:prstGeom>
          <a:ln w="0">
            <a:noFill/>
          </a:ln>
        </p:spPr>
      </p:sp>
      <p:sp>
        <p:nvSpPr>
          <p:cNvPr id="190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uk-UA" sz="2000" b="0" strike="noStrike" spc="-1">
                <a:solidFill>
                  <a:srgbClr val="000000"/>
                </a:solidFill>
                <a:latin typeface="Arial"/>
              </a:rPr>
              <a:t>Що?</a:t>
            </a:r>
          </a:p>
        </p:txBody>
      </p:sp>
      <p:sp>
        <p:nvSpPr>
          <p:cNvPr id="191" name="PlaceHolder 3"/>
          <p:cNvSpPr>
            <a:spLocks noGrp="1"/>
          </p:cNvSpPr>
          <p:nvPr>
            <p:ph type="sldNum" idx="11"/>
          </p:nvPr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2988ED1E-687D-4D6D-BCE6-EC2C8B1771F4}" type="slidenum">
              <a:rPr lang="ru-RU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5</a:t>
            </a:fld>
            <a:endParaRPr lang="uk-UA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333340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1640" cy="3428640"/>
          </a:xfrm>
          <a:prstGeom prst="rect">
            <a:avLst/>
          </a:prstGeom>
          <a:ln w="0">
            <a:noFill/>
          </a:ln>
        </p:spPr>
      </p:sp>
      <p:sp>
        <p:nvSpPr>
          <p:cNvPr id="193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uk-UA" sz="2000" b="0" strike="noStrike" spc="-1">
                <a:solidFill>
                  <a:srgbClr val="000000"/>
                </a:solidFill>
                <a:latin typeface="Arial"/>
              </a:rPr>
              <a:t>Гра «Склади речення за малюнком»</a:t>
            </a:r>
          </a:p>
        </p:txBody>
      </p:sp>
      <p:sp>
        <p:nvSpPr>
          <p:cNvPr id="194" name="PlaceHolder 3"/>
          <p:cNvSpPr>
            <a:spLocks noGrp="1"/>
          </p:cNvSpPr>
          <p:nvPr>
            <p:ph type="sldNum" idx="12"/>
          </p:nvPr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951A5FDC-0249-4780-BC3A-8C8ED6BDB62D}" type="slidenum">
              <a:rPr lang="ru-RU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7</a:t>
            </a:fld>
            <a:endParaRPr lang="uk-UA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68400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1640" cy="3428640"/>
          </a:xfrm>
          <a:prstGeom prst="rect">
            <a:avLst/>
          </a:prstGeom>
          <a:ln w="0">
            <a:noFill/>
          </a:ln>
        </p:spPr>
      </p:sp>
      <p:sp>
        <p:nvSpPr>
          <p:cNvPr id="196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uk-UA" sz="2000" b="0" strike="noStrike" spc="-1">
                <a:solidFill>
                  <a:srgbClr val="000000"/>
                </a:solidFill>
                <a:latin typeface="Arial"/>
              </a:rPr>
              <a:t>Дівчинка поливає квіти.</a:t>
            </a:r>
          </a:p>
        </p:txBody>
      </p:sp>
      <p:sp>
        <p:nvSpPr>
          <p:cNvPr id="197" name="PlaceHolder 3"/>
          <p:cNvSpPr>
            <a:spLocks noGrp="1"/>
          </p:cNvSpPr>
          <p:nvPr>
            <p:ph type="sldNum" idx="13"/>
          </p:nvPr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BAEBFF09-4231-4627-B8FC-DBAC7AA5A021}" type="slidenum">
              <a:rPr lang="ru-RU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8</a:t>
            </a:fld>
            <a:endParaRPr lang="uk-UA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1090688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1640" cy="3428640"/>
          </a:xfrm>
          <a:prstGeom prst="rect">
            <a:avLst/>
          </a:prstGeom>
          <a:ln w="0">
            <a:noFill/>
          </a:ln>
        </p:spPr>
      </p:sp>
      <p:sp>
        <p:nvSpPr>
          <p:cNvPr id="199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uk-UA" sz="2000" b="0" strike="noStrike" spc="-1">
                <a:solidFill>
                  <a:srgbClr val="000000"/>
                </a:solidFill>
                <a:latin typeface="Arial"/>
              </a:rPr>
              <a:t>ДОДАТОК ОБСТАВИНА ОЗНАЧЕННЯ</a:t>
            </a:r>
          </a:p>
        </p:txBody>
      </p:sp>
      <p:sp>
        <p:nvSpPr>
          <p:cNvPr id="200" name="PlaceHolder 3"/>
          <p:cNvSpPr>
            <a:spLocks noGrp="1"/>
          </p:cNvSpPr>
          <p:nvPr>
            <p:ph type="sldNum" idx="14"/>
          </p:nvPr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C1341BCC-E8B3-48DC-ABA1-EE3E27BDA023}" type="slidenum">
              <a:rPr lang="ru-RU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9</a:t>
            </a:fld>
            <a:endParaRPr lang="uk-UA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020580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1640" cy="3428640"/>
          </a:xfrm>
          <a:prstGeom prst="rect">
            <a:avLst/>
          </a:prstGeom>
          <a:ln w="0">
            <a:noFill/>
          </a:ln>
        </p:spPr>
      </p:sp>
      <p:sp>
        <p:nvSpPr>
          <p:cNvPr id="202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uk-UA" sz="2000" b="0" strike="noStrike" spc="-1">
                <a:solidFill>
                  <a:srgbClr val="000000"/>
                </a:solidFill>
                <a:latin typeface="Arial"/>
              </a:rPr>
              <a:t>Сонечко посміхається.</a:t>
            </a:r>
          </a:p>
        </p:txBody>
      </p:sp>
      <p:sp>
        <p:nvSpPr>
          <p:cNvPr id="203" name="PlaceHolder 3"/>
          <p:cNvSpPr>
            <a:spLocks noGrp="1"/>
          </p:cNvSpPr>
          <p:nvPr>
            <p:ph type="sldNum" idx="15"/>
          </p:nvPr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C9B750F5-8ADF-4017-8C10-36ADD8FFD80D}" type="slidenum">
              <a:rPr lang="ru-RU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11</a:t>
            </a:fld>
            <a:endParaRPr lang="uk-UA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4760889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1640" cy="3428640"/>
          </a:xfrm>
          <a:prstGeom prst="rect">
            <a:avLst/>
          </a:prstGeom>
          <a:ln w="0">
            <a:noFill/>
          </a:ln>
        </p:spPr>
      </p:sp>
      <p:sp>
        <p:nvSpPr>
          <p:cNvPr id="205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uk-UA" sz="2000" b="0" strike="noStrike" spc="-1">
                <a:solidFill>
                  <a:srgbClr val="000000"/>
                </a:solidFill>
                <a:latin typeface="Arial"/>
              </a:rPr>
              <a:t>БАЖАЮ УСПІХІВ І ТВОРЧОГО НАТХНЕННЯ!</a:t>
            </a:r>
          </a:p>
        </p:txBody>
      </p:sp>
      <p:sp>
        <p:nvSpPr>
          <p:cNvPr id="206" name="PlaceHolder 3"/>
          <p:cNvSpPr>
            <a:spLocks noGrp="1"/>
          </p:cNvSpPr>
          <p:nvPr>
            <p:ph type="sldNum" idx="16"/>
          </p:nvPr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278951EE-32ED-4A0D-B84B-23027958EBD3}" type="slidenum">
              <a:rPr lang="ru-RU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12</a:t>
            </a:fld>
            <a:endParaRPr lang="uk-UA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754856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1640" cy="3428640"/>
          </a:xfrm>
          <a:prstGeom prst="rect">
            <a:avLst/>
          </a:prstGeom>
          <a:ln w="0">
            <a:noFill/>
          </a:ln>
        </p:spPr>
      </p:sp>
      <p:sp>
        <p:nvSpPr>
          <p:cNvPr id="208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16000" indent="0">
              <a:buNone/>
            </a:pPr>
            <a:endParaRPr lang="uk-UA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9" name="PlaceHolder 3"/>
          <p:cNvSpPr>
            <a:spLocks noGrp="1"/>
          </p:cNvSpPr>
          <p:nvPr>
            <p:ph type="sldNum" idx="17"/>
          </p:nvPr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62754289-27F3-4396-9E5A-0CFBF2819703}" type="slidenum">
              <a:rPr lang="ru-RU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13</a:t>
            </a:fld>
            <a:endParaRPr lang="uk-UA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912486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1640" cy="3428640"/>
          </a:xfrm>
          <a:prstGeom prst="rect">
            <a:avLst/>
          </a:prstGeom>
          <a:ln w="0">
            <a:noFill/>
          </a:ln>
        </p:spPr>
      </p:sp>
      <p:sp>
        <p:nvSpPr>
          <p:cNvPr id="211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16000" indent="0">
              <a:buNone/>
            </a:pPr>
            <a:endParaRPr lang="uk-UA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2" name="PlaceHolder 3"/>
          <p:cNvSpPr>
            <a:spLocks noGrp="1"/>
          </p:cNvSpPr>
          <p:nvPr>
            <p:ph type="sldNum" idx="18"/>
          </p:nvPr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7F3F72EB-7DF1-4519-9466-CD55EED4E004}" type="slidenum">
              <a:rPr lang="ru-RU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14</a:t>
            </a:fld>
            <a:endParaRPr lang="uk-UA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6018425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27ABEAFE-240B-43B4-AF09-038C97283CDF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2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0E781B0-4306-42BF-B9FE-101DBAC78A9B}" type="slidenum">
              <a:t>‹#›</a:t>
            </a:fld>
            <a:endParaRPr/>
          </a:p>
        </p:txBody>
      </p:sp>
      <p:sp>
        <p:nvSpPr>
          <p:cNvPr id="3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08A3600F-BCC2-410C-9FE4-87310617B9E0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797DAB2-9EBC-47CB-A336-E107768B3EE0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1ACBD79F-7C94-47B4-A2CA-15948977A8AB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2CA84D4D-3899-4205-B28B-116AAA1410D4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126E086-643E-48BE-9332-B83BAEC0894F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9E203990-1FF8-4494-996A-28F6636C92D6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39E380F-711B-401F-9562-7B67ECEC386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75A37293-7B5D-4C80-B1DD-7B7EAD3CE519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11910D03-3785-42D6-B7CB-7957DF5BC98A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1AC285C-9517-40AE-8475-175FF059A30E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dt" idx="1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ru-RU" sz="12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ru-RU" sz="1200" b="0" strike="noStrike" spc="-1">
                <a:solidFill>
                  <a:srgbClr val="8B8B8B"/>
                </a:solidFill>
                <a:latin typeface="Calibri"/>
              </a:rPr>
              <a:t>&lt;дата/час&gt;</a:t>
            </a:r>
            <a:endParaRPr lang="uk-UA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ftr" idx="2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solidFill>
                  <a:srgbClr val="000000"/>
                </a:solidFill>
                <a:latin typeface="Times New Roman"/>
              </a:rPr>
              <a:t>&lt;нижній колонтитул&gt;</a:t>
            </a:r>
          </a:p>
        </p:txBody>
      </p:sp>
      <p:sp>
        <p:nvSpPr>
          <p:cNvPr id="2" name="PlaceHolder 3"/>
          <p:cNvSpPr>
            <a:spLocks noGrp="1"/>
          </p:cNvSpPr>
          <p:nvPr>
            <p:ph type="sldNum" idx="3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619AA140-C871-41DD-BB07-4E64F397F141}" type="slidenum">
              <a:rPr lang="ru-RU" sz="1200" b="0" strike="noStrike" spc="-1">
                <a:solidFill>
                  <a:srgbClr val="8B8B8B"/>
                </a:solidFill>
                <a:latin typeface="Calibri"/>
              </a:rPr>
              <a:t>‹#›</a:t>
            </a:fld>
            <a:endParaRPr lang="uk-UA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strike="noStrike" spc="-1">
                <a:solidFill>
                  <a:srgbClr val="000000"/>
                </a:solidFill>
                <a:latin typeface="Calibri"/>
              </a:rPr>
              <a:t>Для правки тексту заголовка клацніть мишею</a:t>
            </a: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solidFill>
                  <a:srgbClr val="000000"/>
                </a:solidFill>
                <a:latin typeface="Calibri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400" b="0" strike="noStrike" spc="-1">
                <a:solidFill>
                  <a:srgbClr val="000000"/>
                </a:solidFill>
                <a:latin typeface="Calibri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Picture 2" descr="https://ds02.infourok.ru/uploads/ex/0130/000669cf-3f894bb0/img23.jpg"/>
          <p:cNvPicPr/>
          <p:nvPr/>
        </p:nvPicPr>
        <p:blipFill>
          <a:blip r:embed="rId3"/>
          <a:stretch/>
        </p:blipFill>
        <p:spPr>
          <a:xfrm>
            <a:off x="23760" y="7920"/>
            <a:ext cx="9120240" cy="6840000"/>
          </a:xfrm>
          <a:prstGeom prst="rect">
            <a:avLst/>
          </a:prstGeom>
          <a:ln w="0">
            <a:noFill/>
          </a:ln>
        </p:spPr>
      </p:pic>
      <p:sp>
        <p:nvSpPr>
          <p:cNvPr id="48" name="AutoShape 2"/>
          <p:cNvSpPr/>
          <p:nvPr/>
        </p:nvSpPr>
        <p:spPr>
          <a:xfrm>
            <a:off x="155520" y="-144360"/>
            <a:ext cx="304560" cy="304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numCol="1" spcCol="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9" name="AutoShape 4"/>
          <p:cNvSpPr/>
          <p:nvPr/>
        </p:nvSpPr>
        <p:spPr>
          <a:xfrm>
            <a:off x="307800" y="7920"/>
            <a:ext cx="304560" cy="304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numCol="1" spcCol="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1" name="Прямоугольник 6"/>
          <p:cNvSpPr/>
          <p:nvPr/>
        </p:nvSpPr>
        <p:spPr>
          <a:xfrm>
            <a:off x="1908846" y="1879157"/>
            <a:ext cx="5670000" cy="942840"/>
          </a:xfrm>
          <a:prstGeom prst="rect">
            <a:avLst/>
          </a:prstGeom>
          <a:gradFill rotWithShape="0">
            <a:gsLst>
              <a:gs pos="0">
                <a:srgbClr val="FFDED0"/>
              </a:gs>
              <a:gs pos="100000">
                <a:srgbClr val="FFF1EC"/>
              </a:gs>
            </a:gsLst>
            <a:lin ang="16200000"/>
          </a:gradFill>
          <a:ln>
            <a:solidFill>
              <a:srgbClr val="F59240"/>
            </a:solidFill>
            <a:round/>
          </a:ln>
          <a:effectLst>
            <a:outerShdw blurRad="39960" dist="2016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uk-UA" sz="2800" b="1" strike="noStrike" spc="-1">
                <a:solidFill>
                  <a:srgbClr val="7030A0"/>
                </a:solidFill>
                <a:latin typeface="Times New Roman"/>
              </a:rPr>
              <a:t>ГОЛОВНІ ТА ДРУГОРЯДНІ ЧЛЕНИ РЕЧЕННЯ</a:t>
            </a:r>
            <a:endParaRPr lang="uk-UA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2" name="Прямоугольник 8"/>
          <p:cNvSpPr/>
          <p:nvPr/>
        </p:nvSpPr>
        <p:spPr>
          <a:xfrm>
            <a:off x="2943846" y="3924000"/>
            <a:ext cx="3600000" cy="1309320"/>
          </a:xfrm>
          <a:prstGeom prst="rect">
            <a:avLst/>
          </a:prstGeom>
          <a:gradFill rotWithShape="0">
            <a:gsLst>
              <a:gs pos="0">
                <a:srgbClr val="FFDED0"/>
              </a:gs>
              <a:gs pos="100000">
                <a:srgbClr val="FFF1EC"/>
              </a:gs>
            </a:gsLst>
            <a:lin ang="16200000"/>
          </a:gradFill>
          <a:ln>
            <a:solidFill>
              <a:srgbClr val="F59240"/>
            </a:solidFill>
            <a:round/>
          </a:ln>
          <a:effectLst>
            <a:outerShdw blurRad="39960" dist="2016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uk-UA" sz="2000" b="1" strike="noStrike" spc="-1" dirty="0">
                <a:solidFill>
                  <a:srgbClr val="002060"/>
                </a:solidFill>
                <a:latin typeface="Times New Roman"/>
              </a:rPr>
              <a:t>Українська мова</a:t>
            </a:r>
            <a:endParaRPr lang="uk-UA" sz="2000" b="0" strike="noStrike" spc="-1" dirty="0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uk-UA" sz="2000" b="1" strike="noStrike" spc="-1" dirty="0">
                <a:solidFill>
                  <a:srgbClr val="002060"/>
                </a:solidFill>
                <a:latin typeface="Times New Roman"/>
              </a:rPr>
              <a:t>2 клас</a:t>
            </a:r>
            <a:endParaRPr lang="uk-UA" sz="2000" b="0" strike="noStrike" spc="-1" dirty="0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uk-UA" sz="2000" b="1" strike="noStrike" spc="-1" dirty="0" err="1">
                <a:solidFill>
                  <a:srgbClr val="002060"/>
                </a:solidFill>
                <a:latin typeface="Times New Roman"/>
              </a:rPr>
              <a:t>Сезоненко</a:t>
            </a:r>
            <a:r>
              <a:rPr lang="uk-UA" sz="2000" b="1" strike="noStrike" spc="-1" dirty="0">
                <a:solidFill>
                  <a:srgbClr val="002060"/>
                </a:solidFill>
                <a:latin typeface="Times New Roman"/>
              </a:rPr>
              <a:t> А.В.</a:t>
            </a:r>
            <a:endParaRPr lang="uk-UA" sz="2000" b="0" strike="noStrike" spc="-1" dirty="0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uk-UA" sz="2000" b="1" strike="noStrike" spc="-1" dirty="0">
                <a:solidFill>
                  <a:srgbClr val="002060"/>
                </a:solidFill>
                <a:latin typeface="Times New Roman"/>
              </a:rPr>
              <a:t>Вчитель початкових класів</a:t>
            </a:r>
            <a:endParaRPr lang="uk-UA" sz="2000" b="0" strike="noStrike" spc="-1" dirty="0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Picture 2" descr="https://ds02.infourok.ru/uploads/ex/0130/000669cf-3f894bb0/img23.jpg"/>
          <p:cNvPicPr/>
          <p:nvPr/>
        </p:nvPicPr>
        <p:blipFill>
          <a:blip r:embed="rId3"/>
          <a:stretch/>
        </p:blipFill>
        <p:spPr>
          <a:xfrm>
            <a:off x="0" y="8640"/>
            <a:ext cx="9120240" cy="6840000"/>
          </a:xfrm>
          <a:prstGeom prst="rect">
            <a:avLst/>
          </a:prstGeom>
          <a:ln w="0">
            <a:noFill/>
          </a:ln>
        </p:spPr>
      </p:pic>
      <p:grpSp>
        <p:nvGrpSpPr>
          <p:cNvPr id="55" name="Группа 3"/>
          <p:cNvGrpSpPr/>
          <p:nvPr/>
        </p:nvGrpSpPr>
        <p:grpSpPr>
          <a:xfrm>
            <a:off x="4222080" y="166320"/>
            <a:ext cx="4898160" cy="3402720"/>
            <a:chOff x="4222080" y="166320"/>
            <a:chExt cx="4898160" cy="3402720"/>
          </a:xfrm>
        </p:grpSpPr>
        <p:sp>
          <p:nvSpPr>
            <p:cNvPr id="56" name="Овал 4"/>
            <p:cNvSpPr/>
            <p:nvPr/>
          </p:nvSpPr>
          <p:spPr>
            <a:xfrm rot="432000">
              <a:off x="4382640" y="441720"/>
              <a:ext cx="4576680" cy="2851560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 w="2540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endParaRPr lang="uk-UA" sz="1800" b="0" strike="noStrike" spc="-1">
                <a:solidFill>
                  <a:srgbClr val="000000"/>
                </a:solidFill>
                <a:latin typeface="Arial"/>
              </a:endParaRPr>
            </a:p>
          </p:txBody>
        </p:sp>
        <p:sp>
          <p:nvSpPr>
            <p:cNvPr id="57" name="Овал 4"/>
            <p:cNvSpPr/>
            <p:nvPr/>
          </p:nvSpPr>
          <p:spPr>
            <a:xfrm rot="432000">
              <a:off x="5052960" y="859680"/>
              <a:ext cx="3236040" cy="2016360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73800" tIns="73800" rIns="73800" bIns="73800" numCol="1" spcCol="1440" anchor="ctr">
              <a:noAutofit/>
            </a:bodyPr>
            <a:lstStyle/>
            <a:p>
              <a:pPr algn="ctr">
                <a:lnSpc>
                  <a:spcPct val="90000"/>
                </a:lnSpc>
                <a:spcAft>
                  <a:spcPts val="2030"/>
                </a:spcAft>
                <a:tabLst>
                  <a:tab pos="0" algn="l"/>
                </a:tabLst>
              </a:pPr>
              <a:endParaRPr lang="ru-RU" sz="5800" b="0" strike="noStrike" spc="-1">
                <a:solidFill>
                  <a:srgbClr val="000000"/>
                </a:solidFill>
                <a:latin typeface="Times New Roman"/>
              </a:endParaRPr>
            </a:p>
          </p:txBody>
        </p:sp>
      </p:grpSp>
      <p:sp>
        <p:nvSpPr>
          <p:cNvPr id="58" name="Стрелка вниз 6"/>
          <p:cNvSpPr/>
          <p:nvPr/>
        </p:nvSpPr>
        <p:spPr>
          <a:xfrm rot="2076600">
            <a:off x="4266000" y="2700000"/>
            <a:ext cx="563760" cy="139932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4F81BD"/>
          </a:solidFill>
          <a:ln w="25400">
            <a:solidFill>
              <a:srgbClr val="3A5F8B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endParaRPr lang="ru-RU" sz="1800" b="0" strike="noStrike" spc="-1">
              <a:solidFill>
                <a:srgbClr val="FFFFFF"/>
              </a:solidFill>
              <a:latin typeface="Times New Roman"/>
            </a:endParaRPr>
          </a:p>
        </p:txBody>
      </p:sp>
      <p:sp>
        <p:nvSpPr>
          <p:cNvPr id="59" name="Стрелка вниз 7"/>
          <p:cNvSpPr/>
          <p:nvPr/>
        </p:nvSpPr>
        <p:spPr>
          <a:xfrm rot="439800">
            <a:off x="6867000" y="3376440"/>
            <a:ext cx="563760" cy="118836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4F81BD"/>
          </a:solidFill>
          <a:ln w="25400">
            <a:solidFill>
              <a:srgbClr val="3A5F8B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endParaRPr lang="ru-RU" sz="1800" b="0" strike="noStrike" spc="-1">
              <a:solidFill>
                <a:srgbClr val="FFFFFF"/>
              </a:solidFill>
              <a:latin typeface="Times New Roman"/>
            </a:endParaRPr>
          </a:p>
        </p:txBody>
      </p:sp>
      <p:grpSp>
        <p:nvGrpSpPr>
          <p:cNvPr id="60" name="Группа 8"/>
          <p:cNvGrpSpPr/>
          <p:nvPr/>
        </p:nvGrpSpPr>
        <p:grpSpPr>
          <a:xfrm>
            <a:off x="1988280" y="3838680"/>
            <a:ext cx="3409920" cy="2739240"/>
            <a:chOff x="1988280" y="3838680"/>
            <a:chExt cx="3409920" cy="2739240"/>
          </a:xfrm>
        </p:grpSpPr>
        <p:sp>
          <p:nvSpPr>
            <p:cNvPr id="61" name="Овал 9"/>
            <p:cNvSpPr/>
            <p:nvPr/>
          </p:nvSpPr>
          <p:spPr>
            <a:xfrm rot="824400">
              <a:off x="2193120" y="4164840"/>
              <a:ext cx="2999880" cy="2086560"/>
            </a:xfrm>
            <a:prstGeom prst="ellipse">
              <a:avLst/>
            </a:prstGeom>
            <a:solidFill>
              <a:srgbClr val="92D050"/>
            </a:solidFill>
            <a:ln w="2540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endParaRPr lang="uk-UA" sz="1800" b="0" strike="noStrike" spc="-1">
                <a:solidFill>
                  <a:srgbClr val="000000"/>
                </a:solidFill>
                <a:latin typeface="Arial"/>
              </a:endParaRPr>
            </a:p>
          </p:txBody>
        </p:sp>
        <p:sp>
          <p:nvSpPr>
            <p:cNvPr id="62" name="Овал 4"/>
            <p:cNvSpPr/>
            <p:nvPr/>
          </p:nvSpPr>
          <p:spPr>
            <a:xfrm rot="824400">
              <a:off x="2360520" y="4494960"/>
              <a:ext cx="2682720" cy="147528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40680" tIns="40680" rIns="40680" bIns="40680" numCol="1" spcCol="1440" anchor="ctr">
              <a:noAutofit/>
            </a:bodyPr>
            <a:lstStyle/>
            <a:p>
              <a:pPr algn="ctr">
                <a:lnSpc>
                  <a:spcPct val="90000"/>
                </a:lnSpc>
                <a:spcAft>
                  <a:spcPts val="1120"/>
                </a:spcAft>
                <a:tabLst>
                  <a:tab pos="0" algn="l"/>
                </a:tabLst>
              </a:pPr>
              <a:r>
                <a:rPr lang="ru-RU" sz="3200" b="1" strike="noStrike" spc="-1">
                  <a:solidFill>
                    <a:srgbClr val="000000"/>
                  </a:solidFill>
                  <a:latin typeface="Times New Roman"/>
                </a:rPr>
                <a:t>ПІДМЕТ</a:t>
              </a:r>
              <a:endParaRPr lang="uk-UA" sz="3200" b="0" strike="noStrike" spc="-1">
                <a:solidFill>
                  <a:srgbClr val="000000"/>
                </a:solidFill>
                <a:latin typeface="Arial"/>
              </a:endParaRPr>
            </a:p>
          </p:txBody>
        </p:sp>
      </p:grpSp>
      <p:grpSp>
        <p:nvGrpSpPr>
          <p:cNvPr id="63" name="Группа 11"/>
          <p:cNvGrpSpPr/>
          <p:nvPr/>
        </p:nvGrpSpPr>
        <p:grpSpPr>
          <a:xfrm>
            <a:off x="5416560" y="4367160"/>
            <a:ext cx="2976840" cy="2595600"/>
            <a:chOff x="5416560" y="4367160"/>
            <a:chExt cx="2976840" cy="2595600"/>
          </a:xfrm>
        </p:grpSpPr>
        <p:sp>
          <p:nvSpPr>
            <p:cNvPr id="64" name="Овал 12"/>
            <p:cNvSpPr/>
            <p:nvPr/>
          </p:nvSpPr>
          <p:spPr>
            <a:xfrm rot="529200">
              <a:off x="5569920" y="4558680"/>
              <a:ext cx="2669400" cy="2212560"/>
            </a:xfrm>
            <a:prstGeom prst="ellipse">
              <a:avLst/>
            </a:prstGeom>
            <a:solidFill>
              <a:srgbClr val="FFC000"/>
            </a:solidFill>
            <a:ln w="25400">
              <a:solidFill>
                <a:srgbClr val="EEECE1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endParaRPr lang="uk-UA" sz="1800" b="0" strike="noStrike" spc="-1">
                <a:solidFill>
                  <a:srgbClr val="000000"/>
                </a:solidFill>
                <a:latin typeface="Arial"/>
              </a:endParaRPr>
            </a:p>
          </p:txBody>
        </p:sp>
        <p:sp>
          <p:nvSpPr>
            <p:cNvPr id="65" name="Овал 4"/>
            <p:cNvSpPr/>
            <p:nvPr/>
          </p:nvSpPr>
          <p:spPr>
            <a:xfrm rot="529200">
              <a:off x="5752080" y="4836960"/>
              <a:ext cx="2422440" cy="156456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40680" tIns="40680" rIns="40680" bIns="40680" numCol="1" spcCol="1440" anchor="ctr">
              <a:noAutofit/>
            </a:bodyPr>
            <a:lstStyle/>
            <a:p>
              <a:pPr algn="ctr">
                <a:lnSpc>
                  <a:spcPct val="90000"/>
                </a:lnSpc>
                <a:spcAft>
                  <a:spcPts val="1120"/>
                </a:spcAft>
                <a:tabLst>
                  <a:tab pos="0" algn="l"/>
                </a:tabLst>
              </a:pPr>
              <a:r>
                <a:rPr lang="uk-UA" sz="3200" b="1" strike="noStrike" spc="-1">
                  <a:solidFill>
                    <a:srgbClr val="000000"/>
                  </a:solidFill>
                  <a:latin typeface="Times New Roman"/>
                </a:rPr>
                <a:t>ПРИСУДОК</a:t>
              </a:r>
              <a:endParaRPr lang="uk-UA" sz="3200" b="0" strike="noStrike" spc="-1">
                <a:solidFill>
                  <a:srgbClr val="000000"/>
                </a:solidFill>
                <a:latin typeface="Arial"/>
              </a:endParaRPr>
            </a:p>
          </p:txBody>
        </p:sp>
      </p:grpSp>
      <p:sp>
        <p:nvSpPr>
          <p:cNvPr id="66" name="Прямоугольник 2"/>
          <p:cNvSpPr/>
          <p:nvPr/>
        </p:nvSpPr>
        <p:spPr>
          <a:xfrm rot="694800">
            <a:off x="4614480" y="1160280"/>
            <a:ext cx="4571640" cy="1400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uk-UA" sz="4300" b="1" strike="noStrike" spc="-1">
                <a:solidFill>
                  <a:srgbClr val="7030A0"/>
                </a:solidFill>
                <a:latin typeface="Corbel"/>
              </a:rPr>
              <a:t>Головні члени речення</a:t>
            </a:r>
            <a:endParaRPr lang="uk-UA" sz="43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67" name="Рисунок 17"/>
          <p:cNvPicPr/>
          <p:nvPr/>
        </p:nvPicPr>
        <p:blipFill>
          <a:blip r:embed="rId4"/>
          <a:stretch/>
        </p:blipFill>
        <p:spPr>
          <a:xfrm>
            <a:off x="147960" y="335880"/>
            <a:ext cx="3880800" cy="3880800"/>
          </a:xfrm>
          <a:prstGeom prst="rect">
            <a:avLst/>
          </a:prstGeom>
          <a:ln w="0">
            <a:noFill/>
          </a:ln>
        </p:spPr>
      </p:pic>
      <p:sp>
        <p:nvSpPr>
          <p:cNvPr id="68" name="Прямоугольник 18"/>
          <p:cNvSpPr/>
          <p:nvPr/>
        </p:nvSpPr>
        <p:spPr>
          <a:xfrm>
            <a:off x="8642880" y="6301440"/>
            <a:ext cx="309240" cy="394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uk-UA" sz="2000" b="0" strike="noStrike" spc="-1">
                <a:solidFill>
                  <a:srgbClr val="000000"/>
                </a:solidFill>
                <a:latin typeface="Times New Roman"/>
              </a:rPr>
              <a:t>2</a:t>
            </a:r>
            <a:endParaRPr lang="uk-UA" sz="20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0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1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7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8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9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2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3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Picture 2" descr="https://ds02.infourok.ru/uploads/ex/0130/000669cf-3f894bb0/img23.jpg"/>
          <p:cNvPicPr/>
          <p:nvPr/>
        </p:nvPicPr>
        <p:blipFill>
          <a:blip r:embed="rId3"/>
          <a:stretch/>
        </p:blipFill>
        <p:spPr>
          <a:xfrm>
            <a:off x="23400" y="-6480"/>
            <a:ext cx="9120240" cy="6840000"/>
          </a:xfrm>
          <a:prstGeom prst="rect">
            <a:avLst/>
          </a:prstGeom>
          <a:ln w="0">
            <a:noFill/>
          </a:ln>
        </p:spPr>
      </p:pic>
      <p:sp>
        <p:nvSpPr>
          <p:cNvPr id="70" name="Прямоугольник 2"/>
          <p:cNvSpPr/>
          <p:nvPr/>
        </p:nvSpPr>
        <p:spPr>
          <a:xfrm>
            <a:off x="0" y="499320"/>
            <a:ext cx="8892000" cy="546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marL="272880" indent="-272880">
              <a:lnSpc>
                <a:spcPct val="100000"/>
              </a:lnSpc>
              <a:spcBef>
                <a:spcPts val="601"/>
              </a:spcBef>
              <a:tabLst>
                <a:tab pos="0" algn="l"/>
              </a:tabLst>
            </a:pPr>
            <a:r>
              <a:rPr lang="uk-UA" sz="3000" b="0" strike="noStrike" spc="-1">
                <a:solidFill>
                  <a:srgbClr val="000000"/>
                </a:solidFill>
                <a:latin typeface="Constantia"/>
              </a:rPr>
              <a:t>            </a:t>
            </a:r>
            <a:endParaRPr lang="uk-UA" sz="3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1" name="Прямоугольник 4"/>
          <p:cNvSpPr/>
          <p:nvPr/>
        </p:nvSpPr>
        <p:spPr>
          <a:xfrm>
            <a:off x="987120" y="776160"/>
            <a:ext cx="2486160" cy="912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5400" b="1" strike="noStrike" spc="-1">
                <a:solidFill>
                  <a:srgbClr val="7030A0"/>
                </a:solidFill>
                <a:latin typeface="Times New Roman"/>
              </a:rPr>
              <a:t>Підмет</a:t>
            </a:r>
            <a:endParaRPr lang="uk-UA" sz="5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2" name="Прямоугольник 6"/>
          <p:cNvSpPr/>
          <p:nvPr/>
        </p:nvSpPr>
        <p:spPr>
          <a:xfrm>
            <a:off x="5241240" y="895680"/>
            <a:ext cx="3528000" cy="1400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5400" b="1" strike="noStrike" spc="-1">
                <a:solidFill>
                  <a:srgbClr val="7030A0"/>
                </a:solidFill>
                <a:latin typeface="Times New Roman"/>
              </a:rPr>
              <a:t>Присудок</a:t>
            </a:r>
            <a:endParaRPr lang="uk-UA" sz="5400" b="0" strike="noStrike" spc="-1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100000"/>
              </a:lnSpc>
            </a:pPr>
            <a:endParaRPr lang="uk-UA" sz="32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73" name="Рисунок 7"/>
          <p:cNvPicPr/>
          <p:nvPr/>
        </p:nvPicPr>
        <p:blipFill>
          <a:blip r:embed="rId4"/>
          <a:stretch/>
        </p:blipFill>
        <p:spPr>
          <a:xfrm>
            <a:off x="107640" y="2277000"/>
            <a:ext cx="3882960" cy="3882960"/>
          </a:xfrm>
          <a:prstGeom prst="rect">
            <a:avLst/>
          </a:prstGeom>
          <a:ln w="0">
            <a:noFill/>
          </a:ln>
        </p:spPr>
      </p:pic>
      <p:sp>
        <p:nvSpPr>
          <p:cNvPr id="74" name="Прямоугольник 8"/>
          <p:cNvSpPr/>
          <p:nvPr/>
        </p:nvSpPr>
        <p:spPr>
          <a:xfrm>
            <a:off x="3154680" y="4869000"/>
            <a:ext cx="5902200" cy="820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ru-RU" sz="4800" b="0" strike="noStrike" spc="-1">
                <a:solidFill>
                  <a:srgbClr val="0070C0"/>
                </a:solidFill>
                <a:latin typeface="Times New Roman"/>
              </a:rPr>
              <a:t>Сонечко посміхається</a:t>
            </a:r>
            <a:endParaRPr lang="uk-UA" sz="4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5" name="Прямоугольник 13"/>
          <p:cNvSpPr/>
          <p:nvPr/>
        </p:nvSpPr>
        <p:spPr>
          <a:xfrm>
            <a:off x="4960800" y="2107440"/>
            <a:ext cx="3619440" cy="2284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uk-UA" sz="3600" b="1" strike="noStrike" spc="-1">
                <a:solidFill>
                  <a:srgbClr val="00B050"/>
                </a:solidFill>
                <a:latin typeface="Times New Roman"/>
              </a:rPr>
              <a:t>Що робить? </a:t>
            </a:r>
            <a:endParaRPr lang="uk-UA" sz="3600" b="0" strike="noStrike" spc="-1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uk-UA" sz="3600" b="1" strike="noStrike" spc="-1">
                <a:solidFill>
                  <a:srgbClr val="00B050"/>
                </a:solidFill>
                <a:latin typeface="Times New Roman"/>
              </a:rPr>
              <a:t>Що зробить? Що робив?  </a:t>
            </a:r>
            <a:endParaRPr lang="uk-UA" sz="3600" b="0" strike="noStrike" spc="-1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uk-UA" sz="3600" b="1" strike="noStrike" spc="-1">
                <a:solidFill>
                  <a:srgbClr val="00B050"/>
                </a:solidFill>
                <a:latin typeface="Times New Roman"/>
              </a:rPr>
              <a:t>Що роблять? </a:t>
            </a:r>
            <a:endParaRPr lang="uk-UA" sz="36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6" name="Прямоугольник 14"/>
          <p:cNvSpPr/>
          <p:nvPr/>
        </p:nvSpPr>
        <p:spPr>
          <a:xfrm>
            <a:off x="992880" y="2084040"/>
            <a:ext cx="2486160" cy="6382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3600" b="1" strike="noStrike" spc="-1">
                <a:solidFill>
                  <a:srgbClr val="00B050"/>
                </a:solidFill>
                <a:latin typeface="Times New Roman"/>
              </a:rPr>
              <a:t>Хто? Що?</a:t>
            </a:r>
            <a:endParaRPr lang="uk-UA" sz="36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7" name="Прямоугольник 15"/>
          <p:cNvSpPr/>
          <p:nvPr/>
        </p:nvSpPr>
        <p:spPr>
          <a:xfrm>
            <a:off x="8642880" y="6301440"/>
            <a:ext cx="309240" cy="394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uk-UA" sz="2000" b="0" strike="noStrike" spc="-1">
                <a:solidFill>
                  <a:srgbClr val="000000"/>
                </a:solidFill>
                <a:latin typeface="Times New Roman"/>
              </a:rPr>
              <a:t>3</a:t>
            </a:r>
            <a:endParaRPr lang="uk-UA" sz="20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1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2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Picture 2" descr="https://ds02.infourok.ru/uploads/ex/0130/000669cf-3f894bb0/img23.jpg"/>
          <p:cNvPicPr/>
          <p:nvPr/>
        </p:nvPicPr>
        <p:blipFill>
          <a:blip r:embed="rId3"/>
          <a:stretch/>
        </p:blipFill>
        <p:spPr>
          <a:xfrm>
            <a:off x="0" y="0"/>
            <a:ext cx="9120240" cy="6840000"/>
          </a:xfrm>
          <a:prstGeom prst="rect">
            <a:avLst/>
          </a:prstGeom>
          <a:ln w="0">
            <a:noFill/>
          </a:ln>
        </p:spPr>
      </p:pic>
      <p:sp>
        <p:nvSpPr>
          <p:cNvPr id="79" name="Прямоугольник 2"/>
          <p:cNvSpPr/>
          <p:nvPr/>
        </p:nvSpPr>
        <p:spPr>
          <a:xfrm>
            <a:off x="0" y="499320"/>
            <a:ext cx="8892000" cy="546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marL="272880" indent="-272880">
              <a:lnSpc>
                <a:spcPct val="100000"/>
              </a:lnSpc>
              <a:spcBef>
                <a:spcPts val="601"/>
              </a:spcBef>
              <a:tabLst>
                <a:tab pos="0" algn="l"/>
              </a:tabLst>
            </a:pPr>
            <a:r>
              <a:rPr lang="uk-UA" sz="3000" b="0" strike="noStrike" spc="-1">
                <a:solidFill>
                  <a:srgbClr val="000000"/>
                </a:solidFill>
                <a:latin typeface="Constantia"/>
              </a:rPr>
              <a:t>            </a:t>
            </a:r>
            <a:endParaRPr lang="uk-UA" sz="3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80" name="Прямоугольник 3"/>
          <p:cNvSpPr/>
          <p:nvPr/>
        </p:nvSpPr>
        <p:spPr>
          <a:xfrm>
            <a:off x="2130840" y="499320"/>
            <a:ext cx="4858200" cy="912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uk-UA" sz="5400" b="0" strike="noStrike" spc="-1">
                <a:solidFill>
                  <a:srgbClr val="C00000"/>
                </a:solidFill>
                <a:latin typeface="Comic Sans MS"/>
              </a:rPr>
              <a:t>ЗАПАМ’ЯТАЙ</a:t>
            </a:r>
            <a:endParaRPr lang="uk-UA" sz="5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81" name="Прямоугольник 5"/>
          <p:cNvSpPr/>
          <p:nvPr/>
        </p:nvSpPr>
        <p:spPr>
          <a:xfrm>
            <a:off x="837720" y="1680480"/>
            <a:ext cx="7910280" cy="4934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marL="82440">
              <a:lnSpc>
                <a:spcPct val="100000"/>
              </a:lnSpc>
              <a:spcBef>
                <a:spcPts val="601"/>
              </a:spcBef>
            </a:pPr>
            <a:r>
              <a:rPr lang="uk-UA" sz="3200" b="1" strike="noStrike" spc="-1">
                <a:solidFill>
                  <a:srgbClr val="FF0000"/>
                </a:solidFill>
                <a:latin typeface="Corbel"/>
              </a:rPr>
              <a:t>ПІДМЕТ                                      ПРИСУДОК</a:t>
            </a:r>
            <a:endParaRPr lang="uk-UA" sz="3200" b="0" strike="noStrike" spc="-1">
              <a:solidFill>
                <a:srgbClr val="000000"/>
              </a:solidFill>
              <a:latin typeface="Arial"/>
            </a:endParaRPr>
          </a:p>
          <a:p>
            <a:pPr marL="82440">
              <a:lnSpc>
                <a:spcPct val="100000"/>
              </a:lnSpc>
              <a:spcBef>
                <a:spcPts val="601"/>
              </a:spcBef>
            </a:pPr>
            <a:endParaRPr lang="uk-UA" sz="3200" b="0" strike="noStrike" spc="-1">
              <a:solidFill>
                <a:srgbClr val="000000"/>
              </a:solidFill>
              <a:latin typeface="Arial"/>
            </a:endParaRPr>
          </a:p>
          <a:p>
            <a:pPr marL="82440">
              <a:lnSpc>
                <a:spcPct val="100000"/>
              </a:lnSpc>
              <a:spcBef>
                <a:spcPts val="601"/>
              </a:spcBef>
            </a:pPr>
            <a:r>
              <a:rPr lang="uk-UA" sz="3200" b="1" strike="noStrike" spc="-1">
                <a:solidFill>
                  <a:srgbClr val="002060"/>
                </a:solidFill>
                <a:latin typeface="Corbel"/>
              </a:rPr>
              <a:t>Хто?Що?                                    Що робить?</a:t>
            </a:r>
            <a:endParaRPr lang="uk-UA" sz="3200" b="0" strike="noStrike" spc="-1">
              <a:solidFill>
                <a:srgbClr val="000000"/>
              </a:solidFill>
              <a:latin typeface="Arial"/>
            </a:endParaRPr>
          </a:p>
          <a:p>
            <a:pPr marL="82440">
              <a:lnSpc>
                <a:spcPct val="100000"/>
              </a:lnSpc>
              <a:spcBef>
                <a:spcPts val="601"/>
              </a:spcBef>
            </a:pPr>
            <a:endParaRPr lang="uk-UA" sz="3200" b="0" strike="noStrike" spc="-1">
              <a:solidFill>
                <a:srgbClr val="000000"/>
              </a:solidFill>
              <a:latin typeface="Arial"/>
            </a:endParaRPr>
          </a:p>
          <a:p>
            <a:pPr marL="82440">
              <a:lnSpc>
                <a:spcPct val="100000"/>
              </a:lnSpc>
              <a:spcBef>
                <a:spcPts val="601"/>
              </a:spcBef>
            </a:pPr>
            <a:endParaRPr lang="uk-UA" sz="3200" b="0" strike="noStrike" spc="-1">
              <a:solidFill>
                <a:srgbClr val="000000"/>
              </a:solidFill>
              <a:latin typeface="Arial"/>
            </a:endParaRPr>
          </a:p>
          <a:p>
            <a:pPr marL="82440">
              <a:lnSpc>
                <a:spcPct val="100000"/>
              </a:lnSpc>
              <a:spcBef>
                <a:spcPts val="601"/>
              </a:spcBef>
            </a:pPr>
            <a:endParaRPr lang="uk-UA" sz="4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uk-UA" sz="4000" b="1" strike="noStrike" spc="-1">
                <a:solidFill>
                  <a:srgbClr val="FF0000"/>
                </a:solidFill>
                <a:latin typeface="Corbel"/>
              </a:rPr>
              <a:t>              </a:t>
            </a:r>
            <a:r>
              <a:rPr lang="ru-RU" sz="4800" b="0" strike="noStrike" spc="-1">
                <a:solidFill>
                  <a:srgbClr val="7030A0"/>
                </a:solidFill>
                <a:latin typeface="Times New Roman"/>
              </a:rPr>
              <a:t>Сонечко посміхається</a:t>
            </a:r>
            <a:endParaRPr lang="uk-UA" sz="4800" b="0" strike="noStrike" spc="-1">
              <a:solidFill>
                <a:srgbClr val="000000"/>
              </a:solidFill>
              <a:latin typeface="Arial"/>
            </a:endParaRPr>
          </a:p>
          <a:p>
            <a:pPr marL="82440">
              <a:lnSpc>
                <a:spcPct val="100000"/>
              </a:lnSpc>
              <a:spcBef>
                <a:spcPts val="601"/>
              </a:spcBef>
            </a:pPr>
            <a:endParaRPr lang="uk-UA" sz="4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82" name="Стрелка вниз 16"/>
          <p:cNvSpPr/>
          <p:nvPr/>
        </p:nvSpPr>
        <p:spPr>
          <a:xfrm>
            <a:off x="1547640" y="2133000"/>
            <a:ext cx="287640" cy="77256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4F81BD"/>
          </a:solidFill>
          <a:ln>
            <a:solidFill>
              <a:srgbClr val="3A5F8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Calibri"/>
            </a:endParaRPr>
          </a:p>
        </p:txBody>
      </p:sp>
      <p:sp>
        <p:nvSpPr>
          <p:cNvPr id="83" name="Стрелка вниз 17"/>
          <p:cNvSpPr/>
          <p:nvPr/>
        </p:nvSpPr>
        <p:spPr>
          <a:xfrm>
            <a:off x="6717960" y="2133000"/>
            <a:ext cx="287640" cy="77256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4F81BD"/>
          </a:solidFill>
          <a:ln>
            <a:solidFill>
              <a:srgbClr val="3A5F8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Calibri"/>
            </a:endParaRPr>
          </a:p>
        </p:txBody>
      </p:sp>
      <p:sp>
        <p:nvSpPr>
          <p:cNvPr id="84" name="Стрелка вниз 18"/>
          <p:cNvSpPr/>
          <p:nvPr/>
        </p:nvSpPr>
        <p:spPr>
          <a:xfrm>
            <a:off x="1484640" y="3443760"/>
            <a:ext cx="414000" cy="72864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4F81BD"/>
          </a:solidFill>
          <a:ln>
            <a:solidFill>
              <a:srgbClr val="3A5F8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Calibri"/>
            </a:endParaRPr>
          </a:p>
        </p:txBody>
      </p:sp>
      <p:sp>
        <p:nvSpPr>
          <p:cNvPr id="85" name="Стрелка вниз 19"/>
          <p:cNvSpPr/>
          <p:nvPr/>
        </p:nvSpPr>
        <p:spPr>
          <a:xfrm>
            <a:off x="6717960" y="3420360"/>
            <a:ext cx="374040" cy="80064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4F81BD"/>
          </a:solidFill>
          <a:ln>
            <a:solidFill>
              <a:srgbClr val="3A5F8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Calibri"/>
            </a:endParaRPr>
          </a:p>
        </p:txBody>
      </p:sp>
      <p:cxnSp>
        <p:nvCxnSpPr>
          <p:cNvPr id="86" name="Прямая соединительная линия 21"/>
          <p:cNvCxnSpPr/>
          <p:nvPr/>
        </p:nvCxnSpPr>
        <p:spPr>
          <a:xfrm>
            <a:off x="683280" y="4437000"/>
            <a:ext cx="2232720" cy="360"/>
          </a:xfrm>
          <a:prstGeom prst="straightConnector1">
            <a:avLst/>
          </a:prstGeom>
          <a:ln>
            <a:solidFill>
              <a:srgbClr val="4A7EBB"/>
            </a:solidFill>
            <a:round/>
          </a:ln>
        </p:spPr>
      </p:cxnSp>
      <p:cxnSp>
        <p:nvCxnSpPr>
          <p:cNvPr id="87" name="Прямая соединительная линия 23"/>
          <p:cNvCxnSpPr/>
          <p:nvPr/>
        </p:nvCxnSpPr>
        <p:spPr>
          <a:xfrm>
            <a:off x="5364000" y="4437000"/>
            <a:ext cx="2736720" cy="360"/>
          </a:xfrm>
          <a:prstGeom prst="straightConnector1">
            <a:avLst/>
          </a:prstGeom>
          <a:ln>
            <a:solidFill>
              <a:srgbClr val="4A7EBB"/>
            </a:solidFill>
            <a:round/>
          </a:ln>
        </p:spPr>
      </p:cxnSp>
      <p:cxnSp>
        <p:nvCxnSpPr>
          <p:cNvPr id="88" name="Прямая соединительная линия 27"/>
          <p:cNvCxnSpPr/>
          <p:nvPr/>
        </p:nvCxnSpPr>
        <p:spPr>
          <a:xfrm>
            <a:off x="5364000" y="4653000"/>
            <a:ext cx="2736720" cy="360"/>
          </a:xfrm>
          <a:prstGeom prst="straightConnector1">
            <a:avLst/>
          </a:prstGeom>
          <a:ln>
            <a:solidFill>
              <a:srgbClr val="4A7EBB"/>
            </a:solidFill>
            <a:round/>
          </a:ln>
        </p:spPr>
      </p:cxnSp>
      <p:cxnSp>
        <p:nvCxnSpPr>
          <p:cNvPr id="89" name="Прямая соединительная линия 30"/>
          <p:cNvCxnSpPr/>
          <p:nvPr/>
        </p:nvCxnSpPr>
        <p:spPr>
          <a:xfrm>
            <a:off x="2555640" y="5877000"/>
            <a:ext cx="1944360" cy="360"/>
          </a:xfrm>
          <a:prstGeom prst="straightConnector1">
            <a:avLst/>
          </a:prstGeom>
          <a:ln>
            <a:solidFill>
              <a:srgbClr val="4A7EBB"/>
            </a:solidFill>
            <a:round/>
          </a:ln>
        </p:spPr>
      </p:cxnSp>
      <p:cxnSp>
        <p:nvCxnSpPr>
          <p:cNvPr id="90" name="Прямая соединительная линия 32"/>
          <p:cNvCxnSpPr/>
          <p:nvPr/>
        </p:nvCxnSpPr>
        <p:spPr>
          <a:xfrm>
            <a:off x="4788000" y="5877000"/>
            <a:ext cx="3312720" cy="360"/>
          </a:xfrm>
          <a:prstGeom prst="straightConnector1">
            <a:avLst/>
          </a:prstGeom>
          <a:ln>
            <a:solidFill>
              <a:srgbClr val="4A7EBB"/>
            </a:solidFill>
            <a:round/>
          </a:ln>
        </p:spPr>
      </p:cxnSp>
      <p:cxnSp>
        <p:nvCxnSpPr>
          <p:cNvPr id="91" name="Прямая соединительная линия 34"/>
          <p:cNvCxnSpPr/>
          <p:nvPr/>
        </p:nvCxnSpPr>
        <p:spPr>
          <a:xfrm>
            <a:off x="4788000" y="6093000"/>
            <a:ext cx="3312720" cy="360"/>
          </a:xfrm>
          <a:prstGeom prst="straightConnector1">
            <a:avLst/>
          </a:prstGeom>
          <a:ln>
            <a:solidFill>
              <a:srgbClr val="4A7EBB"/>
            </a:solidFill>
            <a:round/>
          </a:ln>
        </p:spPr>
      </p:cxnSp>
      <p:sp>
        <p:nvSpPr>
          <p:cNvPr id="92" name="Прямоугольник 36"/>
          <p:cNvSpPr/>
          <p:nvPr/>
        </p:nvSpPr>
        <p:spPr>
          <a:xfrm>
            <a:off x="8642880" y="6301440"/>
            <a:ext cx="309240" cy="394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uk-UA" sz="2000" b="0" strike="noStrike" spc="-1">
                <a:solidFill>
                  <a:srgbClr val="000000"/>
                </a:solidFill>
                <a:latin typeface="Times New Roman"/>
              </a:rPr>
              <a:t>4</a:t>
            </a:r>
            <a:endParaRPr lang="uk-UA" sz="20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0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7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8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9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2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2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2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34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4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4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42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49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50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1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5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5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0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Picture 2" descr="https://ds02.infourok.ru/uploads/ex/0130/000669cf-3f894bb0/img23.jpg"/>
          <p:cNvPicPr/>
          <p:nvPr/>
        </p:nvPicPr>
        <p:blipFill>
          <a:blip r:embed="rId3"/>
          <a:stretch/>
        </p:blipFill>
        <p:spPr>
          <a:xfrm>
            <a:off x="14400" y="0"/>
            <a:ext cx="9120240" cy="6840000"/>
          </a:xfrm>
          <a:prstGeom prst="rect">
            <a:avLst/>
          </a:prstGeom>
          <a:ln w="0">
            <a:noFill/>
          </a:ln>
        </p:spPr>
      </p:pic>
      <p:sp>
        <p:nvSpPr>
          <p:cNvPr id="94" name="Выноска-облако 2"/>
          <p:cNvSpPr/>
          <p:nvPr/>
        </p:nvSpPr>
        <p:spPr>
          <a:xfrm>
            <a:off x="467640" y="188640"/>
            <a:ext cx="8424720" cy="3024000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bg2"/>
          </a:solidFill>
          <a:ln>
            <a:solidFill>
              <a:srgbClr val="3A5F8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uk-UA" sz="2800" b="0" strike="noStrike" spc="-1">
                <a:solidFill>
                  <a:srgbClr val="0070C0"/>
                </a:solidFill>
                <a:latin typeface="Comic Sans MS"/>
              </a:rPr>
              <a:t>Питання між головними членами речення можна ставити від підмета до присудка і навпаки</a:t>
            </a:r>
            <a:endParaRPr lang="uk-UA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95" name="Прямоугольник 3"/>
          <p:cNvSpPr/>
          <p:nvPr/>
        </p:nvSpPr>
        <p:spPr>
          <a:xfrm>
            <a:off x="539640" y="4185000"/>
            <a:ext cx="8784720" cy="820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ru-RU" sz="4800" b="0" strike="noStrike" spc="-1">
                <a:solidFill>
                  <a:srgbClr val="7030A0"/>
                </a:solidFill>
                <a:latin typeface="Times New Roman"/>
              </a:rPr>
              <a:t>Сонечко                  посміхається</a:t>
            </a:r>
            <a:endParaRPr lang="uk-UA" sz="4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96" name="Стрелка вправо 6"/>
          <p:cNvSpPr/>
          <p:nvPr/>
        </p:nvSpPr>
        <p:spPr>
          <a:xfrm>
            <a:off x="2915640" y="4716720"/>
            <a:ext cx="2448000" cy="12708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4F81BD"/>
          </a:solidFill>
          <a:ln>
            <a:solidFill>
              <a:srgbClr val="3A5F8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90000" rIns="90000" bIns="90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Calibri"/>
            </a:endParaRPr>
          </a:p>
        </p:txBody>
      </p:sp>
      <p:sp>
        <p:nvSpPr>
          <p:cNvPr id="97" name="Стрелка вправо 8"/>
          <p:cNvSpPr/>
          <p:nvPr/>
        </p:nvSpPr>
        <p:spPr>
          <a:xfrm rot="10800000">
            <a:off x="2916000" y="4456800"/>
            <a:ext cx="2448000" cy="12708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4F81BD"/>
          </a:solidFill>
          <a:ln>
            <a:solidFill>
              <a:srgbClr val="3A5F8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90000" rIns="90000" bIns="90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Calibri"/>
            </a:endParaRPr>
          </a:p>
        </p:txBody>
      </p:sp>
      <p:sp>
        <p:nvSpPr>
          <p:cNvPr id="98" name="Прямоугольник 9"/>
          <p:cNvSpPr/>
          <p:nvPr/>
        </p:nvSpPr>
        <p:spPr>
          <a:xfrm>
            <a:off x="3530880" y="3639600"/>
            <a:ext cx="1483200" cy="759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uk-UA" sz="4400" b="1" strike="noStrike" spc="-1">
                <a:solidFill>
                  <a:srgbClr val="C00000"/>
                </a:solidFill>
                <a:latin typeface="Times New Roman"/>
              </a:rPr>
              <a:t>Що?</a:t>
            </a:r>
            <a:endParaRPr lang="uk-UA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99" name="Прямоугольник 10"/>
          <p:cNvSpPr/>
          <p:nvPr/>
        </p:nvSpPr>
        <p:spPr>
          <a:xfrm>
            <a:off x="2642400" y="5098320"/>
            <a:ext cx="3259440" cy="759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uk-UA" sz="4400" b="1" strike="noStrike" spc="-1">
                <a:solidFill>
                  <a:srgbClr val="C00000"/>
                </a:solidFill>
                <a:latin typeface="Times New Roman"/>
              </a:rPr>
              <a:t>Що робить?</a:t>
            </a:r>
            <a:endParaRPr lang="uk-UA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0" name="Прямоугольник 11"/>
          <p:cNvSpPr/>
          <p:nvPr/>
        </p:nvSpPr>
        <p:spPr>
          <a:xfrm>
            <a:off x="8642880" y="6301440"/>
            <a:ext cx="309240" cy="394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uk-UA" sz="2000" b="0" strike="noStrike" spc="-1">
                <a:solidFill>
                  <a:srgbClr val="000000"/>
                </a:solidFill>
                <a:latin typeface="Times New Roman"/>
              </a:rPr>
              <a:t>5</a:t>
            </a:r>
            <a:endParaRPr lang="uk-UA" sz="20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1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 additive="repl">
                                        <p:cTn id="20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4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 additive="repl">
                                        <p:cTn id="2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Picture 2" descr="https://ds02.infourok.ru/uploads/ex/0130/000669cf-3f894bb0/img23.jpg"/>
          <p:cNvPicPr/>
          <p:nvPr/>
        </p:nvPicPr>
        <p:blipFill>
          <a:blip r:embed="rId2"/>
          <a:stretch/>
        </p:blipFill>
        <p:spPr>
          <a:xfrm>
            <a:off x="23400" y="-20880"/>
            <a:ext cx="9120240" cy="6840000"/>
          </a:xfrm>
          <a:prstGeom prst="rect">
            <a:avLst/>
          </a:prstGeom>
          <a:ln w="0">
            <a:noFill/>
          </a:ln>
        </p:spPr>
      </p:pic>
      <p:sp>
        <p:nvSpPr>
          <p:cNvPr id="102" name="Прямоугольник 2"/>
          <p:cNvSpPr/>
          <p:nvPr/>
        </p:nvSpPr>
        <p:spPr>
          <a:xfrm>
            <a:off x="467640" y="1674720"/>
            <a:ext cx="3293640" cy="3472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uk-UA" sz="2400" b="0" strike="noStrike" spc="-1">
                <a:solidFill>
                  <a:srgbClr val="000000"/>
                </a:solidFill>
                <a:latin typeface="Times New Roman"/>
              </a:rPr>
              <a:t>Слово, що означає, про кого або про що говориться  в реченні, та відповідає на питання </a:t>
            </a:r>
            <a:r>
              <a:rPr lang="uk-UA" sz="2400" b="1" strike="noStrike" spc="-1">
                <a:solidFill>
                  <a:srgbClr val="00B050"/>
                </a:solidFill>
                <a:latin typeface="Times New Roman"/>
              </a:rPr>
              <a:t>хто?</a:t>
            </a:r>
            <a:r>
              <a:rPr lang="uk-UA" sz="2400" b="0" strike="noStrike" spc="-1">
                <a:solidFill>
                  <a:srgbClr val="000000"/>
                </a:solidFill>
                <a:latin typeface="Times New Roman"/>
              </a:rPr>
              <a:t> або </a:t>
            </a:r>
            <a:r>
              <a:rPr lang="uk-UA" sz="2400" b="1" strike="noStrike" spc="-1">
                <a:solidFill>
                  <a:srgbClr val="00B050"/>
                </a:solidFill>
                <a:latin typeface="Times New Roman"/>
              </a:rPr>
              <a:t>що?</a:t>
            </a:r>
            <a:r>
              <a:rPr lang="uk-UA" sz="2400" b="0" strike="noStrike" spc="-1">
                <a:solidFill>
                  <a:srgbClr val="000000"/>
                </a:solidFill>
                <a:latin typeface="Times New Roman"/>
              </a:rPr>
              <a:t> називається </a:t>
            </a:r>
            <a:r>
              <a:rPr lang="uk-UA" sz="2400" b="1" strike="noStrike" spc="-1">
                <a:solidFill>
                  <a:srgbClr val="C00000"/>
                </a:solidFill>
                <a:latin typeface="Times New Roman"/>
              </a:rPr>
              <a:t>ПІДМЕТОМ</a:t>
            </a:r>
            <a:endParaRPr lang="uk-UA" sz="24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uk-UA" sz="5400" b="1" i="1" strike="noStrike" spc="-1">
                <a:solidFill>
                  <a:srgbClr val="1F497D"/>
                </a:solidFill>
                <a:latin typeface="Times New Roman"/>
              </a:rPr>
              <a:t>Сонечко</a:t>
            </a:r>
            <a:endParaRPr lang="uk-UA" sz="5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3" name="Прямоугольник 3"/>
          <p:cNvSpPr/>
          <p:nvPr/>
        </p:nvSpPr>
        <p:spPr>
          <a:xfrm>
            <a:off x="4356000" y="1683360"/>
            <a:ext cx="4464000" cy="3472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uk-UA" sz="2400" b="0" strike="noStrike" spc="-1">
                <a:solidFill>
                  <a:srgbClr val="000000"/>
                </a:solidFill>
                <a:latin typeface="Times New Roman"/>
              </a:rPr>
              <a:t>Слово, яке означає, що говориться про підмет, і відповідає на питання </a:t>
            </a:r>
            <a:r>
              <a:rPr lang="uk-UA" sz="2400" b="1" strike="noStrike" spc="-1">
                <a:solidFill>
                  <a:srgbClr val="00B050"/>
                </a:solidFill>
                <a:latin typeface="Times New Roman"/>
              </a:rPr>
              <a:t>що робить? що зробить? що робив?</a:t>
            </a:r>
            <a:r>
              <a:rPr lang="uk-UA" sz="2400" b="0" strike="noStrike" spc="-1">
                <a:solidFill>
                  <a:srgbClr val="00B050"/>
                </a:solidFill>
                <a:latin typeface="Times New Roman"/>
              </a:rPr>
              <a:t> </a:t>
            </a:r>
            <a:r>
              <a:rPr lang="uk-UA" sz="2400" b="0" strike="noStrike" spc="-1">
                <a:solidFill>
                  <a:srgbClr val="000000"/>
                </a:solidFill>
                <a:latin typeface="Times New Roman"/>
              </a:rPr>
              <a:t>або </a:t>
            </a:r>
            <a:r>
              <a:rPr lang="uk-UA" sz="2400" b="1" strike="noStrike" spc="-1">
                <a:solidFill>
                  <a:srgbClr val="00B050"/>
                </a:solidFill>
                <a:latin typeface="Times New Roman"/>
              </a:rPr>
              <a:t>що роблять? </a:t>
            </a:r>
            <a:r>
              <a:rPr lang="uk-UA" sz="2400" b="0" strike="noStrike" spc="-1">
                <a:solidFill>
                  <a:srgbClr val="000000"/>
                </a:solidFill>
                <a:latin typeface="Times New Roman"/>
              </a:rPr>
              <a:t>називається </a:t>
            </a:r>
            <a:endParaRPr lang="uk-UA" sz="2400" b="0" strike="noStrike" spc="-1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2400" b="1" strike="noStrike" spc="-1">
                <a:solidFill>
                  <a:srgbClr val="C00000"/>
                </a:solidFill>
                <a:latin typeface="Times New Roman"/>
              </a:rPr>
              <a:t>ПРИСУДКОМ</a:t>
            </a:r>
            <a:endParaRPr lang="uk-UA" sz="24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uk-UA" sz="5400" b="1" i="1" strike="noStrike" spc="-1">
                <a:solidFill>
                  <a:srgbClr val="1F497D"/>
                </a:solidFill>
                <a:latin typeface="Times New Roman"/>
              </a:rPr>
              <a:t>посміхається</a:t>
            </a:r>
            <a:endParaRPr lang="uk-UA" sz="54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04" name="Рисунок 4"/>
          <p:cNvPicPr/>
          <p:nvPr/>
        </p:nvPicPr>
        <p:blipFill>
          <a:blip r:embed="rId3"/>
          <a:stretch/>
        </p:blipFill>
        <p:spPr>
          <a:xfrm>
            <a:off x="3108960" y="188640"/>
            <a:ext cx="2542680" cy="2542680"/>
          </a:xfrm>
          <a:prstGeom prst="rect">
            <a:avLst/>
          </a:prstGeom>
          <a:ln w="0">
            <a:noFill/>
          </a:ln>
        </p:spPr>
      </p:pic>
      <p:sp>
        <p:nvSpPr>
          <p:cNvPr id="105" name="Прямоугольник 5"/>
          <p:cNvSpPr/>
          <p:nvPr/>
        </p:nvSpPr>
        <p:spPr>
          <a:xfrm>
            <a:off x="8642880" y="6301440"/>
            <a:ext cx="309240" cy="394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uk-UA" sz="2000" b="0" strike="noStrike" spc="-1">
                <a:solidFill>
                  <a:srgbClr val="000000"/>
                </a:solidFill>
                <a:latin typeface="Times New Roman"/>
              </a:rPr>
              <a:t>6</a:t>
            </a:r>
            <a:endParaRPr lang="uk-UA" sz="20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1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2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5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7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8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Picture 2" descr="https://ds02.infourok.ru/uploads/ex/0130/000669cf-3f894bb0/img23.jpg"/>
          <p:cNvPicPr/>
          <p:nvPr/>
        </p:nvPicPr>
        <p:blipFill>
          <a:blip r:embed="rId3"/>
          <a:stretch/>
        </p:blipFill>
        <p:spPr>
          <a:xfrm>
            <a:off x="0" y="8640"/>
            <a:ext cx="9120240" cy="6840000"/>
          </a:xfrm>
          <a:prstGeom prst="rect">
            <a:avLst/>
          </a:prstGeom>
          <a:ln w="0">
            <a:noFill/>
          </a:ln>
        </p:spPr>
      </p:pic>
      <p:sp>
        <p:nvSpPr>
          <p:cNvPr id="107" name="Прямоугольник 2"/>
          <p:cNvSpPr/>
          <p:nvPr/>
        </p:nvSpPr>
        <p:spPr>
          <a:xfrm>
            <a:off x="827640" y="4384800"/>
            <a:ext cx="184320" cy="645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endParaRPr lang="ru-RU" sz="36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08" name="Выноска-облако 3"/>
          <p:cNvSpPr/>
          <p:nvPr/>
        </p:nvSpPr>
        <p:spPr>
          <a:xfrm>
            <a:off x="861480" y="548640"/>
            <a:ext cx="7416360" cy="1223640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3A5F8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uk-UA" sz="3600" b="1" i="1" strike="noStrike" spc="-1">
                <a:solidFill>
                  <a:srgbClr val="002060"/>
                </a:solidFill>
                <a:latin typeface="Times New Roman"/>
              </a:rPr>
              <a:t>Гра «Склади речення за малюнком»</a:t>
            </a:r>
            <a:endParaRPr lang="uk-UA" sz="36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09" name="Рисунок 8"/>
          <p:cNvPicPr/>
          <p:nvPr/>
        </p:nvPicPr>
        <p:blipFill>
          <a:blip r:embed="rId4"/>
          <a:srcRect l="16474" t="3176" r="19441" b="28536"/>
          <a:stretch/>
        </p:blipFill>
        <p:spPr>
          <a:xfrm>
            <a:off x="323280" y="2312640"/>
            <a:ext cx="4248000" cy="3096000"/>
          </a:xfrm>
          <a:prstGeom prst="rect">
            <a:avLst/>
          </a:prstGeom>
          <a:ln w="0">
            <a:noFill/>
          </a:ln>
          <a:effectLst>
            <a:outerShdw blurRad="291960" dist="139498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0" name="Рисунок 9"/>
          <p:cNvPicPr/>
          <p:nvPr/>
        </p:nvPicPr>
        <p:blipFill>
          <a:blip r:embed="rId5"/>
          <a:srcRect l="24336" t="13018" r="8504" b="11063"/>
          <a:stretch/>
        </p:blipFill>
        <p:spPr>
          <a:xfrm>
            <a:off x="5220000" y="2365200"/>
            <a:ext cx="3589920" cy="3043440"/>
          </a:xfrm>
          <a:prstGeom prst="rect">
            <a:avLst/>
          </a:prstGeom>
          <a:ln w="0">
            <a:noFill/>
          </a:ln>
          <a:effectLst>
            <a:outerShdw blurRad="291960" dist="139498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1" name="Прямоугольник 10"/>
          <p:cNvSpPr/>
          <p:nvPr/>
        </p:nvSpPr>
        <p:spPr>
          <a:xfrm>
            <a:off x="2267640" y="5678280"/>
            <a:ext cx="6264000" cy="6382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uk-UA" sz="3600" b="1" i="1" strike="noStrike" spc="-1">
                <a:solidFill>
                  <a:srgbClr val="002060"/>
                </a:solidFill>
                <a:latin typeface="Times New Roman"/>
              </a:rPr>
              <a:t>Визнач підмет і присудок</a:t>
            </a:r>
            <a:endParaRPr lang="uk-UA" sz="36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2" name="Прямоугольник 11"/>
          <p:cNvSpPr/>
          <p:nvPr/>
        </p:nvSpPr>
        <p:spPr>
          <a:xfrm>
            <a:off x="8642880" y="6301440"/>
            <a:ext cx="309240" cy="394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uk-UA" sz="2000" b="0" strike="noStrike" spc="-1">
                <a:solidFill>
                  <a:srgbClr val="000000"/>
                </a:solidFill>
                <a:latin typeface="Times New Roman"/>
              </a:rPr>
              <a:t>7</a:t>
            </a:r>
            <a:endParaRPr lang="uk-UA" sz="20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8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66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 fmla="y-sin(pi*$)/3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664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 fmla="y-sin(pi*$)/9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1" dur="332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 fmla="y-sin(pi*$)/27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" dur="164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 fmla="y-sin(pi*$)/81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 fill="hold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fill="hold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 fill="hold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fill="hold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 fill="hold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fill="hold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 fill="hold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fill="hold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24" dur="18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5" dur="66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 fmla="y-sin(pi*$)/3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6" dur="664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 fmla="y-sin(pi*$)/9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7" dur="332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 fmla="y-sin(pi*$)/27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8" dur="164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 fmla="y-sin(pi*$)/81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 fill="hold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fill="hold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 fill="hold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fill="hold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 fill="hold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fill="hold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 fill="hold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fill="hold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0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1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4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4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" name="Picture 2" descr="https://ds02.infourok.ru/uploads/ex/0130/000669cf-3f894bb0/img23.jpg"/>
          <p:cNvPicPr/>
          <p:nvPr/>
        </p:nvPicPr>
        <p:blipFill>
          <a:blip r:embed="rId3"/>
          <a:stretch/>
        </p:blipFill>
        <p:spPr>
          <a:xfrm>
            <a:off x="0" y="-8640"/>
            <a:ext cx="9120240" cy="6840000"/>
          </a:xfrm>
          <a:prstGeom prst="rect">
            <a:avLst/>
          </a:prstGeom>
          <a:ln w="0">
            <a:noFill/>
          </a:ln>
        </p:spPr>
      </p:pic>
      <p:sp>
        <p:nvSpPr>
          <p:cNvPr id="114" name="Выноска-облако 2"/>
          <p:cNvSpPr/>
          <p:nvPr/>
        </p:nvSpPr>
        <p:spPr>
          <a:xfrm>
            <a:off x="1835640" y="692640"/>
            <a:ext cx="5184360" cy="1295640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C0504D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uk-UA" sz="3600" b="1" strike="noStrike" spc="-1">
                <a:solidFill>
                  <a:srgbClr val="C00000"/>
                </a:solidFill>
                <a:latin typeface="Times New Roman"/>
              </a:rPr>
              <a:t>Перевір</a:t>
            </a:r>
            <a:endParaRPr lang="uk-UA" sz="36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15" name="Рисунок 3"/>
          <p:cNvPicPr/>
          <p:nvPr/>
        </p:nvPicPr>
        <p:blipFill>
          <a:blip r:embed="rId4"/>
          <a:srcRect l="16474" t="3176" r="19441" b="28536"/>
          <a:stretch/>
        </p:blipFill>
        <p:spPr>
          <a:xfrm>
            <a:off x="107640" y="1989000"/>
            <a:ext cx="2448000" cy="1784160"/>
          </a:xfrm>
          <a:prstGeom prst="rect">
            <a:avLst/>
          </a:prstGeom>
          <a:ln w="0">
            <a:noFill/>
          </a:ln>
          <a:effectLst>
            <a:outerShdw blurRad="291960" dist="139498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6" name="Рисунок 4"/>
          <p:cNvPicPr/>
          <p:nvPr/>
        </p:nvPicPr>
        <p:blipFill>
          <a:blip r:embed="rId5"/>
          <a:srcRect l="24336" t="13018" r="8504" b="11063"/>
          <a:stretch/>
        </p:blipFill>
        <p:spPr>
          <a:xfrm>
            <a:off x="6588360" y="3870720"/>
            <a:ext cx="2234880" cy="1894680"/>
          </a:xfrm>
          <a:prstGeom prst="rect">
            <a:avLst/>
          </a:prstGeom>
          <a:ln w="0">
            <a:noFill/>
          </a:ln>
          <a:effectLst>
            <a:outerShdw blurRad="291960" dist="139498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7" name="Прямоугольник 5"/>
          <p:cNvSpPr/>
          <p:nvPr/>
        </p:nvSpPr>
        <p:spPr>
          <a:xfrm>
            <a:off x="3014280" y="2496240"/>
            <a:ext cx="5898960" cy="14302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uk-UA" sz="4400" b="0" strike="noStrike" spc="-1">
                <a:solidFill>
                  <a:srgbClr val="000000"/>
                </a:solidFill>
                <a:latin typeface="Times New Roman"/>
              </a:rPr>
              <a:t>Дівчинка поливає квіти.</a:t>
            </a:r>
            <a:endParaRPr lang="uk-UA" sz="44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lang="uk-UA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8" name="Прямоугольник 6"/>
          <p:cNvSpPr/>
          <p:nvPr/>
        </p:nvSpPr>
        <p:spPr>
          <a:xfrm>
            <a:off x="653040" y="4155480"/>
            <a:ext cx="5394600" cy="14302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uk-UA" sz="4400" b="0" strike="noStrike" spc="-1">
                <a:solidFill>
                  <a:srgbClr val="000000"/>
                </a:solidFill>
                <a:latin typeface="Times New Roman"/>
              </a:rPr>
              <a:t>Діти граються м’ячем</a:t>
            </a:r>
            <a:endParaRPr lang="uk-UA" sz="44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lang="uk-UA" sz="4400" b="0" strike="noStrike" spc="-1">
              <a:solidFill>
                <a:srgbClr val="000000"/>
              </a:solidFill>
              <a:latin typeface="Arial"/>
            </a:endParaRPr>
          </a:p>
        </p:txBody>
      </p:sp>
      <p:cxnSp>
        <p:nvCxnSpPr>
          <p:cNvPr id="119" name="Прямая соединительная линия 8"/>
          <p:cNvCxnSpPr/>
          <p:nvPr/>
        </p:nvCxnSpPr>
        <p:spPr>
          <a:xfrm>
            <a:off x="3131640" y="3284640"/>
            <a:ext cx="2088720" cy="360"/>
          </a:xfrm>
          <a:prstGeom prst="straightConnector1">
            <a:avLst/>
          </a:prstGeom>
          <a:ln>
            <a:solidFill>
              <a:srgbClr val="4A7EBB"/>
            </a:solidFill>
            <a:round/>
          </a:ln>
        </p:spPr>
      </p:cxnSp>
      <p:cxnSp>
        <p:nvCxnSpPr>
          <p:cNvPr id="120" name="Прямая соединительная линия 10"/>
          <p:cNvCxnSpPr/>
          <p:nvPr/>
        </p:nvCxnSpPr>
        <p:spPr>
          <a:xfrm>
            <a:off x="5436000" y="3219480"/>
            <a:ext cx="1728360" cy="360"/>
          </a:xfrm>
          <a:prstGeom prst="straightConnector1">
            <a:avLst/>
          </a:prstGeom>
          <a:ln>
            <a:solidFill>
              <a:srgbClr val="4A7EBB"/>
            </a:solidFill>
            <a:round/>
          </a:ln>
        </p:spPr>
      </p:cxnSp>
      <p:cxnSp>
        <p:nvCxnSpPr>
          <p:cNvPr id="121" name="Прямая соединительная линия 12"/>
          <p:cNvCxnSpPr/>
          <p:nvPr/>
        </p:nvCxnSpPr>
        <p:spPr>
          <a:xfrm>
            <a:off x="5436000" y="3411360"/>
            <a:ext cx="1728360" cy="360"/>
          </a:xfrm>
          <a:prstGeom prst="straightConnector1">
            <a:avLst/>
          </a:prstGeom>
          <a:ln>
            <a:solidFill>
              <a:srgbClr val="4A7EBB"/>
            </a:solidFill>
            <a:round/>
          </a:ln>
        </p:spPr>
      </p:cxnSp>
      <p:cxnSp>
        <p:nvCxnSpPr>
          <p:cNvPr id="122" name="Прямая соединительная линия 14"/>
          <p:cNvCxnSpPr/>
          <p:nvPr/>
        </p:nvCxnSpPr>
        <p:spPr>
          <a:xfrm>
            <a:off x="755280" y="4878720"/>
            <a:ext cx="1056960" cy="360"/>
          </a:xfrm>
          <a:prstGeom prst="straightConnector1">
            <a:avLst/>
          </a:prstGeom>
          <a:ln>
            <a:solidFill>
              <a:srgbClr val="4A7EBB"/>
            </a:solidFill>
            <a:round/>
          </a:ln>
        </p:spPr>
      </p:cxnSp>
      <p:cxnSp>
        <p:nvCxnSpPr>
          <p:cNvPr id="123" name="Прямая соединительная линия 16"/>
          <p:cNvCxnSpPr/>
          <p:nvPr/>
        </p:nvCxnSpPr>
        <p:spPr>
          <a:xfrm>
            <a:off x="1979640" y="4878720"/>
            <a:ext cx="2088360" cy="360"/>
          </a:xfrm>
          <a:prstGeom prst="straightConnector1">
            <a:avLst/>
          </a:prstGeom>
          <a:ln>
            <a:solidFill>
              <a:srgbClr val="4A7EBB"/>
            </a:solidFill>
            <a:round/>
          </a:ln>
        </p:spPr>
      </p:cxnSp>
      <p:cxnSp>
        <p:nvCxnSpPr>
          <p:cNvPr id="124" name="Прямая соединительная линия 18"/>
          <p:cNvCxnSpPr/>
          <p:nvPr/>
        </p:nvCxnSpPr>
        <p:spPr>
          <a:xfrm>
            <a:off x="1979640" y="5085000"/>
            <a:ext cx="2016360" cy="360"/>
          </a:xfrm>
          <a:prstGeom prst="straightConnector1">
            <a:avLst/>
          </a:prstGeom>
          <a:ln>
            <a:solidFill>
              <a:srgbClr val="4A7EBB"/>
            </a:solidFill>
            <a:round/>
          </a:ln>
        </p:spPr>
      </p:cxnSp>
      <p:sp>
        <p:nvSpPr>
          <p:cNvPr id="125" name="Прямоугольник 19"/>
          <p:cNvSpPr/>
          <p:nvPr/>
        </p:nvSpPr>
        <p:spPr>
          <a:xfrm>
            <a:off x="8642880" y="6301440"/>
            <a:ext cx="309240" cy="394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uk-UA" sz="2000" b="0" strike="noStrike" spc="-1">
                <a:solidFill>
                  <a:srgbClr val="000000"/>
                </a:solidFill>
                <a:latin typeface="Times New Roman"/>
              </a:rPr>
              <a:t>8</a:t>
            </a:r>
            <a:endParaRPr lang="uk-UA" sz="20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3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18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21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6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28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42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2"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33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4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42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8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39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0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43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44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5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42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49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50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1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42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55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56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7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60" dur="1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61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2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Picture 2" descr="https://ds02.infourok.ru/uploads/ex/0130/000669cf-3f894bb0/img23.jpg"/>
          <p:cNvPicPr/>
          <p:nvPr/>
        </p:nvPicPr>
        <p:blipFill>
          <a:blip r:embed="rId3"/>
          <a:stretch/>
        </p:blipFill>
        <p:spPr>
          <a:xfrm>
            <a:off x="23400" y="0"/>
            <a:ext cx="9120240" cy="6840000"/>
          </a:xfrm>
          <a:prstGeom prst="rect">
            <a:avLst/>
          </a:prstGeom>
          <a:ln w="0">
            <a:noFill/>
          </a:ln>
        </p:spPr>
      </p:pic>
      <p:sp>
        <p:nvSpPr>
          <p:cNvPr id="127" name="Прямоугольник 2"/>
          <p:cNvSpPr/>
          <p:nvPr/>
        </p:nvSpPr>
        <p:spPr>
          <a:xfrm>
            <a:off x="45000" y="1879560"/>
            <a:ext cx="8946720" cy="1461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uk-UA" sz="5400" b="0" strike="noStrike" spc="-1">
                <a:solidFill>
                  <a:srgbClr val="7030A0"/>
                </a:solidFill>
                <a:latin typeface="Comic Sans MS"/>
              </a:rPr>
              <a:t>Другорядні члени речення </a:t>
            </a:r>
            <a:r>
              <a:rPr sz="1800"/>
              <a:t/>
            </a:r>
            <a:br>
              <a:rPr sz="1800"/>
            </a:br>
            <a:endParaRPr lang="uk-UA" sz="5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8" name="Прямоугольник 3"/>
          <p:cNvSpPr/>
          <p:nvPr/>
        </p:nvSpPr>
        <p:spPr>
          <a:xfrm>
            <a:off x="233640" y="4608000"/>
            <a:ext cx="2355480" cy="1019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marL="82440">
              <a:lnSpc>
                <a:spcPct val="100000"/>
              </a:lnSpc>
              <a:spcBef>
                <a:spcPts val="601"/>
              </a:spcBef>
            </a:pPr>
            <a:r>
              <a:rPr lang="uk-UA" sz="2800" b="1" strike="noStrike" spc="-1">
                <a:solidFill>
                  <a:srgbClr val="002060"/>
                </a:solidFill>
                <a:latin typeface="Corbel"/>
              </a:rPr>
              <a:t>Кого? Чого?</a:t>
            </a:r>
            <a:endParaRPr lang="uk-UA" sz="2800" b="0" strike="noStrike" spc="-1">
              <a:solidFill>
                <a:srgbClr val="000000"/>
              </a:solidFill>
              <a:latin typeface="Arial"/>
            </a:endParaRPr>
          </a:p>
          <a:p>
            <a:pPr marL="82440">
              <a:lnSpc>
                <a:spcPct val="100000"/>
              </a:lnSpc>
              <a:spcBef>
                <a:spcPts val="601"/>
              </a:spcBef>
            </a:pPr>
            <a:r>
              <a:rPr lang="uk-UA" sz="2800" b="1" strike="noStrike" spc="-1">
                <a:solidFill>
                  <a:srgbClr val="002060"/>
                </a:solidFill>
                <a:latin typeface="Corbel"/>
              </a:rPr>
              <a:t>Кому? Чому?</a:t>
            </a:r>
            <a:endParaRPr lang="uk-UA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9" name="Прямоугольник 4"/>
          <p:cNvSpPr/>
          <p:nvPr/>
        </p:nvSpPr>
        <p:spPr>
          <a:xfrm>
            <a:off x="251640" y="3720960"/>
            <a:ext cx="8747640" cy="6382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uk-UA" sz="3600" b="1" strike="noStrike" spc="-1">
                <a:solidFill>
                  <a:srgbClr val="00B050"/>
                </a:solidFill>
                <a:latin typeface="Times New Roman"/>
              </a:rPr>
              <a:t>ДОДАТОК  ОБСТАВИНА  ОЗНАЧЕННЯ</a:t>
            </a:r>
            <a:endParaRPr lang="uk-UA" sz="36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0" name="Прямоугольник 5"/>
          <p:cNvSpPr/>
          <p:nvPr/>
        </p:nvSpPr>
        <p:spPr>
          <a:xfrm>
            <a:off x="5996160" y="4646520"/>
            <a:ext cx="3312000" cy="942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marL="82440" algn="ctr">
              <a:lnSpc>
                <a:spcPct val="100000"/>
              </a:lnSpc>
              <a:spcBef>
                <a:spcPts val="601"/>
              </a:spcBef>
            </a:pPr>
            <a:r>
              <a:rPr lang="uk-UA" sz="2800" b="1" strike="noStrike" spc="-1">
                <a:solidFill>
                  <a:srgbClr val="002060"/>
                </a:solidFill>
                <a:latin typeface="Corbel"/>
              </a:rPr>
              <a:t>Який? Чий? Яка? Які?</a:t>
            </a:r>
            <a:endParaRPr lang="uk-UA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1" name="Прямоугольник 6"/>
          <p:cNvSpPr/>
          <p:nvPr/>
        </p:nvSpPr>
        <p:spPr>
          <a:xfrm>
            <a:off x="2771640" y="4950360"/>
            <a:ext cx="3312000" cy="942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marL="82440" algn="ctr">
              <a:lnSpc>
                <a:spcPct val="100000"/>
              </a:lnSpc>
              <a:spcBef>
                <a:spcPts val="601"/>
              </a:spcBef>
            </a:pPr>
            <a:r>
              <a:rPr lang="uk-UA" sz="2800" b="1" strike="noStrike" spc="-1">
                <a:solidFill>
                  <a:srgbClr val="002060"/>
                </a:solidFill>
                <a:latin typeface="Corbel"/>
              </a:rPr>
              <a:t>Звідки? Коли? Де? Куди? Як?</a:t>
            </a:r>
            <a:endParaRPr lang="uk-UA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2" name="Стрелка вниз 7"/>
          <p:cNvSpPr/>
          <p:nvPr/>
        </p:nvSpPr>
        <p:spPr>
          <a:xfrm>
            <a:off x="3984480" y="1386000"/>
            <a:ext cx="701280" cy="740880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3A5F8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Calibri"/>
            </a:endParaRPr>
          </a:p>
        </p:txBody>
      </p:sp>
      <p:sp>
        <p:nvSpPr>
          <p:cNvPr id="133" name="Стрелка вниз 8"/>
          <p:cNvSpPr/>
          <p:nvPr/>
        </p:nvSpPr>
        <p:spPr>
          <a:xfrm rot="3029400">
            <a:off x="2127960" y="2730600"/>
            <a:ext cx="550440" cy="10692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4F81BD"/>
          </a:solidFill>
          <a:ln>
            <a:solidFill>
              <a:srgbClr val="3A5F8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Calibri"/>
            </a:endParaRPr>
          </a:p>
        </p:txBody>
      </p:sp>
      <p:sp>
        <p:nvSpPr>
          <p:cNvPr id="134" name="Стрелка вниз 11"/>
          <p:cNvSpPr/>
          <p:nvPr/>
        </p:nvSpPr>
        <p:spPr>
          <a:xfrm rot="19000800">
            <a:off x="6287040" y="2732400"/>
            <a:ext cx="484200" cy="97812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4F81BD"/>
          </a:solidFill>
          <a:ln>
            <a:solidFill>
              <a:srgbClr val="3A5F8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Calibri"/>
            </a:endParaRPr>
          </a:p>
        </p:txBody>
      </p:sp>
      <p:sp>
        <p:nvSpPr>
          <p:cNvPr id="135" name="Стрелка вниз 12"/>
          <p:cNvSpPr/>
          <p:nvPr/>
        </p:nvSpPr>
        <p:spPr>
          <a:xfrm>
            <a:off x="4078080" y="2856240"/>
            <a:ext cx="484200" cy="97812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4F81BD"/>
          </a:solidFill>
          <a:ln>
            <a:solidFill>
              <a:srgbClr val="3A5F8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Calibri"/>
            </a:endParaRPr>
          </a:p>
        </p:txBody>
      </p:sp>
      <p:sp>
        <p:nvSpPr>
          <p:cNvPr id="136" name="Прямоугольник 14"/>
          <p:cNvSpPr/>
          <p:nvPr/>
        </p:nvSpPr>
        <p:spPr>
          <a:xfrm>
            <a:off x="45000" y="372960"/>
            <a:ext cx="8968680" cy="1095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uk-UA" sz="6600" b="0" strike="noStrike" spc="-1">
                <a:solidFill>
                  <a:srgbClr val="0070C0"/>
                </a:solidFill>
                <a:latin typeface="Times New Roman"/>
              </a:rPr>
              <a:t>Усі інші члени речення</a:t>
            </a:r>
            <a:endParaRPr lang="uk-UA" sz="66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7" name="Прямоугольник 15"/>
          <p:cNvSpPr/>
          <p:nvPr/>
        </p:nvSpPr>
        <p:spPr>
          <a:xfrm>
            <a:off x="8642880" y="6301440"/>
            <a:ext cx="309240" cy="394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uk-UA" sz="2000" b="0" strike="noStrike" spc="-1">
                <a:solidFill>
                  <a:srgbClr val="000000"/>
                </a:solidFill>
                <a:latin typeface="Times New Roman"/>
              </a:rPr>
              <a:t>9</a:t>
            </a:r>
            <a:endParaRPr lang="uk-UA" sz="20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 additive="repl">
                                        <p:cTn id="7" dur="20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1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 additive="repl">
                                        <p:cTn id="1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19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22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25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8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9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30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3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38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42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Picture 2" descr="https://ds02.infourok.ru/uploads/ex/0130/000669cf-3f894bb0/img23.jpg"/>
          <p:cNvPicPr/>
          <p:nvPr/>
        </p:nvPicPr>
        <p:blipFill>
          <a:blip r:embed="rId2"/>
          <a:stretch/>
        </p:blipFill>
        <p:spPr>
          <a:xfrm>
            <a:off x="-38160" y="20880"/>
            <a:ext cx="9120240" cy="6840000"/>
          </a:xfrm>
          <a:prstGeom prst="rect">
            <a:avLst/>
          </a:prstGeom>
          <a:ln w="0">
            <a:noFill/>
          </a:ln>
        </p:spPr>
      </p:pic>
      <p:sp>
        <p:nvSpPr>
          <p:cNvPr id="139" name="Прямоугольник 3"/>
          <p:cNvSpPr/>
          <p:nvPr/>
        </p:nvSpPr>
        <p:spPr>
          <a:xfrm>
            <a:off x="899640" y="917640"/>
            <a:ext cx="7632360" cy="1551960"/>
          </a:xfrm>
          <a:prstGeom prst="rect">
            <a:avLst/>
          </a:prstGeom>
          <a:solidFill>
            <a:srgbClr val="FFFFFF"/>
          </a:solidFill>
          <a:ln>
            <a:solidFill>
              <a:srgbClr val="C0504D"/>
            </a:solidFill>
            <a:rou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3200" b="1" strike="noStrike" spc="-1">
                <a:solidFill>
                  <a:srgbClr val="7030A0"/>
                </a:solidFill>
                <a:latin typeface="Times New Roman"/>
              </a:rPr>
              <a:t>Усі члени речення прв’язані між собою, цей зв’язок ми встановлюємо за допомогою питань</a:t>
            </a:r>
            <a:endParaRPr lang="uk-UA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0" name="Rectangle 7"/>
          <p:cNvSpPr/>
          <p:nvPr/>
        </p:nvSpPr>
        <p:spPr>
          <a:xfrm rot="19918200">
            <a:off x="1442880" y="3066120"/>
            <a:ext cx="2748960" cy="473760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solidFill>
              <a:srgbClr val="FFC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uk-UA" sz="4000" b="1" strike="noStrike" spc="-1">
                <a:solidFill>
                  <a:srgbClr val="7030A0"/>
                </a:solidFill>
                <a:latin typeface="Times New Roman"/>
              </a:rPr>
              <a:t>Підмет</a:t>
            </a:r>
            <a:endParaRPr lang="uk-UA" sz="4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1" name="Rectangle 8"/>
          <p:cNvSpPr/>
          <p:nvPr/>
        </p:nvSpPr>
        <p:spPr>
          <a:xfrm rot="20343000">
            <a:off x="1595520" y="3605400"/>
            <a:ext cx="3072960" cy="404640"/>
          </a:xfrm>
          <a:prstGeom prst="rect">
            <a:avLst/>
          </a:prstGeom>
          <a:solidFill>
            <a:srgbClr val="FFFF00">
              <a:alpha val="68000"/>
            </a:srgbClr>
          </a:solidFill>
          <a:ln w="9525">
            <a:solidFill>
              <a:srgbClr val="F79646">
                <a:lumMod val="60000"/>
                <a:lumOff val="40000"/>
              </a:srgbClr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uk-UA" sz="3600" b="1" strike="noStrike" spc="-1">
                <a:solidFill>
                  <a:srgbClr val="7030A0"/>
                </a:solidFill>
                <a:latin typeface="Times New Roman"/>
              </a:rPr>
              <a:t>     Присудок</a:t>
            </a:r>
            <a:endParaRPr lang="uk-UA" sz="36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2" name="Rectangle 9"/>
          <p:cNvSpPr/>
          <p:nvPr/>
        </p:nvSpPr>
        <p:spPr>
          <a:xfrm rot="21353400">
            <a:off x="1943280" y="4169520"/>
            <a:ext cx="2958840" cy="474840"/>
          </a:xfrm>
          <a:prstGeom prst="rect">
            <a:avLst/>
          </a:prstGeom>
          <a:solidFill>
            <a:srgbClr val="FFFF00">
              <a:alpha val="68000"/>
            </a:srgbClr>
          </a:solidFill>
          <a:ln w="9525">
            <a:solidFill>
              <a:srgbClr val="F79646">
                <a:lumMod val="40000"/>
                <a:lumOff val="60000"/>
              </a:srgbClr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uk-UA" sz="4400" b="1" strike="noStrike" spc="-1">
                <a:solidFill>
                  <a:srgbClr val="7030A0"/>
                </a:solidFill>
                <a:latin typeface="Times New Roman"/>
              </a:rPr>
              <a:t>    Додаток</a:t>
            </a:r>
            <a:endParaRPr lang="uk-UA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3" name="Rectangle 10"/>
          <p:cNvSpPr/>
          <p:nvPr/>
        </p:nvSpPr>
        <p:spPr>
          <a:xfrm rot="466800">
            <a:off x="2363400" y="4834800"/>
            <a:ext cx="2931840" cy="584640"/>
          </a:xfrm>
          <a:prstGeom prst="rect">
            <a:avLst/>
          </a:prstGeom>
          <a:solidFill>
            <a:srgbClr val="FFFF00">
              <a:alpha val="68000"/>
            </a:srgbClr>
          </a:solidFill>
          <a:ln w="9525">
            <a:solidFill>
              <a:srgbClr val="F79646">
                <a:lumMod val="40000"/>
                <a:lumOff val="60000"/>
              </a:srgbClr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uk-UA" sz="4400" b="1" strike="noStrike" spc="-1">
                <a:solidFill>
                  <a:srgbClr val="7030A0"/>
                </a:solidFill>
                <a:latin typeface="Times New Roman"/>
              </a:rPr>
              <a:t>Означення</a:t>
            </a:r>
            <a:endParaRPr lang="uk-UA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4" name="Rectangle 11"/>
          <p:cNvSpPr/>
          <p:nvPr/>
        </p:nvSpPr>
        <p:spPr>
          <a:xfrm rot="1288800">
            <a:off x="2020680" y="5505120"/>
            <a:ext cx="2748240" cy="489240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solidFill>
              <a:srgbClr val="F79646">
                <a:lumMod val="40000"/>
                <a:lumOff val="60000"/>
              </a:srgbClr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uk-UA" sz="4400" b="1" strike="noStrike" spc="-1">
                <a:solidFill>
                  <a:srgbClr val="7030A0"/>
                </a:solidFill>
                <a:latin typeface="Times New Roman"/>
              </a:rPr>
              <a:t>Обставина</a:t>
            </a:r>
            <a:endParaRPr lang="uk-UA" sz="44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45" name="Picture 2" descr="http://clipart-library.com/images/8T65bkEpc.png"/>
          <p:cNvPicPr/>
          <p:nvPr/>
        </p:nvPicPr>
        <p:blipFill>
          <a:blip r:embed="rId3"/>
          <a:stretch/>
        </p:blipFill>
        <p:spPr>
          <a:xfrm>
            <a:off x="107640" y="3624840"/>
            <a:ext cx="2448000" cy="1748520"/>
          </a:xfrm>
          <a:prstGeom prst="rect">
            <a:avLst/>
          </a:prstGeom>
          <a:ln w="0">
            <a:noFill/>
          </a:ln>
        </p:spPr>
      </p:pic>
      <p:pic>
        <p:nvPicPr>
          <p:cNvPr id="146" name="Рисунок 1"/>
          <p:cNvPicPr/>
          <p:nvPr/>
        </p:nvPicPr>
        <p:blipFill>
          <a:blip r:embed="rId4"/>
          <a:stretch/>
        </p:blipFill>
        <p:spPr>
          <a:xfrm rot="3691200">
            <a:off x="5069880" y="2774880"/>
            <a:ext cx="3468240" cy="3468240"/>
          </a:xfrm>
          <a:prstGeom prst="rect">
            <a:avLst/>
          </a:prstGeom>
          <a:ln w="0">
            <a:noFill/>
          </a:ln>
        </p:spPr>
      </p:pic>
      <p:sp>
        <p:nvSpPr>
          <p:cNvPr id="147" name="Прямоугольник 14"/>
          <p:cNvSpPr/>
          <p:nvPr/>
        </p:nvSpPr>
        <p:spPr>
          <a:xfrm>
            <a:off x="8643240" y="6301440"/>
            <a:ext cx="437040" cy="394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uk-UA" sz="2000" b="0" strike="noStrike" spc="-1">
                <a:solidFill>
                  <a:srgbClr val="000000"/>
                </a:solidFill>
                <a:latin typeface="Times New Roman"/>
              </a:rPr>
              <a:t>10</a:t>
            </a:r>
            <a:endParaRPr lang="uk-UA" sz="20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1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0" dur="1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32" presetClass="emph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22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26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30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34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38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" name="Picture 2" descr="https://ds02.infourok.ru/uploads/ex/0130/000669cf-3f894bb0/img23.jpg"/>
          <p:cNvPicPr/>
          <p:nvPr/>
        </p:nvPicPr>
        <p:blipFill>
          <a:blip r:embed="rId3"/>
          <a:stretch/>
        </p:blipFill>
        <p:spPr>
          <a:xfrm>
            <a:off x="0" y="0"/>
            <a:ext cx="9120240" cy="6840000"/>
          </a:xfrm>
          <a:prstGeom prst="rect">
            <a:avLst/>
          </a:prstGeom>
          <a:ln w="0">
            <a:noFill/>
          </a:ln>
        </p:spPr>
      </p:pic>
      <p:sp>
        <p:nvSpPr>
          <p:cNvPr id="149" name="Выноска-облако 7"/>
          <p:cNvSpPr/>
          <p:nvPr/>
        </p:nvSpPr>
        <p:spPr>
          <a:xfrm>
            <a:off x="539640" y="620640"/>
            <a:ext cx="7572240" cy="1656000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79646">
                <a:lumMod val="60000"/>
                <a:lumOff val="40000"/>
              </a:srgb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uk-UA" sz="4400" b="0" strike="noStrike" spc="-1">
                <a:solidFill>
                  <a:srgbClr val="000000"/>
                </a:solidFill>
                <a:latin typeface="Times New Roman"/>
              </a:rPr>
              <a:t>  </a:t>
            </a:r>
            <a:r>
              <a:rPr lang="uk-UA" sz="4400" b="0" i="1" strike="noStrike" spc="-1">
                <a:solidFill>
                  <a:srgbClr val="7030A0"/>
                </a:solidFill>
                <a:latin typeface="Times New Roman"/>
              </a:rPr>
              <a:t>Гра «Будівельник»</a:t>
            </a:r>
            <a:endParaRPr lang="uk-UA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0" name="Прямоугольник 8"/>
          <p:cNvSpPr/>
          <p:nvPr/>
        </p:nvSpPr>
        <p:spPr>
          <a:xfrm>
            <a:off x="561960" y="2773800"/>
            <a:ext cx="4585320" cy="6382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uk-UA" sz="3600" b="0" strike="noStrike" spc="-1">
                <a:solidFill>
                  <a:srgbClr val="0070C0"/>
                </a:solidFill>
                <a:latin typeface="Times New Roman"/>
              </a:rPr>
              <a:t>Сонечко посміхається.</a:t>
            </a:r>
            <a:endParaRPr lang="uk-UA" sz="36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1" name="Прямоугольник 9"/>
          <p:cNvSpPr/>
          <p:nvPr/>
        </p:nvSpPr>
        <p:spPr>
          <a:xfrm>
            <a:off x="601200" y="3479400"/>
            <a:ext cx="5757480" cy="6382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uk-UA" sz="3600" b="0" strike="noStrike" spc="-1">
                <a:solidFill>
                  <a:srgbClr val="0070C0"/>
                </a:solidFill>
                <a:latin typeface="Times New Roman"/>
              </a:rPr>
              <a:t>Сонечко посміхається  (де?).</a:t>
            </a:r>
            <a:endParaRPr lang="uk-UA" sz="36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2" name="Прямоугольник 10"/>
          <p:cNvSpPr/>
          <p:nvPr/>
        </p:nvSpPr>
        <p:spPr>
          <a:xfrm>
            <a:off x="578160" y="4160880"/>
            <a:ext cx="5823000" cy="6382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uk-UA" sz="3600" b="0" strike="noStrike" spc="-1">
                <a:solidFill>
                  <a:srgbClr val="0070C0"/>
                </a:solidFill>
                <a:latin typeface="Times New Roman"/>
              </a:rPr>
              <a:t>(Яке?) сонечко посміхається.</a:t>
            </a:r>
            <a:endParaRPr lang="uk-UA" sz="36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3" name="Прямоугольник 11"/>
          <p:cNvSpPr/>
          <p:nvPr/>
        </p:nvSpPr>
        <p:spPr>
          <a:xfrm>
            <a:off x="602280" y="4798800"/>
            <a:ext cx="6144480" cy="6382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uk-UA" sz="3600" b="0" strike="noStrike" spc="-1">
                <a:solidFill>
                  <a:srgbClr val="0070C0"/>
                </a:solidFill>
                <a:latin typeface="Times New Roman"/>
              </a:rPr>
              <a:t>Сонечко посміхається (кому?).</a:t>
            </a:r>
            <a:endParaRPr lang="uk-UA" sz="36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4" name="Прямоугольник 12"/>
          <p:cNvSpPr/>
          <p:nvPr/>
        </p:nvSpPr>
        <p:spPr>
          <a:xfrm>
            <a:off x="2411640" y="5536800"/>
            <a:ext cx="6408360" cy="6382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uk-UA" sz="3600" b="0" strike="noStrike" spc="-1">
                <a:solidFill>
                  <a:srgbClr val="0070C0"/>
                </a:solidFill>
                <a:latin typeface="Times New Roman"/>
              </a:rPr>
              <a:t>Сонечко (як?) посміхається.</a:t>
            </a:r>
            <a:endParaRPr lang="uk-UA" sz="36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5" name="Прямоугольник 13"/>
          <p:cNvSpPr/>
          <p:nvPr/>
        </p:nvSpPr>
        <p:spPr>
          <a:xfrm>
            <a:off x="8643600" y="6301440"/>
            <a:ext cx="426600" cy="394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uk-UA" sz="2000" b="0" strike="noStrike" spc="-1">
                <a:solidFill>
                  <a:srgbClr val="000000"/>
                </a:solidFill>
                <a:latin typeface="Times New Roman"/>
              </a:rPr>
              <a:t>11</a:t>
            </a:r>
            <a:endParaRPr lang="uk-UA" sz="20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9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3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8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9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3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4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8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9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3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4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" name="Picture 2" descr="https://ds02.infourok.ru/uploads/ex/0130/000669cf-3f894bb0/img23.jpg"/>
          <p:cNvPicPr/>
          <p:nvPr/>
        </p:nvPicPr>
        <p:blipFill>
          <a:blip r:embed="rId3"/>
          <a:stretch/>
        </p:blipFill>
        <p:spPr>
          <a:xfrm>
            <a:off x="0" y="8640"/>
            <a:ext cx="9120240" cy="6840000"/>
          </a:xfrm>
          <a:prstGeom prst="rect">
            <a:avLst/>
          </a:prstGeom>
          <a:ln w="0">
            <a:noFill/>
          </a:ln>
        </p:spPr>
      </p:pic>
      <p:sp>
        <p:nvSpPr>
          <p:cNvPr id="157" name="AutoShape 2"/>
          <p:cNvSpPr/>
          <p:nvPr/>
        </p:nvSpPr>
        <p:spPr>
          <a:xfrm>
            <a:off x="155520" y="-144360"/>
            <a:ext cx="304560" cy="304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numCol="1" spcCol="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8" name="AutoShape 4"/>
          <p:cNvSpPr/>
          <p:nvPr/>
        </p:nvSpPr>
        <p:spPr>
          <a:xfrm>
            <a:off x="307800" y="7920"/>
            <a:ext cx="304560" cy="304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numCol="1" spcCol="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59" name="Рисунок 5"/>
          <p:cNvPicPr/>
          <p:nvPr/>
        </p:nvPicPr>
        <p:blipFill>
          <a:blip r:embed="rId4"/>
          <a:stretch/>
        </p:blipFill>
        <p:spPr>
          <a:xfrm>
            <a:off x="155520" y="543240"/>
            <a:ext cx="2615760" cy="266184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  <p:pic>
        <p:nvPicPr>
          <p:cNvPr id="160" name="Рисунок 7"/>
          <p:cNvPicPr/>
          <p:nvPr/>
        </p:nvPicPr>
        <p:blipFill>
          <a:blip r:embed="rId5"/>
          <a:stretch/>
        </p:blipFill>
        <p:spPr>
          <a:xfrm>
            <a:off x="2783520" y="4011480"/>
            <a:ext cx="2161800" cy="211428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  <p:pic>
        <p:nvPicPr>
          <p:cNvPr id="161" name="Рисунок 8"/>
          <p:cNvPicPr/>
          <p:nvPr/>
        </p:nvPicPr>
        <p:blipFill>
          <a:blip r:embed="rId6"/>
          <a:stretch/>
        </p:blipFill>
        <p:spPr>
          <a:xfrm>
            <a:off x="6615720" y="3639960"/>
            <a:ext cx="2504880" cy="285732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  <p:pic>
        <p:nvPicPr>
          <p:cNvPr id="162" name="Рисунок 9"/>
          <p:cNvPicPr/>
          <p:nvPr/>
        </p:nvPicPr>
        <p:blipFill>
          <a:blip r:embed="rId7"/>
          <a:stretch/>
        </p:blipFill>
        <p:spPr>
          <a:xfrm>
            <a:off x="3492000" y="599040"/>
            <a:ext cx="3816000" cy="319284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  <p:sp>
        <p:nvSpPr>
          <p:cNvPr id="163" name="Прямоугольник 11"/>
          <p:cNvSpPr/>
          <p:nvPr/>
        </p:nvSpPr>
        <p:spPr>
          <a:xfrm>
            <a:off x="8643240" y="6301440"/>
            <a:ext cx="437040" cy="394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uk-UA" sz="2000" b="0" strike="noStrike" spc="-1">
                <a:solidFill>
                  <a:srgbClr val="000000"/>
                </a:solidFill>
                <a:latin typeface="Times New Roman"/>
              </a:rPr>
              <a:t>12</a:t>
            </a:r>
            <a:endParaRPr lang="uk-UA" sz="20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6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4" dur="18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" dur="66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 fmla="y-sin(pi*$)/3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664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 fmla="y-sin(pi*$)/9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7" dur="332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 fmla="y-sin(pi*$)/27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8" dur="164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 fmla="y-sin(pi*$)/81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 fill="hold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fill="hold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 fill="hold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fill="hold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 fill="hold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fill="hold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 fill="hold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fill="hold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30" dur="18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1" dur="66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 fmla="y-sin(pi*$)/3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2" dur="664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 fmla="y-sin(pi*$)/9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3" dur="332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 fmla="y-sin(pi*$)/27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4" dur="164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 fmla="y-sin(pi*$)/81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 fill="hold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fill="hold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 fill="hold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fill="hold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 fill="hold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fill="hold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 fill="hold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fill="hold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46" dur="18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7" dur="66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 fmla="y-sin(pi*$)/3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8" dur="664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 fmla="y-sin(pi*$)/9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9" dur="332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 fmla="y-sin(pi*$)/27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0" dur="164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 fmla="y-sin(pi*$)/81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 fill="hold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fill="hold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 fill="hold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fill="hold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 fill="hold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fill="hold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 fill="hold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fill="hold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" name="Picture 2" descr="https://ds02.infourok.ru/uploads/ex/0130/000669cf-3f894bb0/img23.jpg"/>
          <p:cNvPicPr/>
          <p:nvPr/>
        </p:nvPicPr>
        <p:blipFill>
          <a:blip r:embed="rId3"/>
          <a:stretch/>
        </p:blipFill>
        <p:spPr>
          <a:xfrm>
            <a:off x="0" y="8640"/>
            <a:ext cx="9120240" cy="6840000"/>
          </a:xfrm>
          <a:prstGeom prst="rect">
            <a:avLst/>
          </a:prstGeom>
          <a:ln w="0">
            <a:noFill/>
          </a:ln>
        </p:spPr>
      </p:pic>
      <p:sp>
        <p:nvSpPr>
          <p:cNvPr id="165" name="AutoShape 2"/>
          <p:cNvSpPr/>
          <p:nvPr/>
        </p:nvSpPr>
        <p:spPr>
          <a:xfrm>
            <a:off x="155520" y="-144360"/>
            <a:ext cx="304560" cy="304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numCol="1" spcCol="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6" name="AutoShape 4"/>
          <p:cNvSpPr/>
          <p:nvPr/>
        </p:nvSpPr>
        <p:spPr>
          <a:xfrm>
            <a:off x="307800" y="7920"/>
            <a:ext cx="304560" cy="304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numCol="1" spcCol="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67" name="Рисунок 5"/>
          <p:cNvPicPr/>
          <p:nvPr/>
        </p:nvPicPr>
        <p:blipFill>
          <a:blip r:embed="rId4"/>
          <a:stretch/>
        </p:blipFill>
        <p:spPr>
          <a:xfrm>
            <a:off x="307800" y="980640"/>
            <a:ext cx="8310240" cy="436284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  <p:sp>
        <p:nvSpPr>
          <p:cNvPr id="168" name="Прямоугольник 7"/>
          <p:cNvSpPr/>
          <p:nvPr/>
        </p:nvSpPr>
        <p:spPr>
          <a:xfrm>
            <a:off x="8643240" y="6301440"/>
            <a:ext cx="437040" cy="394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uk-UA" sz="2000" b="0" strike="noStrike" spc="-1">
                <a:solidFill>
                  <a:srgbClr val="000000"/>
                </a:solidFill>
                <a:latin typeface="Times New Roman"/>
              </a:rPr>
              <a:t>13</a:t>
            </a:r>
            <a:endParaRPr lang="uk-UA" sz="20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9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" name="Picture 1" descr="https://ds02.infourok.ru/uploads/ex/0130/000669cf-3f894bb0/img23.jpg"/>
          <p:cNvPicPr/>
          <p:nvPr/>
        </p:nvPicPr>
        <p:blipFill>
          <a:blip r:embed="rId3"/>
          <a:stretch/>
        </p:blipFill>
        <p:spPr>
          <a:xfrm>
            <a:off x="23760" y="0"/>
            <a:ext cx="9120240" cy="6840000"/>
          </a:xfrm>
          <a:prstGeom prst="rect">
            <a:avLst/>
          </a:prstGeom>
          <a:ln w="0">
            <a:noFill/>
          </a:ln>
        </p:spPr>
      </p:pic>
      <p:sp>
        <p:nvSpPr>
          <p:cNvPr id="170" name="AutoShape 5"/>
          <p:cNvSpPr/>
          <p:nvPr/>
        </p:nvSpPr>
        <p:spPr>
          <a:xfrm>
            <a:off x="155520" y="-144360"/>
            <a:ext cx="304560" cy="304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numCol="1" spcCol="0" anchor="t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1" name="AutoShape 6"/>
          <p:cNvSpPr/>
          <p:nvPr/>
        </p:nvSpPr>
        <p:spPr>
          <a:xfrm>
            <a:off x="307800" y="7920"/>
            <a:ext cx="304560" cy="304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numCol="1" spcCol="0" anchor="t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2" name="Прямоугольник 16"/>
          <p:cNvSpPr/>
          <p:nvPr/>
        </p:nvSpPr>
        <p:spPr>
          <a:xfrm>
            <a:off x="8643960" y="6301440"/>
            <a:ext cx="435600" cy="394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uk-UA" sz="2000" b="0" strike="noStrike" spc="-1">
                <a:solidFill>
                  <a:srgbClr val="000000"/>
                </a:solidFill>
                <a:latin typeface="Times New Roman"/>
              </a:rPr>
              <a:t>14</a:t>
            </a:r>
            <a:endParaRPr lang="uk-UA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3" name="TextBox 172"/>
          <p:cNvSpPr txBox="1"/>
          <p:nvPr/>
        </p:nvSpPr>
        <p:spPr>
          <a:xfrm>
            <a:off x="1672560" y="1080000"/>
            <a:ext cx="5527440" cy="11973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r>
              <a:rPr lang="uk-UA" sz="2600" b="0" strike="noStrike" spc="-1">
                <a:solidFill>
                  <a:srgbClr val="C9211E"/>
                </a:solidFill>
                <a:latin typeface="Arial"/>
              </a:rPr>
              <a:t>Перелік використаних джерел</a:t>
            </a:r>
          </a:p>
        </p:txBody>
      </p:sp>
      <p:sp>
        <p:nvSpPr>
          <p:cNvPr id="174" name="TextBox 173"/>
          <p:cNvSpPr txBox="1"/>
          <p:nvPr/>
        </p:nvSpPr>
        <p:spPr>
          <a:xfrm>
            <a:off x="2964600" y="2967840"/>
            <a:ext cx="3265200" cy="3466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r>
              <a:rPr lang="uk-UA" sz="1800" b="0" strike="noStrike" spc="-1">
                <a:solidFill>
                  <a:srgbClr val="000000"/>
                </a:solidFill>
                <a:latin typeface="Arial"/>
              </a:rPr>
              <a:t>https://www.canva.com/uk_ua/</a:t>
            </a:r>
          </a:p>
        </p:txBody>
      </p:sp>
      <p:sp>
        <p:nvSpPr>
          <p:cNvPr id="175" name="TextBox 174"/>
          <p:cNvSpPr txBox="1"/>
          <p:nvPr/>
        </p:nvSpPr>
        <p:spPr>
          <a:xfrm>
            <a:off x="2880000" y="3433320"/>
            <a:ext cx="3276000" cy="3466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r>
              <a:rPr lang="uk-UA" sz="1800" b="0" strike="noStrike" spc="-1">
                <a:solidFill>
                  <a:srgbClr val="000000"/>
                </a:solidFill>
                <a:latin typeface="Arial"/>
              </a:rPr>
              <a:t>https://www.google.com.ua/?hl</a:t>
            </a:r>
          </a:p>
        </p:txBody>
      </p:sp>
      <p:sp>
        <p:nvSpPr>
          <p:cNvPr id="176" name="TextBox 175"/>
          <p:cNvSpPr txBox="1"/>
          <p:nvPr/>
        </p:nvSpPr>
        <p:spPr>
          <a:xfrm>
            <a:off x="2880000" y="3877920"/>
            <a:ext cx="3913200" cy="18820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r>
              <a:rPr lang="uk-UA" sz="1800" b="0" strike="noStrike" spc="-1">
                <a:solidFill>
                  <a:srgbClr val="000000"/>
                </a:solidFill>
                <a:latin typeface="Arial"/>
              </a:rPr>
              <a:t>https://uk.wikipedia.org/wiki/%D0%93%D0%BE%D0%BB%D0%BE%D0%B2%D0%BD%D0%B0_%D1%81%D1%82%D0%BE%D1%80%D1%96%D0%BD%D0%BA%D0%B0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313</TotalTime>
  <Words>308</Words>
  <Application>Microsoft Office PowerPoint</Application>
  <PresentationFormat>Экран (4:3)</PresentationFormat>
  <Paragraphs>96</Paragraphs>
  <Slides>14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4" baseType="lpstr">
      <vt:lpstr>Arial</vt:lpstr>
      <vt:lpstr>Calibri</vt:lpstr>
      <vt:lpstr>Comic Sans MS</vt:lpstr>
      <vt:lpstr>Constantia</vt:lpstr>
      <vt:lpstr>Corbel</vt:lpstr>
      <vt:lpstr>DejaVu Sans</vt:lpstr>
      <vt:lpstr>Symbol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user</dc:creator>
  <dc:description/>
  <cp:lastModifiedBy>Hp</cp:lastModifiedBy>
  <cp:revision>48</cp:revision>
  <dcterms:created xsi:type="dcterms:W3CDTF">2018-10-17T17:35:27Z</dcterms:created>
  <dcterms:modified xsi:type="dcterms:W3CDTF">2023-10-29T20:02:22Z</dcterms:modified>
  <dc:language>uk-UA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otes">
    <vt:i4>11</vt:i4>
  </property>
  <property fmtid="{D5CDD505-2E9C-101B-9397-08002B2CF9AE}" pid="3" name="PresentationFormat">
    <vt:lpwstr>Экран (4:3)</vt:lpwstr>
  </property>
  <property fmtid="{D5CDD505-2E9C-101B-9397-08002B2CF9AE}" pid="4" name="Slides">
    <vt:i4>13</vt:i4>
  </property>
</Properties>
</file>