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85" r:id="rId7"/>
    <p:sldId id="286" r:id="rId8"/>
    <p:sldId id="281" r:id="rId9"/>
    <p:sldId id="282" r:id="rId10"/>
    <p:sldId id="269" r:id="rId11"/>
    <p:sldId id="270" r:id="rId12"/>
    <p:sldId id="271" r:id="rId13"/>
    <p:sldId id="272" r:id="rId14"/>
    <p:sldId id="283" r:id="rId15"/>
    <p:sldId id="284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7" r:id="rId25"/>
    <p:sldId id="288" r:id="rId26"/>
    <p:sldId id="289" r:id="rId27"/>
    <p:sldId id="290" r:id="rId28"/>
    <p:sldId id="29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1768" autoAdjust="0"/>
  </p:normalViewPr>
  <p:slideViewPr>
    <p:cSldViewPr>
      <p:cViewPr varScale="1">
        <p:scale>
          <a:sx n="81" d="100"/>
          <a:sy n="81" d="100"/>
        </p:scale>
        <p:origin x="-149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FC470-4A10-4483-95FB-750D2CE8CEE2}" type="datetimeFigureOut">
              <a:rPr lang="ru-RU" smtClean="0"/>
              <a:pPr/>
              <a:t>13.01.2024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793C1-7BB9-406A-A2B3-F27F072897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428604"/>
            <a:ext cx="91440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 - ВІКТОРИНА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ДНЯ СОБОРНОСТІ УКРАЇНИ</a:t>
            </a:r>
          </a:p>
          <a:p>
            <a:pPr algn="ctr"/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(з використанням 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“У моєму серці </a:t>
            </a:r>
            <a:r>
              <a:rPr lang="uk-UA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Україна”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Professional\Desktop\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2428868"/>
            <a:ext cx="5024446" cy="314027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715008" y="5500702"/>
            <a:ext cx="31432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Підготувала   </a:t>
            </a:r>
          </a:p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учитель початкових класів</a:t>
            </a:r>
          </a:p>
          <a:p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КЗ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“Голубієвицький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ліцей”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Сичова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Галина Миколаївна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1429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 святкують 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Соборності України ? 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2000240"/>
            <a:ext cx="364715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21 січня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14744" y="3571876"/>
            <a:ext cx="3929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22  січня</a:t>
            </a:r>
            <a:endParaRPr lang="uk-UA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071934" y="5214950"/>
            <a:ext cx="34596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25 січня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571472" y="1714488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1429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 святкують 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Соборності України ? 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00166" y="2500306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71868" y="2214554"/>
            <a:ext cx="3929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22  січня</a:t>
            </a:r>
            <a:endParaRPr lang="uk-UA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m-merydian.com.ua/wp-content/uploads/2020/01/22_343d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3462473"/>
            <a:ext cx="5072098" cy="30742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1429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Як прийнято відзначати в Україні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Соборності  ? 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1571612"/>
            <a:ext cx="419217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утворюють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     живий ланцюг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14744" y="3429000"/>
            <a:ext cx="47863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 –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ходять до церкви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000496" y="5000636"/>
            <a:ext cx="47721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організовують </a:t>
            </a: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                парад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1429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Як прийнято відзначати в Україні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Соборності  ? 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1571612"/>
            <a:ext cx="419217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утворюють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     живий ланцюг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Живий ланцюг» та виставки: у Києві до Дня Соборності відбудуться заходи -  Главко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3214487"/>
            <a:ext cx="4714908" cy="31476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1429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  в Україні відзначають День Державного Прапора? 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2000240"/>
            <a:ext cx="41050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23 серпня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14744" y="3571876"/>
            <a:ext cx="3929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24 серпня</a:t>
            </a:r>
            <a:endParaRPr lang="uk-UA" sz="4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071934" y="5214950"/>
            <a:ext cx="39629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28 червня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1429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  в Україні відзначають День Державного Прапора? 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2000240"/>
            <a:ext cx="41050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23 серпня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23 серпня – День Державного Прапора Україн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3143247"/>
            <a:ext cx="5629224" cy="34289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1429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День незалежності України святкують…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071934" y="1571612"/>
            <a:ext cx="371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25 серпня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28992" y="3429000"/>
            <a:ext cx="50720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 –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25 вересня 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286248" y="5000636"/>
            <a:ext cx="44863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24 серпня   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857232"/>
            <a:ext cx="2519306" cy="199056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1429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День незалежності України святкують…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00166" y="1571612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500430" y="1214422"/>
            <a:ext cx="44863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24 серпня   </a:t>
            </a:r>
            <a:endParaRPr lang="ru-RU" sz="3600" b="1" dirty="0"/>
          </a:p>
        </p:txBody>
      </p:sp>
      <p:pic>
        <p:nvPicPr>
          <p:cNvPr id="38914" name="Picture 2" descr="24 серпня – День Незалежності України - Олександрійська міська рад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5" y="2571744"/>
            <a:ext cx="5666031" cy="40005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1571612"/>
            <a:ext cx="467923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Конституція</a:t>
            </a:r>
            <a:r>
              <a:rPr lang="uk-UA" sz="4800" b="1" dirty="0" smtClean="0"/>
              <a:t>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14744" y="3286124"/>
            <a:ext cx="478634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 –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Конвенція про права дитини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643306" y="5072074"/>
            <a:ext cx="51292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Збірка кодексів</a:t>
            </a:r>
            <a:endParaRPr lang="uk-UA" sz="4800" b="1" dirty="0" smtClean="0"/>
          </a:p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40573" y="357166"/>
            <a:ext cx="90034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 називається основний закон України? 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1571612"/>
            <a:ext cx="498213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Конституція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0573" y="357166"/>
            <a:ext cx="90034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 називається основний закон України? 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992" y="2857496"/>
            <a:ext cx="2714644" cy="37350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Іван Франко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3286124"/>
            <a:ext cx="578647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 –</a:t>
            </a: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Михайло Вербицький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5000636"/>
            <a:ext cx="585788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</a:t>
            </a: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err="1" smtClean="0">
                <a:latin typeface="Times New Roman" pitchFamily="18" charset="0"/>
                <a:cs typeface="Times New Roman" pitchFamily="18" charset="0"/>
              </a:rPr>
              <a:t>ПавлоЧубинський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Хто автор слів Державного Гімну України ?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000108"/>
            <a:ext cx="2519306" cy="199056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00166" y="1714488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1357298"/>
            <a:ext cx="585788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</a:t>
            </a: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err="1" smtClean="0">
                <a:latin typeface="Times New Roman" pitchFamily="18" charset="0"/>
                <a:cs typeface="Times New Roman" pitchFamily="18" charset="0"/>
              </a:rPr>
              <a:t>ПавлоЧубинський</a:t>
            </a:r>
            <a:r>
              <a:rPr lang="uk-UA" sz="3600" b="1" dirty="0" smtClean="0"/>
              <a:t> 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Хто автор слів Державного Гімну України ?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Павло Платонович Чубинський - автор тексту Державного Гімну України (ДОКМ)  | ДОНЕЦЬКИЙ ОБЛАСНИЙ КРАЄЗНАВЧИЙ МУЗЕЙ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2643182"/>
            <a:ext cx="5903953" cy="40005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Тризуб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29124" y="3286124"/>
            <a:ext cx="45720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 –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Лев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43438" y="5000636"/>
            <a:ext cx="45005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–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Орел</a:t>
            </a:r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/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Який основний елемент Державного Герба України?</a:t>
            </a: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Тризуб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Який основний елемент Державного Герба України?</a:t>
            </a: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4" name="Picture 4" descr="ТРИЗУБ – ЗНАК НАШОЇ СВОБОДИ - Ukrainian peopl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3214686"/>
            <a:ext cx="5905500" cy="30861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Великдень </a:t>
            </a:r>
            <a:r>
              <a:rPr lang="uk-UA" sz="4800" b="1" dirty="0" smtClean="0"/>
              <a:t> 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3286124"/>
            <a:ext cx="578647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 –</a:t>
            </a: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Водохреща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5000636"/>
            <a:ext cx="58578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Спаса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/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Яке з цих народних українських свят відмічається  першим у році?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500034" y="1357298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28728" y="207167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1571612"/>
            <a:ext cx="578647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 –</a:t>
            </a: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Водохреща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Яке з цих народних українських свят відмічається  першим у році?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Вітання на Водохреще — Радіо ТРЕ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3071810"/>
            <a:ext cx="4810116" cy="3577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Різдво  </a:t>
            </a:r>
            <a:r>
              <a:rPr lang="uk-UA" sz="4800" b="1" dirty="0" smtClean="0"/>
              <a:t>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800" b="1" dirty="0" smtClean="0"/>
              <a:t> 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3286124"/>
            <a:ext cx="578647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 –</a:t>
            </a: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Великдень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5000636"/>
            <a:ext cx="585788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Покрова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/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На яке українське свято припадає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День козака?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643050"/>
            <a:ext cx="2519306" cy="199056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28728" y="235743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1857364"/>
            <a:ext cx="585788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Покрова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/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На яке українське свято припадає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День козака?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Покрова Пресвятої Богородиці: молитви, традиції та звичаї - Місто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3429000"/>
            <a:ext cx="6015832" cy="3214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Який музичний інструмент був найулюбленішим  у козаків ?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Трембіта</a:t>
            </a:r>
            <a:r>
              <a:rPr lang="uk-UA" sz="4800" b="1" dirty="0" smtClean="0"/>
              <a:t> 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800" b="1" dirty="0" smtClean="0"/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3286124"/>
            <a:ext cx="5786478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 –</a:t>
            </a: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Кобза  </a:t>
            </a:r>
            <a:r>
              <a:rPr lang="uk-UA" sz="4800" b="1" dirty="0" smtClean="0"/>
              <a:t>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5000636"/>
            <a:ext cx="585788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–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Литаври </a:t>
            </a:r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/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43" y="0"/>
            <a:ext cx="9164443" cy="6858000"/>
          </a:xfrm>
          <a:prstGeom prst="rect">
            <a:avLst/>
          </a:prstGeom>
          <a:noFill/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500034" y="128586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Який музичний інструмент був найулюбленішим  у козаків ?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28728" y="207167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1571612"/>
            <a:ext cx="5786478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 –</a:t>
            </a:r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Кобза  </a:t>
            </a:r>
            <a:r>
              <a:rPr lang="uk-UA" sz="4800" b="1" dirty="0" smtClean="0"/>
              <a:t>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З історії бандурки – мамаївської кобзи в Україні | Бандурка - мамаївська  кобз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4306" y="3000371"/>
            <a:ext cx="5259462" cy="3659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Магнолія</a:t>
            </a:r>
            <a:r>
              <a:rPr lang="uk-UA" sz="4000" b="1" dirty="0" smtClean="0"/>
              <a:t>  </a:t>
            </a:r>
          </a:p>
          <a:p>
            <a:pPr algn="ctr"/>
            <a:r>
              <a:rPr lang="uk-UA" sz="4800" b="1" dirty="0" smtClean="0"/>
              <a:t>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800" b="1" dirty="0" smtClean="0"/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3286124"/>
            <a:ext cx="578647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 – 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Каштан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800" b="1" dirty="0" smtClean="0"/>
              <a:t>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5000636"/>
            <a:ext cx="585788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–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Бузок </a:t>
            </a:r>
            <a:r>
              <a:rPr lang="uk-UA" sz="4400" b="1" dirty="0" smtClean="0"/>
              <a:t> </a:t>
            </a:r>
          </a:p>
          <a:p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/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58" y="285728"/>
            <a:ext cx="8786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Яке дерево є символом української столиці?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571472" y="857232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00166" y="1643050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1142985"/>
            <a:ext cx="578647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 – 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Каштан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800" b="1" dirty="0" smtClean="0"/>
              <a:t>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58" y="285728"/>
            <a:ext cx="8786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Яке дерево є символом української столиці?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Киев лишится своего главного символа - его сожрала моль | Политнавигат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Киев лишится своего главного символа - его сожрала моль | Политнавигато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Users\Professional\Desktop\Без названи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2857496"/>
            <a:ext cx="5682533" cy="35741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3286124"/>
            <a:ext cx="2302929" cy="293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Говерла</a:t>
            </a:r>
            <a:r>
              <a:rPr lang="uk-UA" sz="4000" b="1" dirty="0" smtClean="0"/>
              <a:t>  </a:t>
            </a:r>
          </a:p>
          <a:p>
            <a:pPr algn="ctr"/>
            <a:r>
              <a:rPr lang="uk-UA" sz="4800" b="1" dirty="0" smtClean="0"/>
              <a:t>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800" b="1" dirty="0" smtClean="0"/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3286124"/>
            <a:ext cx="578647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Б – 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Петрос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800" b="1" dirty="0" smtClean="0"/>
              <a:t>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5000636"/>
            <a:ext cx="585788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–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Бребенескул </a:t>
            </a:r>
            <a:r>
              <a:rPr lang="uk-UA" sz="4400" b="1" dirty="0" smtClean="0"/>
              <a:t> </a:t>
            </a:r>
          </a:p>
          <a:p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/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58" y="285728"/>
            <a:ext cx="87868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 називається найвища гора українських Карпат?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Говерла</a:t>
            </a:r>
            <a:r>
              <a:rPr lang="uk-UA" sz="4000" b="1" dirty="0" smtClean="0"/>
              <a:t>  </a:t>
            </a:r>
          </a:p>
          <a:p>
            <a:pPr algn="ctr"/>
            <a:r>
              <a:rPr lang="uk-UA" sz="4800" b="1" dirty="0" smtClean="0"/>
              <a:t>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800" b="1" dirty="0" smtClean="0"/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58" y="285728"/>
            <a:ext cx="87868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 називається найвища гора українських Карпат?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 descr="4,306 imágenes, fotos de stock, objetos en 3D y vectores sobre Goverla |  Shutterstock"/>
          <p:cNvPicPr>
            <a:picLocks noChangeAspect="1" noChangeArrowheads="1"/>
          </p:cNvPicPr>
          <p:nvPr/>
        </p:nvPicPr>
        <p:blipFill>
          <a:blip r:embed="rId4"/>
          <a:srcRect b="8928"/>
          <a:stretch>
            <a:fillRect/>
          </a:stretch>
        </p:blipFill>
        <p:spPr bwMode="auto">
          <a:xfrm>
            <a:off x="2000232" y="3143248"/>
            <a:ext cx="5284694" cy="3429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867438"/>
            <a:ext cx="2519306" cy="1990562"/>
          </a:xfrm>
          <a:prstGeom prst="rect">
            <a:avLst/>
          </a:prstGeom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642910" y="3071810"/>
            <a:ext cx="2571768" cy="18446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857628"/>
            <a:ext cx="5715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43042" y="5572140"/>
            <a:ext cx="5613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lang="uk-UA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Дніпро</a:t>
            </a:r>
            <a:r>
              <a:rPr lang="uk-UA" sz="4000" b="1" dirty="0" smtClean="0"/>
              <a:t>  </a:t>
            </a:r>
          </a:p>
          <a:p>
            <a:pPr algn="ctr"/>
            <a:r>
              <a:rPr lang="uk-UA" sz="4800" b="1" dirty="0" smtClean="0"/>
              <a:t>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800" b="1" dirty="0" smtClean="0"/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3286124"/>
            <a:ext cx="578647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Б – 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Дністер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4800" b="1" dirty="0" smtClean="0"/>
              <a:t>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400" b="1" dirty="0" smtClean="0"/>
              <a:t> </a:t>
            </a:r>
          </a:p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5000636"/>
            <a:ext cx="585788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В –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Десна </a:t>
            </a:r>
            <a:r>
              <a:rPr lang="uk-UA" sz="4400" b="1" dirty="0" smtClean="0"/>
              <a:t> </a:t>
            </a:r>
          </a:p>
          <a:p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 smtClean="0"/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/>
              <a:t> </a:t>
            </a:r>
          </a:p>
          <a:p>
            <a:r>
              <a:rPr lang="uk-UA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36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58" y="285728"/>
            <a:ext cx="8786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Яка українська річка найдовша?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pic>
        <p:nvPicPr>
          <p:cNvPr id="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="" xmlns:a16="http://schemas.microsoft.com/office/drawing/2014/main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785786" y="1285860"/>
            <a:ext cx="2500330" cy="1793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71604" y="2071678"/>
            <a:ext cx="78581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57554" y="1571612"/>
            <a:ext cx="45005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Дніпро</a:t>
            </a:r>
            <a:r>
              <a:rPr lang="uk-UA" sz="4000" b="1" dirty="0" smtClean="0"/>
              <a:t>  </a:t>
            </a:r>
          </a:p>
          <a:p>
            <a:pPr algn="ctr"/>
            <a:r>
              <a:rPr lang="uk-UA" sz="4800" b="1" dirty="0" smtClean="0"/>
              <a:t>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800" b="1" dirty="0" smtClean="0"/>
          </a:p>
          <a:p>
            <a:pPr algn="ctr"/>
            <a:r>
              <a:rPr lang="uk-UA" sz="4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800" b="1" dirty="0" smtClean="0"/>
              <a:t>  </a:t>
            </a:r>
          </a:p>
          <a:p>
            <a:pPr algn="ctr"/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58" y="285728"/>
            <a:ext cx="87868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Яка українська річка найдовша?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Дніпро – головна водна артерія України | Укргідроенерг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3071810"/>
            <a:ext cx="5981448" cy="33575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fessional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443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57158" y="214290"/>
            <a:ext cx="8572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" y="35716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uk-UA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2844" y="285728"/>
            <a:ext cx="86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57158" y="285728"/>
            <a:ext cx="87868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Рефлексія </a:t>
            </a:r>
            <a:endParaRPr lang="uk-UA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713" t="-466" r="-1010" b="68236"/>
          <a:stretch/>
        </p:blipFill>
        <p:spPr bwMode="auto">
          <a:xfrm>
            <a:off x="642910" y="857232"/>
            <a:ext cx="4000528" cy="164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5EF33AEF-FB92-E761-F36A-183A9D6AB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62722" b="91716" l="50628" r="977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312" t="63097" r="1391" b="4673"/>
          <a:stretch/>
        </p:blipFill>
        <p:spPr bwMode="auto">
          <a:xfrm>
            <a:off x="428596" y="2357430"/>
            <a:ext cx="4143404" cy="15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B1563268-7818-532B-A2FF-23E53ACB53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3728" b="61933" l="1395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1" t="31073" r="50112" b="36697"/>
          <a:stretch/>
        </p:blipFill>
        <p:spPr bwMode="auto">
          <a:xfrm>
            <a:off x="714348" y="3643314"/>
            <a:ext cx="3929090" cy="15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5072074"/>
            <a:ext cx="4071966" cy="1785926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4500562" y="1428736"/>
            <a:ext cx="45005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Було цікаво! 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572000" y="2714620"/>
            <a:ext cx="42794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Мені сподобалося! 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572000" y="4071942"/>
            <a:ext cx="42460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Дякую! Все </a:t>
            </a:r>
            <a:r>
              <a:rPr lang="uk-UA" sz="3600" b="1" dirty="0" err="1" smtClean="0">
                <a:latin typeface="Times New Roman" pitchFamily="18" charset="0"/>
                <a:cs typeface="Times New Roman" pitchFamily="18" charset="0"/>
              </a:rPr>
              <a:t>супер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! 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714876" y="5643578"/>
            <a:ext cx="33672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Було нецікаво 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671</Words>
  <Application>Microsoft Office PowerPoint</Application>
  <PresentationFormat>Экран (4:3)</PresentationFormat>
  <Paragraphs>331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 Windows</dc:creator>
  <cp:lastModifiedBy>User Windows</cp:lastModifiedBy>
  <cp:revision>23</cp:revision>
  <dcterms:created xsi:type="dcterms:W3CDTF">2024-01-12T17:04:04Z</dcterms:created>
  <dcterms:modified xsi:type="dcterms:W3CDTF">2024-01-12T23:15:21Z</dcterms:modified>
</cp:coreProperties>
</file>