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8"/>
  </p:notesMasterIdLst>
  <p:sldIdLst>
    <p:sldId id="277" r:id="rId2"/>
    <p:sldId id="258" r:id="rId3"/>
    <p:sldId id="278" r:id="rId4"/>
    <p:sldId id="260" r:id="rId5"/>
    <p:sldId id="306" r:id="rId6"/>
    <p:sldId id="307" r:id="rId7"/>
    <p:sldId id="308" r:id="rId8"/>
    <p:sldId id="309" r:id="rId9"/>
    <p:sldId id="310" r:id="rId10"/>
    <p:sldId id="311" r:id="rId11"/>
    <p:sldId id="312" r:id="rId12"/>
    <p:sldId id="263" r:id="rId13"/>
    <p:sldId id="313" r:id="rId14"/>
    <p:sldId id="315" r:id="rId15"/>
    <p:sldId id="316" r:id="rId16"/>
    <p:sldId id="314" r:id="rId17"/>
    <p:sldId id="317" r:id="rId18"/>
    <p:sldId id="318" r:id="rId19"/>
    <p:sldId id="319" r:id="rId20"/>
    <p:sldId id="320" r:id="rId21"/>
    <p:sldId id="321" r:id="rId22"/>
    <p:sldId id="322" r:id="rId23"/>
    <p:sldId id="270" r:id="rId24"/>
    <p:sldId id="323" r:id="rId25"/>
    <p:sldId id="324" r:id="rId26"/>
    <p:sldId id="325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Введение" id="{CB6BBEF7-9717-4733-A929-535518E6EBF6}">
          <p14:sldIdLst>
            <p14:sldId id="277"/>
            <p14:sldId id="258"/>
          </p14:sldIdLst>
        </p14:section>
        <p14:section name="Разработка презентации" id="{16378913-E5ED-4281-BAF5-F1F938CB0BED}">
          <p14:sldIdLst>
            <p14:sldId id="278"/>
            <p14:sldId id="260"/>
            <p14:sldId id="306"/>
            <p14:sldId id="307"/>
            <p14:sldId id="308"/>
            <p14:sldId id="309"/>
            <p14:sldId id="310"/>
            <p14:sldId id="311"/>
            <p14:sldId id="312"/>
            <p14:sldId id="263"/>
            <p14:sldId id="313"/>
            <p14:sldId id="315"/>
            <p14:sldId id="316"/>
            <p14:sldId id="314"/>
            <p14:sldId id="317"/>
            <p14:sldId id="318"/>
            <p14:sldId id="319"/>
            <p14:sldId id="320"/>
            <p14:sldId id="321"/>
            <p14:sldId id="322"/>
            <p14:sldId id="270"/>
            <p14:sldId id="323"/>
            <p14:sldId id="324"/>
            <p14:sldId id="32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39313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62" autoAdjust="0"/>
    <p:restoredTop sz="89825" autoAdjust="0"/>
  </p:normalViewPr>
  <p:slideViewPr>
    <p:cSldViewPr>
      <p:cViewPr>
        <p:scale>
          <a:sx n="95" d="100"/>
          <a:sy n="95" d="100"/>
        </p:scale>
        <p:origin x="-534" y="-1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9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856B7E-CFF2-4070-834B-4E5E1AD11F1F}" type="doc">
      <dgm:prSet loTypeId="urn:microsoft.com/office/officeart/2008/layout/AccentedPicture" loCatId="picture" qsTypeId="urn:microsoft.com/office/officeart/2005/8/quickstyle/simple1" qsCatId="simple" csTypeId="urn:microsoft.com/office/officeart/2005/8/colors/accent1_2" csCatId="accent1" phldr="1"/>
      <dgm:spPr/>
    </dgm:pt>
    <dgm:pt modelId="{C1938455-2028-4BCF-BB16-21A4DA5F62D0}">
      <dgm:prSet phldrT="[Текст]"/>
      <dgm:spPr/>
      <dgm:t>
        <a:bodyPr/>
        <a:lstStyle/>
        <a:p>
          <a:r>
            <a:rPr lang="uk-UA" b="1" dirty="0" smtClean="0">
              <a:solidFill>
                <a:schemeClr val="accent6">
                  <a:lumMod val="75000"/>
                </a:schemeClr>
              </a:solidFill>
            </a:rPr>
            <a:t>Бабуся зв’язала онукам на зиму шарфи та рукавички – всього три  шарфи і шість рукавичок. Скільки онуків у бабусі?</a:t>
          </a:r>
          <a:endParaRPr lang="uk-UA" dirty="0"/>
        </a:p>
      </dgm:t>
    </dgm:pt>
    <dgm:pt modelId="{88EB1492-96AD-43EC-ABF7-4CF72759FA7C}" type="sibTrans" cxnId="{16B2C26E-B0BC-4AD8-B515-AD39EC2BC86C}">
      <dgm:prSet/>
      <dgm:spPr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uk-UA"/>
        </a:p>
      </dgm:t>
    </dgm:pt>
    <dgm:pt modelId="{B36EBF60-34B1-408A-8880-5A726FDA1C86}" type="parTrans" cxnId="{16B2C26E-B0BC-4AD8-B515-AD39EC2BC86C}">
      <dgm:prSet/>
      <dgm:spPr/>
      <dgm:t>
        <a:bodyPr/>
        <a:lstStyle/>
        <a:p>
          <a:endParaRPr lang="uk-UA"/>
        </a:p>
      </dgm:t>
    </dgm:pt>
    <dgm:pt modelId="{8BB34F1D-4A22-4471-9BF1-3D4665CE507F}" type="pres">
      <dgm:prSet presAssocID="{E6856B7E-CFF2-4070-834B-4E5E1AD11F1F}" presName="Name0" presStyleCnt="0">
        <dgm:presLayoutVars>
          <dgm:dir/>
        </dgm:presLayoutVars>
      </dgm:prSet>
      <dgm:spPr/>
    </dgm:pt>
    <dgm:pt modelId="{D8595042-7384-4F8D-B48D-5F767EF65AA4}" type="pres">
      <dgm:prSet presAssocID="{88EB1492-96AD-43EC-ABF7-4CF72759FA7C}" presName="picture_1" presStyleLbl="bgImgPlace1" presStyleIdx="0" presStyleCnt="1" custLinFactNeighborX="-46811" custLinFactNeighborY="3750"/>
      <dgm:spPr/>
      <dgm:t>
        <a:bodyPr/>
        <a:lstStyle/>
        <a:p>
          <a:endParaRPr lang="uk-UA"/>
        </a:p>
      </dgm:t>
    </dgm:pt>
    <dgm:pt modelId="{546665DA-1497-4F0A-8452-B112CBC31BCE}" type="pres">
      <dgm:prSet presAssocID="{C1938455-2028-4BCF-BB16-21A4DA5F62D0}" presName="text_1" presStyleLbl="node1" presStyleIdx="0" presStyleCnt="0" custScaleY="133333" custLinFactNeighborX="63882" custLinFactNeighborY="-2708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799BAA9-F25A-48FB-80DF-85040D257373}" type="pres">
      <dgm:prSet presAssocID="{E6856B7E-CFF2-4070-834B-4E5E1AD11F1F}" presName="maxNode" presStyleCnt="0"/>
      <dgm:spPr/>
    </dgm:pt>
    <dgm:pt modelId="{C313990D-ED2D-45BD-A3CC-F00025A647A9}" type="pres">
      <dgm:prSet presAssocID="{E6856B7E-CFF2-4070-834B-4E5E1AD11F1F}" presName="Name33" presStyleCnt="0"/>
      <dgm:spPr/>
    </dgm:pt>
  </dgm:ptLst>
  <dgm:cxnLst>
    <dgm:cxn modelId="{C090CBE4-B03E-4A9E-BC8C-7857D2CA0185}" type="presOf" srcId="{E6856B7E-CFF2-4070-834B-4E5E1AD11F1F}" destId="{8BB34F1D-4A22-4471-9BF1-3D4665CE507F}" srcOrd="0" destOrd="0" presId="urn:microsoft.com/office/officeart/2008/layout/AccentedPicture"/>
    <dgm:cxn modelId="{16B2C26E-B0BC-4AD8-B515-AD39EC2BC86C}" srcId="{E6856B7E-CFF2-4070-834B-4E5E1AD11F1F}" destId="{C1938455-2028-4BCF-BB16-21A4DA5F62D0}" srcOrd="0" destOrd="0" parTransId="{B36EBF60-34B1-408A-8880-5A726FDA1C86}" sibTransId="{88EB1492-96AD-43EC-ABF7-4CF72759FA7C}"/>
    <dgm:cxn modelId="{08B95228-26C4-412C-9626-5E33311FCCEF}" type="presOf" srcId="{88EB1492-96AD-43EC-ABF7-4CF72759FA7C}" destId="{D8595042-7384-4F8D-B48D-5F767EF65AA4}" srcOrd="0" destOrd="0" presId="urn:microsoft.com/office/officeart/2008/layout/AccentedPicture"/>
    <dgm:cxn modelId="{DF247E3D-B025-45DF-9617-FE91C2BC6131}" type="presOf" srcId="{C1938455-2028-4BCF-BB16-21A4DA5F62D0}" destId="{546665DA-1497-4F0A-8452-B112CBC31BCE}" srcOrd="0" destOrd="0" presId="urn:microsoft.com/office/officeart/2008/layout/AccentedPicture"/>
    <dgm:cxn modelId="{F9E549B3-016B-41F7-A34B-5902B3A93C45}" type="presParOf" srcId="{8BB34F1D-4A22-4471-9BF1-3D4665CE507F}" destId="{D8595042-7384-4F8D-B48D-5F767EF65AA4}" srcOrd="0" destOrd="0" presId="urn:microsoft.com/office/officeart/2008/layout/AccentedPicture"/>
    <dgm:cxn modelId="{22189715-0134-435C-BD5C-332AACDCB5BE}" type="presParOf" srcId="{8BB34F1D-4A22-4471-9BF1-3D4665CE507F}" destId="{546665DA-1497-4F0A-8452-B112CBC31BCE}" srcOrd="1" destOrd="0" presId="urn:microsoft.com/office/officeart/2008/layout/AccentedPicture"/>
    <dgm:cxn modelId="{AB4E1921-B138-4F67-8564-2E4E8AD8236A}" type="presParOf" srcId="{8BB34F1D-4A22-4471-9BF1-3D4665CE507F}" destId="{C799BAA9-F25A-48FB-80DF-85040D257373}" srcOrd="2" destOrd="0" presId="urn:microsoft.com/office/officeart/2008/layout/AccentedPicture"/>
    <dgm:cxn modelId="{D3C67A27-2465-489A-B6F3-6955679E94BF}" type="presParOf" srcId="{C799BAA9-F25A-48FB-80DF-85040D257373}" destId="{C313990D-ED2D-45BD-A3CC-F00025A647A9}" srcOrd="0" destOrd="0" presId="urn:microsoft.com/office/officeart/2008/layout/AccentedPicture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595042-7384-4F8D-B48D-5F767EF65AA4}">
      <dsp:nvSpPr>
        <dsp:cNvPr id="0" name=""/>
        <dsp:cNvSpPr/>
      </dsp:nvSpPr>
      <dsp:spPr>
        <a:xfrm>
          <a:off x="92180" y="-72005"/>
          <a:ext cx="4516341" cy="5760640"/>
        </a:xfrm>
        <a:prstGeom prst="roundRect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6665DA-1497-4F0A-8452-B112CBC31BCE}">
      <dsp:nvSpPr>
        <dsp:cNvPr id="0" name=""/>
        <dsp:cNvSpPr/>
      </dsp:nvSpPr>
      <dsp:spPr>
        <a:xfrm>
          <a:off x="4608528" y="504041"/>
          <a:ext cx="3477583" cy="4608500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0" tIns="88900" rIns="88900" bIns="88900" numCol="1" spcCol="1270" anchor="b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500" b="1" kern="1200" dirty="0" smtClean="0">
              <a:solidFill>
                <a:schemeClr val="accent6">
                  <a:lumMod val="75000"/>
                </a:schemeClr>
              </a:solidFill>
            </a:rPr>
            <a:t>Бабуся зв’язала онукам на зиму шарфи та рукавички – всього три  шарфи і шість рукавичок. Скільки онуків у бабусі?</a:t>
          </a:r>
          <a:endParaRPr lang="uk-UA" sz="3500" kern="1200" dirty="0"/>
        </a:p>
      </dsp:txBody>
      <dsp:txXfrm>
        <a:off x="4608528" y="504041"/>
        <a:ext cx="3477583" cy="46085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ccentedPicture">
  <dgm:title val=""/>
  <dgm:desc val=""/>
  <dgm:catLst>
    <dgm:cat type="picture" pri="1000"/>
    <dgm:cat type="pictureconver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</dgm:varLst>
    <dgm:alg type="composite"/>
    <dgm:shape xmlns:r="http://schemas.openxmlformats.org/officeDocument/2006/relationships" r:blip="">
      <dgm:adjLst/>
    </dgm:shape>
    <dgm:choose name="Name1">
      <dgm:if name="Name2" axis="ch" ptType="node" func="cnt" op="lte" val="1">
        <dgm:constrLst>
          <dgm:constr type="h" for="ch" forName="picture_1" refType="h"/>
          <dgm:constr type="w" for="ch" forName="picture_1" refType="h" refFor="ch" refForName="picture_1" op="equ" fact="0.784"/>
          <dgm:constr type="l" for="ch" forName="picture_1"/>
          <dgm:constr type="t" for="ch" forName="picture_1"/>
          <dgm:constr type="w" for="ch" forName="text_1" refType="w" refFor="ch" refForName="picture_1" fact="0.77"/>
          <dgm:constr type="h" for="ch" forName="text_1" refType="h" refFor="ch" refForName="picture_1" fact="0.6"/>
          <dgm:constr type="l" for="ch" forName="text_1" refType="w" refFor="ch" refForName="picture_1" fact="0.04"/>
          <dgm:constr type="t" for="ch" forName="text_1" refType="h" refFor="ch" refForName="picture_1" fact="0.4"/>
        </dgm:constrLst>
      </dgm:if>
      <dgm:if name="Name3" axis="ch" ptType="node" func="cnt" op="lte" val="5">
        <dgm:choose name="Name4">
          <dgm:if name="Name5" func="var" arg="dir" op="equ" val="norm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l" for="ch" forName="picture_1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l" for="ch" forName="text_1" refType="w" refFor="ch" refForName="picture_1" fact="0.04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r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l" for="ch" forName="maxNode" refType="r" refFor="ch" refForName="picture_1"/>
              <dgm:constr type="lOff" for="ch" forName="maxNode" refType="h" refFor="des" refForName="pair" fact="0.5"/>
              <dgm:constr type="r" for="ch" forName="maxNode" refType="w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if>
          <dgm:else name="Name6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r" for="ch" forName="picture_1" refType="w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r" for="ch" forName="text_1" refType="w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l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r" for="ch" forName="maxNode" refType="l" refFor="ch" refForName="picture_1"/>
              <dgm:constr type="rOff" for="ch" forName="maxNode" refType="h" refFor="des" refForName="pair" fact="-0.5"/>
              <dgm:constr type="l" for="ch" forName="maxNode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else>
        </dgm:choose>
      </dgm:if>
      <dgm:else name="Name7">
        <dgm:choose name="Name8">
          <dgm:if name="Name9" func="var" arg="dir" op="equ" val="norm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l" for="ch" forName="picture_1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l" for="ch" forName="text_1" refType="w" refFor="ch" refForName="picture_1" fact="0.04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r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l" for="ch" forName="maxNode" refType="r" refFor="ch" refForName="picture_1"/>
              <dgm:constr type="lOff" for="ch" forName="maxNode" refType="h" refFor="des" refForName="pair" fact="0.5"/>
              <dgm:constr type="r" for="ch" forName="maxNode" refType="w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if>
          <dgm:else name="Name10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r" for="ch" forName="picture_1" refType="w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r" for="ch" forName="text_1" refType="w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l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r" for="ch" forName="maxNode" refType="l" refFor="ch" refForName="picture_1"/>
              <dgm:constr type="rOff" for="ch" forName="maxNode" refType="h" refFor="des" refForName="pair" fact="-0.5"/>
              <dgm:constr type="l" for="ch" forName="maxNode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else>
        </dgm:choose>
      </dgm:else>
    </dgm:choose>
    <dgm:forEach name="Name11" axis="ch" ptType="sibTrans" hideLastTrans="0" cnt="1">
      <dgm:layoutNode name="picture_1" styleLbl="bgImgPlace1">
        <dgm:alg type="sp"/>
        <dgm:shape xmlns:r="http://schemas.openxmlformats.org/officeDocument/2006/relationships" type="roundRect" r:blip="" blipPhldr="1">
          <dgm:adjLst/>
        </dgm:shape>
        <dgm:presOf axis="self"/>
      </dgm:layoutNode>
    </dgm:forEach>
    <dgm:forEach name="Name12" axis="ch" ptType="node" cnt="1">
      <dgm:layoutNode name="text_1" styleLbl="node1">
        <dgm:varLst>
          <dgm:bulletEnabled val="1"/>
        </dgm:varLst>
        <dgm:choose name="Name13">
          <dgm:if name="Name14" func="var" arg="dir" op="equ" val="norm">
            <dgm:alg type="tx">
              <dgm:param type="txAnchorVert" val="b"/>
              <dgm:param type="parTxLTRAlign" val="l"/>
              <dgm:param type="shpTxLTRAlignCh" val="l"/>
              <dgm:param type="parTxRTLAlign" val="l"/>
              <dgm:param type="shpTxRTLAlignCh" val="l"/>
            </dgm:alg>
          </dgm:if>
          <dgm:else name="Name15">
            <dgm:alg type="tx">
              <dgm:param type="txAnchorVert" val="b"/>
              <dgm:param type="parTxLTRAlign" val="r"/>
              <dgm:param type="shpTxLTRAlignCh" val="r"/>
              <dgm:param type="parTxRTLAlign" val="r"/>
              <dgm:param type="shpTxRTLAlignCh" val="r"/>
            </dgm:alg>
          </dgm:else>
        </dgm:choose>
        <dgm:shape xmlns:r="http://schemas.openxmlformats.org/officeDocument/2006/relationships" type="rect" r:blip="" hideGeom="1">
          <dgm:adjLst/>
        </dgm:shape>
        <dgm:presOf axis="desOrSelf" ptType="node"/>
        <dgm:constrLst>
          <dgm:constr type="primFontSz" val="65"/>
          <dgm:constr type="lMarg" refType="primFontSz" fact="0.2"/>
          <dgm:constr type="rMarg" refType="primFontSz" fact="0.2"/>
          <dgm:constr type="tMarg" refType="primFontSz" fact="0.2"/>
          <dgm:constr type="bMarg" refType="primFontSz" fact="0.2"/>
        </dgm:constrLst>
        <dgm:ruleLst>
          <dgm:rule type="primFontSz" val="5" fact="NaN" max="NaN"/>
        </dgm:ruleLst>
      </dgm:layoutNode>
    </dgm:forEach>
    <dgm:choose name="Name16">
      <dgm:if name="Name17" axis="ch" ptType="node" func="cnt" op="gte" val="2">
        <dgm:layoutNode name="linV">
          <dgm:choose name="Name18">
            <dgm:if name="Name19" func="var" arg="dir" op="equ" val="norm">
              <dgm:alg type="lin">
                <dgm:param type="linDir" val="fromT"/>
                <dgm:param type="vertAlign" val="t"/>
                <dgm:param type="fallback" val="1D"/>
                <dgm:param type="horzAlign" val="l"/>
                <dgm:param type="nodeHorzAlign" val="l"/>
              </dgm:alg>
            </dgm:if>
            <dgm:else name="Name20">
              <dgm:alg type="lin">
                <dgm:param type="linDir" val="fromT"/>
                <dgm:param type="vertAlign" val="t"/>
                <dgm:param type="fallback" val="1D"/>
                <dgm:param type="horzAlign" val="r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constrLst>
            <dgm:constr type="w" for="ch" forName="spaceV" val="1"/>
            <dgm:constr type="w" for="ch" forName="pair" refType="w" op="equ"/>
            <dgm:constr type="w" for="des" forName="desText" op="equ"/>
            <dgm:constr type="primFontSz" for="des" forName="desText" op="equ" val="65"/>
          </dgm:constrLst>
          <dgm:forEach name="Name21" axis="ch" ptType="node" st="2">
            <dgm:layoutNode name="pair">
              <dgm:alg type="composite"/>
              <dgm:shape xmlns:r="http://schemas.openxmlformats.org/officeDocument/2006/relationships" r:blip="">
                <dgm:adjLst/>
              </dgm:shape>
              <dgm:choose name="Name22">
                <dgm:if name="Name23" func="var" arg="dir" op="equ" val="norm">
                  <dgm:constrLst>
                    <dgm:constr type="userC"/>
                    <dgm:constr type="l" for="ch" forName="spaceH"/>
                    <dgm:constr type="r" for="ch" forName="spaceH" refType="userC"/>
                    <dgm:constr type="ctrY" for="ch" forName="spaceH" refType="w" fact="0.5"/>
                    <dgm:constr type="h" for="ch" forName="spaceH" val="1"/>
                    <dgm:constr type="w" for="ch" forName="desPictures" refType="h"/>
                    <dgm:constr type="h" for="ch" forName="desPictures" refType="w" refFor="ch" refForName="desPictures" op="equ"/>
                    <dgm:constr type="ctrX" for="ch" forName="desPictures" refType="userC"/>
                    <dgm:constr type="ctrY" for="ch" forName="desPictures" refType="w" fact="0.5"/>
                    <dgm:constr type="l" for="ch" forName="desTextWrapper" refType="r" refFor="ch" refForName="desPictures"/>
                    <dgm:constr type="ctrY" for="ch" forName="desTextWrapper" refType="w" fact="0.5"/>
                    <dgm:constr type="h" for="ch" forName="desTextWrapper" refType="h"/>
                    <dgm:constr type="h" for="des" forName="desText" refType="h"/>
                  </dgm:constrLst>
                </dgm:if>
                <dgm:else name="Name24">
                  <dgm:constrLst>
                    <dgm:constr type="userC"/>
                    <dgm:constr type="r" for="ch" forName="spaceH" refType="w"/>
                    <dgm:constr type="l" for="ch" forName="spaceH" refType="userC"/>
                    <dgm:constr type="ctrY" for="ch" forName="spaceH" refType="w" fact="0.5"/>
                    <dgm:constr type="h" for="ch" forName="spaceH" val="1"/>
                    <dgm:constr type="w" for="ch" forName="desPictures" refType="h"/>
                    <dgm:constr type="h" for="ch" forName="desPictures" refType="w" refFor="ch" refForName="desPictures" op="equ"/>
                    <dgm:constr type="ctrX" for="ch" forName="desPictures" refType="userC"/>
                    <dgm:constr type="ctrY" for="ch" forName="desPictures" refType="w" fact="0.5"/>
                    <dgm:constr type="r" for="ch" forName="desTextWrapper" refType="l" refFor="ch" refForName="desPictures"/>
                    <dgm:constr type="ctrY" for="ch" forName="desTextWrapper" refType="w" fact="0.5"/>
                    <dgm:constr type="h" for="ch" forName="desTextWrapper" refType="h"/>
                    <dgm:constr type="h" for="des" forName="desText" refType="h"/>
                  </dgm:constrLst>
                </dgm:else>
              </dgm:choose>
              <dgm:layoutNode name="spaceH">
                <dgm:alg type="sp"/>
                <dgm:shape xmlns:r="http://schemas.openxmlformats.org/officeDocument/2006/relationships" type="rect" r:blip="" hideGeom="1">
                  <dgm:adjLst/>
                </dgm:shape>
                <dgm:presOf/>
              </dgm:layoutNode>
              <dgm:layoutNode name="desPictures" styleLbl="alignImgPlace1">
                <dgm:alg type="sp"/>
                <dgm:shape xmlns:r="http://schemas.openxmlformats.org/officeDocument/2006/relationships" type="ellipse" r:blip="" blipPhldr="1">
                  <dgm:adjLst/>
                </dgm:shape>
                <dgm:presOf/>
              </dgm:layoutNode>
              <dgm:layoutNode name="desTextWrapper">
                <dgm:choose name="Name25">
                  <dgm:if name="Name26" func="var" arg="dir" op="equ" val="norm">
                    <dgm:alg type="lin">
                      <dgm:param type="horzAlign" val="l"/>
                    </dgm:alg>
                  </dgm:if>
                  <dgm:else name="Name27">
                    <dgm:alg type="lin">
                      <dgm:param type="horzAlign" val="r"/>
                    </dgm:alg>
                  </dgm:else>
                </dgm:choose>
                <dgm:layoutNode name="desText" styleLbl="revTx">
                  <dgm:varLst>
                    <dgm:bulletEnabled val="1"/>
                  </dgm:varLst>
                  <dgm:choose name="Name28">
                    <dgm:if name="Name29" func="var" arg="dir" op="equ" val="norm">
                      <dgm:alg type="tx">
                        <dgm:param type="parTxLTRAlign" val="l"/>
                        <dgm:param type="shpTxLTRAlignCh" val="l"/>
                        <dgm:param type="parTxRTLAlign" val="r"/>
                        <dgm:param type="shpTxRTLAlignCh" val="r"/>
                      </dgm:alg>
                    </dgm:if>
                    <dgm:else name="Name30">
                      <dgm:alg type="tx">
                        <dgm:param type="parTxLTRAlign" val="r"/>
                        <dgm:param type="shpTxLTRAlignCh" val="r"/>
                        <dgm:param type="parTxRTLAlign" val="r"/>
                        <dgm:param type="shpTxRTLAlignCh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onstrLst>
                    <dgm:constr type="userW"/>
                    <dgm:constr type="w" refType="userW" fact="0.1"/>
                    <dgm:constr type="lMarg" refType="primFontSz" fact="0.2"/>
                    <dgm:constr type="rMarg" refType="primFontSz" fact="0.2"/>
                    <dgm:constr type="tMarg" refType="primFontSz" fact="0.1"/>
                    <dgm:constr type="bMarg" refType="primFontSz" fact="0.1"/>
                  </dgm:constrLst>
                  <dgm:ruleLst>
                    <dgm:rule type="w" val="NaN" fact="1" max="NaN"/>
                    <dgm:rule type="primFontSz" val="5" fact="NaN" max="NaN"/>
                  </dgm:ruleLst>
                </dgm:layoutNode>
              </dgm:layoutNode>
            </dgm:layoutNode>
            <dgm:forEach name="Name31" axis="followSib" ptType="sibTrans" cnt="1">
              <dgm:layoutNode name="spaceV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forEach>
          </dgm:forEach>
        </dgm:layoutNode>
      </dgm:if>
      <dgm:else name="Name32"/>
    </dgm:choose>
    <dgm:layoutNode name="maxNode">
      <dgm:alg type="lin"/>
      <dgm:shape xmlns:r="http://schemas.openxmlformats.org/officeDocument/2006/relationships" r:blip="">
        <dgm:adjLst/>
      </dgm:shape>
      <dgm:presOf/>
      <dgm:constrLst>
        <dgm:constr type="w" for="ch"/>
        <dgm:constr type="h" for="ch"/>
      </dgm:constrLst>
      <dgm:layoutNode name="Name33">
        <dgm:alg type="sp"/>
        <dgm:shape xmlns:r="http://schemas.openxmlformats.org/officeDocument/2006/relationships" r:blip="">
          <dgm:adjLst/>
        </dgm:shape>
        <dgm:presOf/>
      </dgm:layoutNod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ru-RU"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ru-RU" sz="1200"/>
            </a:lvl1pPr>
          </a:lstStyle>
          <a:p>
            <a:fld id="{00F830A1-3891-4B82-A120-081866556DA0}" type="datetimeFigureOut">
              <a:pPr/>
              <a:t>04.01.2022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ru-RU"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ru-RU" sz="1200"/>
            </a:lvl1pPr>
          </a:lstStyle>
          <a:p>
            <a:fld id="{58CC9574-A819-4FE4-99A7-1E27AD09ADC2}" type="slidenum"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4197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Эта презентация демонстрирует новые возможности PowerPoint. Ее рекомендуется просматривать в режиме показа слайдов. Эти слайды должны дать вам представление о том, какие эффектные презентации можно создать с помощью PowerPoint 2010.</a:t>
            </a:r>
          </a:p>
          <a:p>
            <a:endParaRPr lang="ru-RU" dirty="0" smtClean="0"/>
          </a:p>
          <a:p>
            <a:r>
              <a:rPr lang="ru-RU" dirty="0" smtClean="0"/>
              <a:t>Для доступа к другим образцам шаблонов перейдите на вкладку "Файл", а затем щелкните "Образцы слайдов" на вкладке "Создать".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CC9574-A819-4FE4-99A7-1E27AD09ADC2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ru-RU" smtClean="0"/>
              <a:pPr/>
              <a:t>2</a:t>
            </a:fld>
            <a:endParaRPr lang="ru-R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CC9574-A819-4FE4-99A7-1E27AD09ADC2}" type="slidenum">
              <a:rPr lang="ru-RU" smtClean="0"/>
              <a:pPr/>
              <a:t>3</a:t>
            </a:fld>
            <a:endParaRPr lang="ru-R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ru-RU" smtClean="0">
                <a:solidFill>
                  <a:prstClr val="black"/>
                </a:solidFill>
              </a:rPr>
              <a:pPr/>
              <a:t>4</a:t>
            </a:fld>
            <a:endParaRPr lang="ru-R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ru-RU" smtClean="0">
                <a:solidFill>
                  <a:prstClr val="black"/>
                </a:solidFill>
              </a:rPr>
              <a:pPr/>
              <a:t>5</a:t>
            </a:fld>
            <a:endParaRPr lang="ru-R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ru-RU" smtClean="0">
                <a:solidFill>
                  <a:prstClr val="black"/>
                </a:solidFill>
              </a:rPr>
              <a:pPr/>
              <a:t>6</a:t>
            </a:fld>
            <a:endParaRPr lang="ru-R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ru-RU" smtClean="0">
                <a:solidFill>
                  <a:prstClr val="black"/>
                </a:solidFill>
              </a:rPr>
              <a:pPr/>
              <a:t>7</a:t>
            </a:fld>
            <a:endParaRPr lang="ru-R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ru-RU" smtClean="0">
                <a:solidFill>
                  <a:prstClr val="black"/>
                </a:solidFill>
              </a:rPr>
              <a:pPr/>
              <a:t>8</a:t>
            </a:fld>
            <a:endParaRPr lang="ru-R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ru-RU" smtClean="0">
                <a:solidFill>
                  <a:prstClr val="black"/>
                </a:solidFill>
              </a:rPr>
              <a:pPr/>
              <a:t>9</a:t>
            </a:fld>
            <a:endParaRPr lang="ru-R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ru-RU" smtClean="0">
                <a:solidFill>
                  <a:prstClr val="black"/>
                </a:solidFill>
              </a:rPr>
              <a:pPr/>
              <a:t>10</a:t>
            </a:fld>
            <a:endParaRPr lang="ru-R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ru-RU" smtClean="0">
                <a:solidFill>
                  <a:prstClr val="black"/>
                </a:solidFill>
              </a:rPr>
              <a:pPr/>
              <a:t>11</a:t>
            </a:fld>
            <a:endParaRPr lang="ru-R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ru-RU" smtClean="0">
                <a:solidFill>
                  <a:prstClr val="black"/>
                </a:solidFill>
              </a:rPr>
              <a:pPr/>
              <a:t>12</a:t>
            </a:fld>
            <a:endParaRPr lang="ru-R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ru-RU" smtClean="0">
                <a:solidFill>
                  <a:prstClr val="black"/>
                </a:solidFill>
              </a:rPr>
              <a:pPr/>
              <a:t>13</a:t>
            </a:fld>
            <a:endParaRPr lang="ru-R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ru-RU" smtClean="0">
                <a:solidFill>
                  <a:prstClr val="black"/>
                </a:solidFill>
              </a:rPr>
              <a:pPr/>
              <a:t>14</a:t>
            </a:fld>
            <a:endParaRPr lang="ru-R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ru-RU" smtClean="0">
                <a:solidFill>
                  <a:prstClr val="black"/>
                </a:solidFill>
              </a:rPr>
              <a:pPr/>
              <a:t>15</a:t>
            </a:fld>
            <a:endParaRPr lang="ru-R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ru-RU" smtClean="0">
                <a:solidFill>
                  <a:prstClr val="black"/>
                </a:solidFill>
              </a:rPr>
              <a:pPr/>
              <a:t>16</a:t>
            </a:fld>
            <a:endParaRPr lang="ru-R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ru-RU" smtClean="0">
                <a:solidFill>
                  <a:prstClr val="black"/>
                </a:solidFill>
              </a:rPr>
              <a:pPr/>
              <a:t>17</a:t>
            </a:fld>
            <a:endParaRPr lang="ru-R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ru-RU" smtClean="0">
                <a:solidFill>
                  <a:prstClr val="black"/>
                </a:solidFill>
              </a:rPr>
              <a:pPr/>
              <a:t>18</a:t>
            </a:fld>
            <a:endParaRPr lang="ru-R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ru-RU" smtClean="0">
                <a:solidFill>
                  <a:prstClr val="black"/>
                </a:solidFill>
              </a:rPr>
              <a:pPr/>
              <a:t>19</a:t>
            </a:fld>
            <a:endParaRPr lang="ru-R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ru-RU" smtClean="0">
                <a:solidFill>
                  <a:prstClr val="black"/>
                </a:solidFill>
              </a:rPr>
              <a:pPr/>
              <a:t>20</a:t>
            </a:fld>
            <a:endParaRPr lang="ru-R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ru-RU" smtClean="0">
                <a:solidFill>
                  <a:prstClr val="black"/>
                </a:solidFill>
              </a:rPr>
              <a:pPr/>
              <a:t>21</a:t>
            </a:fld>
            <a:endParaRPr lang="ru-R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ru-RU" smtClean="0">
                <a:solidFill>
                  <a:prstClr val="black"/>
                </a:solidFill>
              </a:rPr>
              <a:pPr/>
              <a:t>22</a:t>
            </a:fld>
            <a:endParaRPr lang="ru-R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ru-RU" smtClean="0">
                <a:solidFill>
                  <a:prstClr val="black"/>
                </a:solidFill>
              </a:rPr>
              <a:pPr/>
              <a:t>23</a:t>
            </a:fld>
            <a:endParaRPr lang="ru-R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891980-0BF3-461C-95D4-87E094E9751C}" type="slidenum">
              <a:rPr lang="ru-RU" smtClean="0">
                <a:solidFill>
                  <a:prstClr val="black"/>
                </a:solidFill>
              </a:rPr>
              <a:pPr/>
              <a:t>24</a:t>
            </a:fld>
            <a:endParaRPr lang="ru-R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0548" y="20547"/>
            <a:ext cx="3498527" cy="282539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3503486" y="20548"/>
            <a:ext cx="5624418" cy="28254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20923" y="2818500"/>
            <a:ext cx="7668994" cy="22962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7662119" y="2819400"/>
            <a:ext cx="1461333" cy="2293850"/>
          </a:xfrm>
          <a:prstGeom prst="rect">
            <a:avLst/>
          </a:prstGeom>
        </p:spPr>
      </p:pic>
      <p:pic>
        <p:nvPicPr>
          <p:cNvPr id="11" name="Picture 10"/>
          <p:cNvPicPr>
            <a:picLocks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20548" y="5089818"/>
            <a:ext cx="9098280" cy="1737360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>
            <a:off x="8755230" y="2469776"/>
            <a:ext cx="304800" cy="152400"/>
          </a:xfrm>
          <a:prstGeom prst="rect">
            <a:avLst/>
          </a:prstGeom>
          <a:solidFill>
            <a:srgbClr val="F274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0" lang="ru-RU">
              <a:solidFill>
                <a:srgbClr val="F47F28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bg1"/>
                </a:solidFill>
              </a:defRPr>
            </a:lvl1pPr>
          </a:lstStyle>
          <a:p>
            <a:fld id="{A258050E-B668-4FA7-85AD-C750C80A6E9B}" type="datetimeFigureOut">
              <a:pPr/>
              <a:t>04.01.2022</a:t>
            </a:fld>
            <a:endParaRPr kumimoji="0"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bg1"/>
                </a:solidFill>
              </a:defRPr>
            </a:lvl1pPr>
          </a:lstStyle>
          <a:p>
            <a:endParaRPr kumimoji="0"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bg1"/>
                </a:solidFill>
              </a:defRPr>
            </a:lvl1pPr>
          </a:lstStyle>
          <a:p>
            <a:fld id="{240D5ECE-8B49-45CD-BE81-EF81920D1969}" type="slidenum">
              <a:pPr/>
              <a:t>‹#›</a:t>
            </a:fld>
            <a:endParaRPr kumimoji="0" lang="ru-RU"/>
          </a:p>
        </p:txBody>
      </p:sp>
      <p:sp>
        <p:nvSpPr>
          <p:cNvPr id="15" name="Text Placeholder 15"/>
          <p:cNvSpPr>
            <a:spLocks noGrp="1"/>
          </p:cNvSpPr>
          <p:nvPr>
            <p:ph type="body" sz="quarter" idx="14" hasCustomPrompt="1"/>
          </p:nvPr>
        </p:nvSpPr>
        <p:spPr>
          <a:xfrm>
            <a:off x="3581400" y="1295400"/>
            <a:ext cx="5105400" cy="1416269"/>
          </a:xfrm>
        </p:spPr>
        <p:txBody>
          <a:bodyPr anchor="b">
            <a:normAutofit/>
          </a:bodyPr>
          <a:lstStyle>
            <a:lvl1pPr algn="r" eaLnBrk="1" latinLnBrk="0" hangingPunct="1">
              <a:buNone/>
              <a:defRPr kumimoji="0" lang="ru-RU"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lvl="0"/>
            <a:r>
              <a:rPr kumimoji="0" lang="ru-RU"/>
              <a:t>Образец подзаголовка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344" y="4114800"/>
            <a:ext cx="7315200" cy="914400"/>
          </a:xfrm>
        </p:spPr>
        <p:txBody>
          <a:bodyPr anchor="b" anchorCtr="0">
            <a:normAutofit/>
          </a:bodyPr>
          <a:lstStyle>
            <a:lvl1pPr marL="0" indent="0" eaLnBrk="1" latinLnBrk="0" hangingPunct="1">
              <a:defRPr kumimoji="0" lang="ru-RU" sz="3600" b="1" kern="1200" baseline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marL="342900" lvl="0" indent="-342900" algn="l" defTabSz="914400" eaLnBrk="1" latinLnBrk="0" hangingPunct="1"/>
            <a:r>
              <a:rPr lang="ru-RU" smtClean="0"/>
              <a:t>Образец заголовка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build="p">
        <p:tmplLst>
          <p:tmpl lvl="1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1800" y="1992354"/>
            <a:ext cx="5867400" cy="1970046"/>
          </a:xfrm>
        </p:spPr>
        <p:txBody>
          <a:bodyPr anchor="ctr">
            <a:normAutofit/>
          </a:bodyPr>
          <a:lstStyle>
            <a:lvl1pPr algn="l" eaLnBrk="1" latinLnBrk="0" hangingPunct="1">
              <a:defRPr kumimoji="0" lang="ru-RU" sz="3000" b="1" cap="all"/>
            </a:lvl1pPr>
          </a:lstStyle>
          <a:p>
            <a:pPr eaLnBrk="1" latinLnBrk="0" hangingPunct="1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5105400"/>
            <a:ext cx="8229601" cy="375787"/>
          </a:xfrm>
        </p:spPr>
        <p:txBody>
          <a:bodyPr anchor="b">
            <a:normAutofit/>
          </a:bodyPr>
          <a:lstStyle>
            <a:lvl1pPr marL="0" indent="0" algn="r" eaLnBrk="1" latinLnBrk="0" hangingPunct="1">
              <a:buNone/>
              <a:defRPr kumimoji="0" lang="ru-RU"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eaLnBrk="1" latinLnBrk="0" hangingPunct="1">
              <a:buNone/>
              <a:defRPr kumimoji="0" lang="ru-RU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eaLnBrk="1" latinLnBrk="0" hangingPunct="1">
              <a:buNone/>
              <a:defRPr kumimoji="0" lang="ru-RU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eaLnBrk="1" latinLnBrk="0" hangingPunct="1">
              <a:buNone/>
              <a:defRPr kumimoji="0" lang="ru-RU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eaLnBrk="1" latinLnBrk="0" hangingPunct="1">
              <a:buNone/>
              <a:defRPr kumimoji="0" lang="ru-RU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eaLnBrk="1" latinLnBrk="0" hangingPunct="1">
              <a:buNone/>
              <a:defRPr kumimoji="0" lang="ru-RU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eaLnBrk="1" latinLnBrk="0" hangingPunct="1">
              <a:buNone/>
              <a:defRPr kumimoji="0" lang="ru-RU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eaLnBrk="1" latinLnBrk="0" hangingPunct="1">
              <a:buNone/>
              <a:defRPr kumimoji="0" lang="ru-RU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eaLnBrk="1" latinLnBrk="0" hangingPunct="1">
              <a:buNone/>
              <a:defRPr kumimoji="0" lang="ru-RU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kumimoji="0"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240D5ECE-8B49-45CD-BE81-EF81920D1969}" type="slidenum">
              <a:pPr/>
              <a:t>‹#›</a:t>
            </a:fld>
            <a:endParaRPr kumimoji="0" lang="ru-RU"/>
          </a:p>
        </p:txBody>
      </p:sp>
      <p:sp>
        <p:nvSpPr>
          <p:cNvPr id="7" name="Oval 6"/>
          <p:cNvSpPr/>
          <p:nvPr userDrawn="1"/>
        </p:nvSpPr>
        <p:spPr>
          <a:xfrm>
            <a:off x="762000" y="1946209"/>
            <a:ext cx="2057400" cy="2057400"/>
          </a:xfrm>
          <a:prstGeom prst="ellipse">
            <a:avLst/>
          </a:prstGeom>
          <a:gradFill flip="none" rotWithShape="1">
            <a:gsLst>
              <a:gs pos="0">
                <a:srgbClr val="F39C29"/>
              </a:gs>
              <a:gs pos="50000">
                <a:srgbClr val="F7931D"/>
              </a:gs>
              <a:gs pos="100000">
                <a:srgbClr val="FF6600"/>
              </a:gs>
            </a:gsLst>
            <a:path path="circle">
              <a:fillToRect l="50000" t="50000" r="50000" b="50000"/>
            </a:path>
            <a:tileRect/>
          </a:gradFill>
          <a:ln w="82550">
            <a:noFill/>
          </a:ln>
          <a:effectLst>
            <a:outerShdw blurRad="152400" dist="165100" dir="5400000" sx="90000" sy="-19000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ru-RU"/>
              <a:t>             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8686800" y="5265376"/>
            <a:ext cx="457200" cy="96672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ru-RU">
                <a:solidFill>
                  <a:srgbClr val="FF6600"/>
                </a:solidFill>
              </a:rPr>
              <a:t>           </a:t>
            </a:r>
          </a:p>
        </p:txBody>
      </p:sp>
      <p:sp>
        <p:nvSpPr>
          <p:cNvPr id="9" name="Oval 8"/>
          <p:cNvSpPr/>
          <p:nvPr userDrawn="1"/>
        </p:nvSpPr>
        <p:spPr>
          <a:xfrm>
            <a:off x="1007328" y="1992354"/>
            <a:ext cx="1583472" cy="1295400"/>
          </a:xfrm>
          <a:prstGeom prst="ellipse">
            <a:avLst/>
          </a:prstGeom>
          <a:gradFill flip="none" rotWithShape="1">
            <a:gsLst>
              <a:gs pos="63000">
                <a:schemeClr val="bg1">
                  <a:alpha val="7000"/>
                </a:schemeClr>
              </a:gs>
              <a:gs pos="72000">
                <a:schemeClr val="bg1">
                  <a:alpha val="15000"/>
                </a:schemeClr>
              </a:gs>
              <a:gs pos="91000">
                <a:schemeClr val="bg1">
                  <a:alpha val="28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ru-RU"/>
              <a:t>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print"/>
          <a:srcRect l="2599" r="5874" b="5262"/>
          <a:stretch/>
        </p:blipFill>
        <p:spPr>
          <a:xfrm>
            <a:off x="3530" y="5867400"/>
            <a:ext cx="9144000" cy="105369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180" y="76200"/>
            <a:ext cx="8403020" cy="685800"/>
          </a:xfrm>
        </p:spPr>
        <p:txBody>
          <a:bodyPr anchor="ctr" anchorCtr="0">
            <a:normAutofit/>
          </a:bodyPr>
          <a:lstStyle>
            <a:lvl1pPr algn="l" eaLnBrk="1" latinLnBrk="0" hangingPunct="1">
              <a:defRPr kumimoji="0" lang="ru-RU" sz="3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eaLnBrk="1" latinLnBrk="0" hangingPunct="1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eaLnBrk="1" latinLnBrk="0" hangingPunct="1">
              <a:defRPr kumimoji="0" lang="ru-RU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eaLnBrk="1" latinLnBrk="0" hangingPunct="1">
              <a:defRPr kumimoji="0" lang="ru-RU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eaLnBrk="1" latinLnBrk="0" hangingPunct="1">
              <a:defRPr kumimoji="0" lang="ru-RU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eaLnBrk="1" latinLnBrk="0" hangingPunct="1">
              <a:defRPr kumimoji="0" lang="ru-RU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A258050E-B668-4FA7-85AD-C750C80A6E9B}" type="datetimeFigureOut">
              <a:pPr/>
              <a:t>04.01.2022</a:t>
            </a:fld>
            <a:endParaRPr kumimoji="0"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kumimoji="0"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240D5ECE-8B49-45CD-BE81-EF81920D1969}" type="slidenum">
              <a:pPr/>
              <a:t>‹#›</a:t>
            </a:fld>
            <a:endParaRPr kumimoji="0"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: выделение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A258050E-B668-4FA7-85AD-C750C80A6E9B}" type="datetimeFigureOut">
              <a:pPr/>
              <a:t>04.01.2022</a:t>
            </a:fld>
            <a:endParaRPr kumimoji="0"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kumimoji="0"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240D5ECE-8B49-45CD-BE81-EF81920D1969}" type="slidenum">
              <a:pPr/>
              <a:t>‹#›</a:t>
            </a:fld>
            <a:endParaRPr kumimoji="0" lang="ru-RU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>
            <a:lvl1pPr eaLnBrk="1" latinLnBrk="0" hangingPunct="1">
              <a:defRPr kumimoji="0" lang="ru-RU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eaLnBrk="1" latinLnBrk="0" hangingPunct="1">
              <a:defRPr kumimoji="0" lang="ru-RU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eaLnBrk="1" latinLnBrk="0" hangingPunct="1">
              <a:defRPr kumimoji="0" lang="ru-RU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eaLnBrk="1" latinLnBrk="0" hangingPunct="1">
              <a:defRPr kumimoji="0" lang="ru-RU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eaLnBrk="1" latinLnBrk="0" hangingPunct="1">
              <a:defRPr kumimoji="0" lang="ru-RU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999" y="1"/>
            <a:ext cx="7068015" cy="838200"/>
          </a:xfrm>
        </p:spPr>
        <p:txBody>
          <a:bodyPr anchor="b">
            <a:normAutofit/>
          </a:bodyPr>
          <a:lstStyle>
            <a:lvl1pPr algn="l" eaLnBrk="1" latinLnBrk="0" hangingPunct="1">
              <a:defRPr kumimoji="0" lang="ru-RU" sz="2800">
                <a:solidFill>
                  <a:schemeClr val="bg1"/>
                </a:solidFill>
              </a:defRPr>
            </a:lvl1pPr>
          </a:lstStyle>
          <a:p>
            <a:pPr eaLnBrk="1" latinLnBrk="0" hangingPunct="1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6402"/>
            <a:ext cx="4038600" cy="3971455"/>
          </a:xfrm>
        </p:spPr>
        <p:txBody>
          <a:bodyPr/>
          <a:lstStyle>
            <a:lvl1pPr eaLnBrk="1" latinLnBrk="0" hangingPunct="1">
              <a:defRPr kumimoji="0" lang="ru-RU" sz="2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eaLnBrk="1" latinLnBrk="0" hangingPunct="1">
              <a:defRPr kumimoji="0" lang="ru-RU" sz="2400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eaLnBrk="1" latinLnBrk="0" hangingPunct="1">
              <a:defRPr kumimoji="0" lang="ru-RU"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eaLnBrk="1" latinLnBrk="0" hangingPunct="1">
              <a:defRPr kumimoji="0" lang="ru-RU"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eaLnBrk="1" latinLnBrk="0" hangingPunct="1">
              <a:defRPr kumimoji="0" lang="ru-RU"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  <a:lvl6pPr eaLnBrk="1" latinLnBrk="0" hangingPunct="1">
              <a:defRPr kumimoji="0" lang="ru-RU" sz="1800"/>
            </a:lvl6pPr>
            <a:lvl7pPr eaLnBrk="1" latinLnBrk="0" hangingPunct="1">
              <a:defRPr kumimoji="0" lang="ru-RU" sz="1800"/>
            </a:lvl7pPr>
            <a:lvl8pPr eaLnBrk="1" latinLnBrk="0" hangingPunct="1">
              <a:defRPr kumimoji="0" lang="ru-RU" sz="1800"/>
            </a:lvl8pPr>
            <a:lvl9pPr eaLnBrk="1" latinLnBrk="0" hangingPunct="1">
              <a:defRPr kumimoji="0" lang="ru-RU" sz="1800"/>
            </a:lvl9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038600" cy="3971454"/>
          </a:xfrm>
        </p:spPr>
        <p:txBody>
          <a:bodyPr/>
          <a:lstStyle>
            <a:lvl1pPr eaLnBrk="1" latinLnBrk="0" hangingPunct="1">
              <a:defRPr kumimoji="0" lang="ru-RU" sz="2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eaLnBrk="1" latinLnBrk="0" hangingPunct="1">
              <a:defRPr kumimoji="0" lang="ru-RU" sz="2400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eaLnBrk="1" latinLnBrk="0" hangingPunct="1">
              <a:defRPr kumimoji="0" lang="ru-RU"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eaLnBrk="1" latinLnBrk="0" hangingPunct="1">
              <a:defRPr kumimoji="0" lang="ru-RU"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eaLnBrk="1" latinLnBrk="0" hangingPunct="1">
              <a:defRPr kumimoji="0" lang="ru-RU"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  <a:lvl6pPr eaLnBrk="1" latinLnBrk="0" hangingPunct="1">
              <a:defRPr kumimoji="0" lang="ru-RU" sz="1800"/>
            </a:lvl6pPr>
            <a:lvl7pPr eaLnBrk="1" latinLnBrk="0" hangingPunct="1">
              <a:defRPr kumimoji="0" lang="ru-RU" sz="1800"/>
            </a:lvl7pPr>
            <a:lvl8pPr eaLnBrk="1" latinLnBrk="0" hangingPunct="1">
              <a:defRPr kumimoji="0" lang="ru-RU" sz="1800"/>
            </a:lvl8pPr>
            <a:lvl9pPr eaLnBrk="1" latinLnBrk="0" hangingPunct="1">
              <a:defRPr kumimoji="0" lang="ru-RU" sz="1800"/>
            </a:lvl9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8050E-B668-4FA7-85AD-C750C80A6E9B}" type="datetimeFigureOut">
              <a:pPr/>
              <a:t>04.01.2022</a:t>
            </a:fld>
            <a:endParaRPr kumimoji="0"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D5ECE-8B49-45CD-BE81-EF81920D1969}" type="slidenum">
              <a:pPr/>
              <a:t>‹#›</a:t>
            </a:fld>
            <a:endParaRPr kumimoji="0"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bg1"/>
                </a:solidFill>
              </a:defRPr>
            </a:lvl1pPr>
          </a:lstStyle>
          <a:p>
            <a:fld id="{A258050E-B668-4FA7-85AD-C750C80A6E9B}" type="datetimeFigureOut">
              <a:pPr/>
              <a:t>04.01.2022</a:t>
            </a:fld>
            <a:endParaRPr kumimoji="0"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bg1"/>
                </a:solidFill>
              </a:defRPr>
            </a:lvl1pPr>
          </a:lstStyle>
          <a:p>
            <a:endParaRPr kumimoji="0"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bg1"/>
                </a:solidFill>
              </a:defRPr>
            </a:lvl1pPr>
          </a:lstStyle>
          <a:p>
            <a:fld id="{240D5ECE-8B49-45CD-BE81-EF81920D1969}" type="slidenum">
              <a:pPr/>
              <a:t>‹#›</a:t>
            </a:fld>
            <a:endParaRPr kumimoji="0" lang="ru-RU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762000"/>
            <a:ext cx="2445488" cy="228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400" y="2077200"/>
            <a:ext cx="7010400" cy="1143000"/>
          </a:xfrm>
        </p:spPr>
        <p:txBody>
          <a:bodyPr/>
          <a:lstStyle>
            <a:lvl1pPr algn="l" eaLnBrk="1" latinLnBrk="0" hangingPunct="1">
              <a:defRPr kumimoji="0" lang="ru-RU"/>
            </a:lvl1pPr>
          </a:lstStyle>
          <a:p>
            <a:pPr eaLnBrk="1" latinLnBrk="0" hangingPunct="1"/>
            <a:r>
              <a:rPr lang="ru-RU" smtClean="0"/>
              <a:t>Образец заголовка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олько заголовок: выделение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8050E-B668-4FA7-85AD-C750C80A6E9B}" type="datetimeFigureOut">
              <a:pPr/>
              <a:t>04.01.2022</a:t>
            </a:fld>
            <a:endParaRPr kumimoji="0"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D5ECE-8B49-45CD-BE81-EF81920D1969}" type="slidenum">
              <a:pPr/>
              <a:t>‹#›</a:t>
            </a:fld>
            <a:endParaRPr kumimoji="0" lang="ru-RU"/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290400" y="3081000"/>
            <a:ext cx="8686800" cy="1095600"/>
          </a:xfrm>
        </p:spPr>
        <p:txBody>
          <a:bodyPr>
            <a:normAutofit/>
          </a:bodyPr>
          <a:lstStyle>
            <a:lvl1pPr algn="ctr" eaLnBrk="1" latinLnBrk="0" hangingPunct="1">
              <a:defRPr kumimoji="0" lang="ru-RU" sz="4600" b="1" kern="1200" spc="-150" baseline="0">
                <a:ln>
                  <a:gradFill>
                    <a:gsLst>
                      <a:gs pos="0">
                        <a:schemeClr val="bg1"/>
                      </a:gs>
                      <a:gs pos="50000">
                        <a:schemeClr val="bg1">
                          <a:lumMod val="75000"/>
                        </a:schemeClr>
                      </a:gs>
                    </a:gsLst>
                    <a:lin ang="5400000" scaled="0"/>
                  </a:gradFill>
                </a:ln>
                <a:gradFill>
                  <a:gsLst>
                    <a:gs pos="11000">
                      <a:schemeClr val="bg1">
                        <a:lumMod val="75000"/>
                      </a:schemeClr>
                    </a:gs>
                    <a:gs pos="91000">
                      <a:schemeClr val="bg1"/>
                    </a:gs>
                  </a:gsLst>
                  <a:lin ang="16200000" scaled="1"/>
                </a:gradFill>
                <a:effectLst>
                  <a:outerShdw blurRad="38100" algn="ctr" rotWithShape="0">
                    <a:prstClr val="black">
                      <a:alpha val="25000"/>
                    </a:prstClr>
                  </a:outerShdw>
                  <a:reflection blurRad="6350" stA="60000" endA="900" endPos="58000" dir="5400000" sy="-100000" algn="bl" rotWithShape="0"/>
                </a:effectLst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283952" y="2424752"/>
            <a:ext cx="8694000" cy="639762"/>
          </a:xfrm>
        </p:spPr>
        <p:txBody>
          <a:bodyPr anchor="b">
            <a:normAutofit/>
          </a:bodyPr>
          <a:lstStyle>
            <a:lvl1pPr marL="0" indent="0" algn="ctr" eaLnBrk="1" latinLnBrk="0" hangingPunct="1">
              <a:buNone/>
              <a:defRPr kumimoji="0" lang="ru-RU" sz="2800" kern="1200">
                <a:solidFill>
                  <a:srgbClr val="2E507A">
                    <a:alpha val="81000"/>
                  </a:srgbClr>
                </a:solidFill>
                <a:latin typeface="+mn-lt"/>
                <a:ea typeface="+mn-ea"/>
                <a:cs typeface="+mn-cs"/>
              </a:defRPr>
            </a:lvl1pPr>
            <a:lvl2pPr marL="457200" indent="0" eaLnBrk="1" latinLnBrk="0" hangingPunct="1">
              <a:buNone/>
              <a:defRPr kumimoji="0" lang="ru-RU" sz="2000" b="1"/>
            </a:lvl2pPr>
            <a:lvl3pPr marL="914400" indent="0" eaLnBrk="1" latinLnBrk="0" hangingPunct="1">
              <a:buNone/>
              <a:defRPr kumimoji="0" lang="ru-RU" sz="1800" b="1"/>
            </a:lvl3pPr>
            <a:lvl4pPr marL="1371600" indent="0" eaLnBrk="1" latinLnBrk="0" hangingPunct="1">
              <a:buNone/>
              <a:defRPr kumimoji="0" lang="ru-RU" sz="1600" b="1"/>
            </a:lvl4pPr>
            <a:lvl5pPr marL="1828800" indent="0" eaLnBrk="1" latinLnBrk="0" hangingPunct="1">
              <a:buNone/>
              <a:defRPr kumimoji="0" lang="ru-RU" sz="1600" b="1"/>
            </a:lvl5pPr>
            <a:lvl6pPr marL="2286000" indent="0" eaLnBrk="1" latinLnBrk="0" hangingPunct="1">
              <a:buNone/>
              <a:defRPr kumimoji="0" lang="ru-RU" sz="1600" b="1"/>
            </a:lvl6pPr>
            <a:lvl7pPr marL="2743200" indent="0" eaLnBrk="1" latinLnBrk="0" hangingPunct="1">
              <a:buNone/>
              <a:defRPr kumimoji="0" lang="ru-RU" sz="1600" b="1"/>
            </a:lvl7pPr>
            <a:lvl8pPr marL="3200400" indent="0" eaLnBrk="1" latinLnBrk="0" hangingPunct="1">
              <a:buNone/>
              <a:defRPr kumimoji="0" lang="ru-RU" sz="1600" b="1"/>
            </a:lvl8pPr>
            <a:lvl9pPr marL="3657600" indent="0" eaLnBrk="1" latinLnBrk="0" hangingPunct="1">
              <a:buNone/>
              <a:defRPr kumimoji="0" lang="ru-RU" sz="1600" b="1"/>
            </a:lvl9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Заголовок с текстом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bg1"/>
                </a:solidFill>
              </a:defRPr>
            </a:lvl1pPr>
          </a:lstStyle>
          <a:p>
            <a:fld id="{A258050E-B668-4FA7-85AD-C750C80A6E9B}" type="datetimeFigureOut">
              <a:pPr/>
              <a:t>04.01.2022</a:t>
            </a:fld>
            <a:endParaRPr kumimoji="0"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bg1"/>
                </a:solidFill>
              </a:defRPr>
            </a:lvl1pPr>
          </a:lstStyle>
          <a:p>
            <a:endParaRPr kumimoji="0"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bg1"/>
                </a:solidFill>
              </a:defRPr>
            </a:lvl1pPr>
          </a:lstStyle>
          <a:p>
            <a:fld id="{240D5ECE-8B49-45CD-BE81-EF81920D1969}" type="slidenum">
              <a:pPr/>
              <a:t>‹#›</a:t>
            </a:fld>
            <a:endParaRPr kumimoji="0" lang="ru-RU"/>
          </a:p>
        </p:txBody>
      </p:sp>
      <p:sp>
        <p:nvSpPr>
          <p:cNvPr id="7" name="Rectangle 6"/>
          <p:cNvSpPr/>
          <p:nvPr userDrawn="1"/>
        </p:nvSpPr>
        <p:spPr>
          <a:xfrm>
            <a:off x="0" y="2895600"/>
            <a:ext cx="7543800" cy="2133600"/>
          </a:xfrm>
          <a:prstGeom prst="rect">
            <a:avLst/>
          </a:prstGeom>
          <a:gradFill flip="none" rotWithShape="1">
            <a:gsLst>
              <a:gs pos="63000">
                <a:schemeClr val="tx1">
                  <a:lumMod val="85000"/>
                  <a:lumOff val="15000"/>
                  <a:alpha val="49000"/>
                </a:schemeClr>
              </a:gs>
              <a:gs pos="100000">
                <a:schemeClr val="tx1">
                  <a:lumMod val="95000"/>
                  <a:lumOff val="5000"/>
                  <a:alpha val="5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0" lang="ru-RU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14867" y="3200400"/>
            <a:ext cx="7010400" cy="1676400"/>
          </a:xfrm>
        </p:spPr>
        <p:txBody>
          <a:bodyPr>
            <a:normAutofit/>
          </a:bodyPr>
          <a:lstStyle>
            <a:lvl1pPr marL="0" algn="l" defTabSz="914400" rtl="0" eaLnBrk="1" latinLnBrk="0" hangingPunct="1">
              <a:defRPr kumimoji="0" lang="ru-RU" sz="4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eaLnBrk="1" latinLnBrk="0" hangingPunct="1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10" name="Text Placeholder 15"/>
          <p:cNvSpPr>
            <a:spLocks noGrp="1"/>
          </p:cNvSpPr>
          <p:nvPr>
            <p:ph type="body" sz="quarter" idx="14" hasCustomPrompt="1"/>
          </p:nvPr>
        </p:nvSpPr>
        <p:spPr>
          <a:xfrm>
            <a:off x="4648200" y="664780"/>
            <a:ext cx="4191000" cy="381000"/>
          </a:xfrm>
        </p:spPr>
        <p:txBody>
          <a:bodyPr>
            <a:normAutofit/>
          </a:bodyPr>
          <a:lstStyle>
            <a:lvl1pPr algn="r" eaLnBrk="1" latinLnBrk="0" hangingPunct="1">
              <a:buNone/>
              <a:defRPr kumimoji="0" lang="ru-RU" sz="1800" b="1" kern="1200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lvl="0"/>
            <a:r>
              <a:rPr kumimoji="0" lang="ru-RU"/>
              <a:t>Образец подзаголовка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utoUpdateAnimBg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09600"/>
            <a:ext cx="3008313" cy="825500"/>
          </a:xfrm>
        </p:spPr>
        <p:txBody>
          <a:bodyPr anchor="b"/>
          <a:lstStyle>
            <a:lvl1pPr algn="l" eaLnBrk="1" latinLnBrk="0" hangingPunct="1">
              <a:defRPr kumimoji="0" lang="ru-RU" sz="2000" b="1"/>
            </a:lvl1pPr>
          </a:lstStyle>
          <a:p>
            <a:pPr eaLnBrk="1" latinLnBrk="0" hangingPunct="1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609600"/>
            <a:ext cx="5111750" cy="5334000"/>
          </a:xfrm>
        </p:spPr>
        <p:txBody>
          <a:bodyPr/>
          <a:lstStyle>
            <a:lvl1pPr eaLnBrk="1" latinLnBrk="0" hangingPunct="1">
              <a:defRPr kumimoji="0" lang="ru-RU" sz="2800">
                <a:solidFill>
                  <a:schemeClr val="bg1"/>
                </a:solidFill>
              </a:defRPr>
            </a:lvl1pPr>
            <a:lvl2pPr eaLnBrk="1" latinLnBrk="0" hangingPunct="1">
              <a:defRPr kumimoji="0" lang="ru-RU" sz="2800">
                <a:solidFill>
                  <a:schemeClr val="bg1"/>
                </a:solidFill>
              </a:defRPr>
            </a:lvl2pPr>
            <a:lvl3pPr eaLnBrk="1" latinLnBrk="0" hangingPunct="1">
              <a:defRPr kumimoji="0" lang="ru-RU" sz="2400">
                <a:solidFill>
                  <a:schemeClr val="bg1"/>
                </a:solidFill>
              </a:defRPr>
            </a:lvl3pPr>
            <a:lvl4pPr eaLnBrk="1" latinLnBrk="0" hangingPunct="1">
              <a:defRPr kumimoji="0" lang="ru-RU" sz="2000">
                <a:solidFill>
                  <a:schemeClr val="bg1"/>
                </a:solidFill>
              </a:defRPr>
            </a:lvl4pPr>
            <a:lvl5pPr eaLnBrk="1" latinLnBrk="0" hangingPunct="1">
              <a:defRPr kumimoji="0" lang="ru-RU" sz="2000">
                <a:solidFill>
                  <a:schemeClr val="bg1"/>
                </a:solidFill>
              </a:defRPr>
            </a:lvl5pPr>
            <a:lvl6pPr eaLnBrk="1" latinLnBrk="0" hangingPunct="1">
              <a:defRPr kumimoji="0" lang="ru-RU" sz="2000"/>
            </a:lvl6pPr>
            <a:lvl7pPr eaLnBrk="1" latinLnBrk="0" hangingPunct="1">
              <a:defRPr kumimoji="0" lang="ru-RU" sz="2000"/>
            </a:lvl7pPr>
            <a:lvl8pPr eaLnBrk="1" latinLnBrk="0" hangingPunct="1">
              <a:defRPr kumimoji="0" lang="ru-RU" sz="2000"/>
            </a:lvl8pPr>
            <a:lvl9pPr eaLnBrk="1" latinLnBrk="0" hangingPunct="1">
              <a:defRPr kumimoji="0" lang="ru-RU" sz="2000"/>
            </a:lvl9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8600" y="1435101"/>
            <a:ext cx="3008313" cy="3822699"/>
          </a:xfrm>
        </p:spPr>
        <p:txBody>
          <a:bodyPr/>
          <a:lstStyle>
            <a:lvl1pPr marL="0" indent="0" eaLnBrk="1" latinLnBrk="0" hangingPunct="1">
              <a:buNone/>
              <a:defRPr kumimoji="0" lang="ru-RU"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eaLnBrk="1" latinLnBrk="0" hangingPunct="1">
              <a:buNone/>
              <a:defRPr kumimoji="0" lang="ru-RU" sz="1200"/>
            </a:lvl2pPr>
            <a:lvl3pPr marL="914400" indent="0" eaLnBrk="1" latinLnBrk="0" hangingPunct="1">
              <a:buNone/>
              <a:defRPr kumimoji="0" lang="ru-RU" sz="1000"/>
            </a:lvl3pPr>
            <a:lvl4pPr marL="1371600" indent="0" eaLnBrk="1" latinLnBrk="0" hangingPunct="1">
              <a:buNone/>
              <a:defRPr kumimoji="0" lang="ru-RU" sz="900"/>
            </a:lvl4pPr>
            <a:lvl5pPr marL="1828800" indent="0" eaLnBrk="1" latinLnBrk="0" hangingPunct="1">
              <a:buNone/>
              <a:defRPr kumimoji="0" lang="ru-RU" sz="900"/>
            </a:lvl5pPr>
            <a:lvl6pPr marL="2286000" indent="0" eaLnBrk="1" latinLnBrk="0" hangingPunct="1">
              <a:buNone/>
              <a:defRPr kumimoji="0" lang="ru-RU" sz="900"/>
            </a:lvl6pPr>
            <a:lvl7pPr marL="2743200" indent="0" eaLnBrk="1" latinLnBrk="0" hangingPunct="1">
              <a:buNone/>
              <a:defRPr kumimoji="0" lang="ru-RU" sz="900"/>
            </a:lvl7pPr>
            <a:lvl8pPr marL="3200400" indent="0" eaLnBrk="1" latinLnBrk="0" hangingPunct="1">
              <a:buNone/>
              <a:defRPr kumimoji="0" lang="ru-RU" sz="900"/>
            </a:lvl8pPr>
            <a:lvl9pPr marL="3657600" indent="0" eaLnBrk="1" latinLnBrk="0" hangingPunct="1">
              <a:buNone/>
              <a:defRPr kumimoji="0" lang="ru-RU" sz="900"/>
            </a:lvl9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bg1"/>
                </a:solidFill>
              </a:defRPr>
            </a:lvl1pPr>
          </a:lstStyle>
          <a:p>
            <a:fld id="{A258050E-B668-4FA7-85AD-C750C80A6E9B}" type="datetimeFigureOut">
              <a:pPr/>
              <a:t>04.01.2022</a:t>
            </a:fld>
            <a:endParaRPr kumimoji="0"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bg1"/>
                </a:solidFill>
              </a:defRPr>
            </a:lvl1pPr>
          </a:lstStyle>
          <a:p>
            <a:endParaRPr kumimoji="0"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bg1"/>
                </a:solidFill>
              </a:defRPr>
            </a:lvl1pPr>
          </a:lstStyle>
          <a:p>
            <a:fld id="{240D5ECE-8B49-45CD-BE81-EF81920D1969}" type="slidenum">
              <a:pPr/>
              <a:t>‹#›</a:t>
            </a:fld>
            <a:endParaRPr kumimoji="0"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Клип мультимедиа с подписью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bg1"/>
                </a:solidFill>
              </a:defRPr>
            </a:lvl1pPr>
          </a:lstStyle>
          <a:p>
            <a:fld id="{A258050E-B668-4FA7-85AD-C750C80A6E9B}" type="datetimeFigureOut">
              <a:pPr/>
              <a:t>04.01.2022</a:t>
            </a:fld>
            <a:endParaRPr kumimoji="0"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bg1"/>
                </a:solidFill>
              </a:defRPr>
            </a:lvl1pPr>
          </a:lstStyle>
          <a:p>
            <a:endParaRPr kumimoji="0"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bg1"/>
                </a:solidFill>
              </a:defRPr>
            </a:lvl1pPr>
          </a:lstStyle>
          <a:p>
            <a:fld id="{240D5ECE-8B49-45CD-BE81-EF81920D1969}" type="slidenum">
              <a:pPr/>
              <a:t>‹#›</a:t>
            </a:fld>
            <a:endParaRPr kumimoji="0" lang="ru-RU"/>
          </a:p>
        </p:txBody>
      </p:sp>
      <p:sp>
        <p:nvSpPr>
          <p:cNvPr id="6" name="Rectangle 5"/>
          <p:cNvSpPr/>
          <p:nvPr userDrawn="1"/>
        </p:nvSpPr>
        <p:spPr>
          <a:xfrm>
            <a:off x="595263" y="4800600"/>
            <a:ext cx="4873752" cy="685800"/>
          </a:xfrm>
          <a:prstGeom prst="rect">
            <a:avLst/>
          </a:prstGeom>
          <a:solidFill>
            <a:schemeClr val="tx1">
              <a:lumMod val="95000"/>
              <a:lumOff val="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0" lang="ru-RU" b="1">
              <a:latin typeface="Georgia" pitchFamily="18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06552" y="4800600"/>
            <a:ext cx="4809244" cy="566738"/>
          </a:xfrm>
        </p:spPr>
        <p:txBody>
          <a:bodyPr anchor="b">
            <a:normAutofit/>
          </a:bodyPr>
          <a:lstStyle>
            <a:lvl1pPr algn="ctr" eaLnBrk="1" latinLnBrk="0" hangingPunct="1">
              <a:defRPr kumimoji="0" lang="ru-RU" sz="1800" b="0" i="1">
                <a:solidFill>
                  <a:schemeClr val="bg1">
                    <a:lumMod val="85000"/>
                  </a:schemeClr>
                </a:solidFill>
                <a:latin typeface="Georgia" pitchFamily="18" charset="0"/>
              </a:defRPr>
            </a:lvl1pPr>
          </a:lstStyle>
          <a:p>
            <a:pPr eaLnBrk="1" latinLnBrk="0" hangingPunct="1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9" name="Media Placeholder 8"/>
          <p:cNvSpPr>
            <a:spLocks noGrp="1"/>
          </p:cNvSpPr>
          <p:nvPr>
            <p:ph type="media" sz="quarter" idx="13"/>
          </p:nvPr>
        </p:nvSpPr>
        <p:spPr>
          <a:xfrm>
            <a:off x="587022" y="838200"/>
            <a:ext cx="4873752" cy="3812822"/>
          </a:xfrm>
        </p:spPr>
        <p:txBody>
          <a:bodyPr/>
          <a:lstStyle>
            <a:lvl1pPr eaLnBrk="1" latinLnBrk="0" hangingPunct="1">
              <a:buNone/>
              <a:defRPr kumimoji="0" lang="ru-RU"/>
            </a:lvl1pPr>
          </a:lstStyle>
          <a:p>
            <a:pPr eaLnBrk="1" latinLnBrk="0" hangingPunct="1"/>
            <a:r>
              <a:rPr lang="ru-RU" smtClean="0"/>
              <a:t>Вставка клипа мультимедиа</a:t>
            </a:r>
            <a:endParaRPr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5776863" y="838200"/>
            <a:ext cx="2819400" cy="4636911"/>
          </a:xfrm>
        </p:spPr>
        <p:txBody>
          <a:bodyPr>
            <a:normAutofit/>
          </a:bodyPr>
          <a:lstStyle>
            <a:lvl1pPr marL="0" indent="0" algn="l" eaLnBrk="1" latinLnBrk="0" hangingPunct="1">
              <a:buNone/>
              <a:defRPr kumimoji="0" lang="ru-RU" sz="2400">
                <a:solidFill>
                  <a:schemeClr val="bg1"/>
                </a:solidFill>
              </a:defRPr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792800" y="4800600"/>
            <a:ext cx="5500800" cy="685800"/>
          </a:xfrm>
          <a:prstGeom prst="rect">
            <a:avLst/>
          </a:prstGeom>
          <a:solidFill>
            <a:schemeClr val="tx1">
              <a:lumMod val="95000"/>
              <a:lumOff val="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0" lang="ru-RU" b="1">
              <a:latin typeface="Georgia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>
            <a:normAutofit/>
          </a:bodyPr>
          <a:lstStyle>
            <a:lvl1pPr algn="ctr" eaLnBrk="1" latinLnBrk="0" hangingPunct="1">
              <a:defRPr kumimoji="0" lang="ru-RU" sz="1800" b="0" i="1">
                <a:solidFill>
                  <a:schemeClr val="bg1">
                    <a:lumMod val="85000"/>
                  </a:schemeClr>
                </a:solidFill>
                <a:latin typeface="Georgia" pitchFamily="18" charset="0"/>
              </a:defRPr>
            </a:lvl1pPr>
          </a:lstStyle>
          <a:p>
            <a:pPr eaLnBrk="1" latinLnBrk="0" hangingPunct="1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 eaLnBrk="1" latinLnBrk="0" hangingPunct="1">
              <a:buNone/>
              <a:defRPr kumimoji="0" lang="ru-RU" sz="3200"/>
            </a:lvl1pPr>
            <a:lvl2pPr marL="457200" indent="0" eaLnBrk="1" latinLnBrk="0" hangingPunct="1">
              <a:buNone/>
              <a:defRPr kumimoji="0" lang="ru-RU" sz="2800"/>
            </a:lvl2pPr>
            <a:lvl3pPr marL="914400" indent="0" eaLnBrk="1" latinLnBrk="0" hangingPunct="1">
              <a:buNone/>
              <a:defRPr kumimoji="0" lang="ru-RU" sz="2400"/>
            </a:lvl3pPr>
            <a:lvl4pPr marL="1371600" indent="0" eaLnBrk="1" latinLnBrk="0" hangingPunct="1">
              <a:buNone/>
              <a:defRPr kumimoji="0" lang="ru-RU" sz="2000"/>
            </a:lvl4pPr>
            <a:lvl5pPr marL="1828800" indent="0" eaLnBrk="1" latinLnBrk="0" hangingPunct="1">
              <a:buNone/>
              <a:defRPr kumimoji="0" lang="ru-RU" sz="2000"/>
            </a:lvl5pPr>
            <a:lvl6pPr marL="2286000" indent="0" eaLnBrk="1" latinLnBrk="0" hangingPunct="1">
              <a:buNone/>
              <a:defRPr kumimoji="0" lang="ru-RU" sz="2000"/>
            </a:lvl6pPr>
            <a:lvl7pPr marL="2743200" indent="0" eaLnBrk="1" latinLnBrk="0" hangingPunct="1">
              <a:buNone/>
              <a:defRPr kumimoji="0" lang="ru-RU" sz="2000"/>
            </a:lvl7pPr>
            <a:lvl8pPr marL="3200400" indent="0" eaLnBrk="1" latinLnBrk="0" hangingPunct="1">
              <a:buNone/>
              <a:defRPr kumimoji="0" lang="ru-RU" sz="2000"/>
            </a:lvl8pPr>
            <a:lvl9pPr marL="3657600" indent="0" eaLnBrk="1" latinLnBrk="0" hangingPunct="1">
              <a:buNone/>
              <a:defRPr kumimoji="0" lang="ru-RU" sz="2000"/>
            </a:lvl9pPr>
          </a:lstStyle>
          <a:p>
            <a:pPr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562600"/>
            <a:ext cx="5486400" cy="609600"/>
          </a:xfrm>
        </p:spPr>
        <p:txBody>
          <a:bodyPr/>
          <a:lstStyle>
            <a:lvl1pPr marL="0" indent="0" algn="ctr" eaLnBrk="1" latinLnBrk="0" hangingPunct="1">
              <a:buNone/>
              <a:defRPr kumimoji="0" lang="ru-RU" sz="1400"/>
            </a:lvl1pPr>
            <a:lvl2pPr marL="457200" indent="0" eaLnBrk="1" latinLnBrk="0" hangingPunct="1">
              <a:buNone/>
              <a:defRPr kumimoji="0" lang="ru-RU" sz="1200"/>
            </a:lvl2pPr>
            <a:lvl3pPr marL="914400" indent="0" eaLnBrk="1" latinLnBrk="0" hangingPunct="1">
              <a:buNone/>
              <a:defRPr kumimoji="0" lang="ru-RU" sz="1000"/>
            </a:lvl3pPr>
            <a:lvl4pPr marL="1371600" indent="0" eaLnBrk="1" latinLnBrk="0" hangingPunct="1">
              <a:buNone/>
              <a:defRPr kumimoji="0" lang="ru-RU" sz="900"/>
            </a:lvl4pPr>
            <a:lvl5pPr marL="1828800" indent="0" eaLnBrk="1" latinLnBrk="0" hangingPunct="1">
              <a:buNone/>
              <a:defRPr kumimoji="0" lang="ru-RU" sz="900"/>
            </a:lvl5pPr>
            <a:lvl6pPr marL="2286000" indent="0" eaLnBrk="1" latinLnBrk="0" hangingPunct="1">
              <a:buNone/>
              <a:defRPr kumimoji="0" lang="ru-RU" sz="900"/>
            </a:lvl6pPr>
            <a:lvl7pPr marL="2743200" indent="0" eaLnBrk="1" latinLnBrk="0" hangingPunct="1">
              <a:buNone/>
              <a:defRPr kumimoji="0" lang="ru-RU" sz="900"/>
            </a:lvl7pPr>
            <a:lvl8pPr marL="3200400" indent="0" eaLnBrk="1" latinLnBrk="0" hangingPunct="1">
              <a:buNone/>
              <a:defRPr kumimoji="0" lang="ru-RU" sz="900"/>
            </a:lvl8pPr>
            <a:lvl9pPr marL="3657600" indent="0" eaLnBrk="1" latinLnBrk="0" hangingPunct="1">
              <a:buNone/>
              <a:defRPr kumimoji="0" lang="ru-RU" sz="900"/>
            </a:lvl9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bg1"/>
                </a:solidFill>
              </a:defRPr>
            </a:lvl1pPr>
          </a:lstStyle>
          <a:p>
            <a:fld id="{A258050E-B668-4FA7-85AD-C750C80A6E9B}" type="datetimeFigureOut">
              <a:pPr/>
              <a:t>04.01.2022</a:t>
            </a:fld>
            <a:endParaRPr kumimoji="0"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bg1"/>
                </a:solidFill>
              </a:defRPr>
            </a:lvl1pPr>
          </a:lstStyle>
          <a:p>
            <a:endParaRPr kumimoji="0"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bg1"/>
                </a:solidFill>
              </a:defRPr>
            </a:lvl1pPr>
          </a:lstStyle>
          <a:p>
            <a:fld id="{240D5ECE-8B49-45CD-BE81-EF81920D1969}" type="slidenum">
              <a:pPr/>
              <a:t>‹#›</a:t>
            </a:fld>
            <a:endParaRPr kumimoji="0"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Заголовок и вертикальный текст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8050E-B668-4FA7-85AD-C750C80A6E9B}" type="datetimeFigureOut">
              <a:pPr/>
              <a:t>04.01.2022</a:t>
            </a:fld>
            <a:endParaRPr kumimoji="0"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D5ECE-8B49-45CD-BE81-EF81920D1969}" type="slidenum">
              <a:pPr/>
              <a:t>‹#›</a:t>
            </a:fld>
            <a:endParaRPr kumimoji="0" lang="ru-RU"/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0" y="414867"/>
            <a:ext cx="5029200" cy="457200"/>
          </a:xfrm>
          <a:solidFill>
            <a:schemeClr val="tx1">
              <a:lumMod val="50000"/>
              <a:lumOff val="50000"/>
            </a:schemeClr>
          </a:solidFill>
        </p:spPr>
        <p:txBody>
          <a:bodyPr>
            <a:normAutofit/>
          </a:bodyPr>
          <a:lstStyle>
            <a:lvl1pPr algn="l" eaLnBrk="1" latinLnBrk="0" hangingPunct="1">
              <a:defRPr kumimoji="0" lang="ru-RU" sz="28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    Образец заголовка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715000" y="274638"/>
            <a:ext cx="2057400" cy="5851525"/>
          </a:xfrm>
        </p:spPr>
        <p:txBody>
          <a:bodyPr vert="eaVert"/>
          <a:lstStyle/>
          <a:p>
            <a:pPr eaLnBrk="1" latinLnBrk="0" hangingPunct="1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5105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A258050E-B668-4FA7-85AD-C750C80A6E9B}" type="datetimeFigureOut">
              <a:pPr/>
              <a:t>04.01.2022</a:t>
            </a:fld>
            <a:endParaRPr kumimoji="0"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latinLnBrk="0" hangingPunct="1">
              <a:defRPr kumimoji="0" lang="ru-RU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240D5ECE-8B49-45CD-BE81-EF81920D1969}" type="slidenum">
              <a:pPr/>
              <a:t>‹#›</a:t>
            </a:fld>
            <a:endParaRPr kumimoji="0"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Пусто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 cstate="print"/>
          <a:srcRect l="2599" r="5874" b="5262"/>
          <a:stretch/>
        </p:blipFill>
        <p:spPr>
          <a:xfrm>
            <a:off x="3530" y="5867400"/>
            <a:ext cx="9144000" cy="105369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934E2-BBB6-4D34-BB01-078E9AA25260}" type="datetimeFigureOut">
              <a:pPr/>
              <a:t>04.01.2022</a:t>
            </a:fld>
            <a:endParaRPr kumimoji="0"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20FCD-5F4C-4989-BE05-0A8208BCBC21}" type="slidenum">
              <a:pPr/>
              <a:t>‹#›</a:t>
            </a:fld>
            <a:endParaRPr kumimoji="0"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6" cstate="print"/>
          <a:srcRect l="2599" r="5874" b="5262"/>
          <a:stretch/>
        </p:blipFill>
        <p:spPr>
          <a:xfrm>
            <a:off x="3530" y="5867400"/>
            <a:ext cx="9144000" cy="10536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eaLnBrk="1" latinLnBrk="0" hangingPunct="1"/>
            <a:r>
              <a:rPr kumimoji="0" lang="ru-RU" smtClean="0"/>
              <a:t>Образец заголовка</a:t>
            </a:r>
            <a:endParaRPr kumimoji="0"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latinLnBrk="0" hangingPunct="1">
              <a:defRPr kumimoji="0" lang="ru-RU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58050E-B668-4FA7-85AD-C750C80A6E9B}" type="datetimeFigureOut">
              <a:pPr/>
              <a:t>04.01.2022</a:t>
            </a:fld>
            <a:endParaRPr kumimoji="0"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latinLnBrk="0" hangingPunct="1">
              <a:defRPr kumimoji="0" lang="ru-RU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0"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latinLnBrk="0" hangingPunct="1">
              <a:defRPr kumimoji="0" lang="ru-RU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D5ECE-8B49-45CD-BE81-EF81920D1969}" type="slidenum">
              <a:pPr/>
              <a:t>‹#›</a:t>
            </a:fld>
            <a:endParaRPr kumimoji="0"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61" r:id="rId4"/>
    <p:sldLayoutId id="2147483652" r:id="rId5"/>
    <p:sldLayoutId id="2147483654" r:id="rId6"/>
    <p:sldLayoutId id="2147483655" r:id="rId7"/>
    <p:sldLayoutId id="2147483660" r:id="rId8"/>
    <p:sldLayoutId id="2147483656" r:id="rId9"/>
    <p:sldLayoutId id="2147483676" r:id="rId10"/>
    <p:sldLayoutId id="2147483657" r:id="rId11"/>
    <p:sldLayoutId id="2147483658" r:id="rId12"/>
    <p:sldLayoutId id="2147483659" r:id="rId13"/>
    <p:sldLayoutId id="2147483663" r:id="rId1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kumimoji="0" lang="ru-RU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ru-RU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ru-RU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ru-RU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kumimoji="0" lang="ru-RU"/>
      </a:defPPr>
      <a:lvl1pPr marL="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0" lang="ru-RU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8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3733800" y="1316420"/>
            <a:ext cx="4953000" cy="1416269"/>
          </a:xfrm>
        </p:spPr>
        <p:txBody>
          <a:bodyPr>
            <a:normAutofit/>
          </a:bodyPr>
          <a:lstStyle/>
          <a:p>
            <a:r>
              <a:rPr lang="uk-UA" dirty="0" smtClean="0"/>
              <a:t>підготовано до уроку з логіки</a:t>
            </a:r>
            <a:endParaRPr lang="ru-RU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28600" y="3048000"/>
            <a:ext cx="7239000" cy="1828800"/>
          </a:xfrm>
        </p:spPr>
        <p:txBody>
          <a:bodyPr>
            <a:normAutofit/>
          </a:bodyPr>
          <a:lstStyle/>
          <a:p>
            <a:pPr algn="l"/>
            <a:r>
              <a:rPr lang="ru-RU" sz="5400" b="0" dirty="0" smtClean="0">
                <a:solidFill>
                  <a:srgbClr val="7BCF27"/>
                </a:solidFill>
              </a:rPr>
              <a:t>гра</a:t>
            </a:r>
            <a:r>
              <a:rPr lang="ru-RU" sz="2400" b="0" dirty="0">
                <a:solidFill>
                  <a:srgbClr val="262626"/>
                </a:solidFill>
              </a:rPr>
              <a:t/>
            </a:r>
            <a:br>
              <a:rPr lang="ru-RU" sz="2400" b="0" dirty="0">
                <a:solidFill>
                  <a:srgbClr val="262626"/>
                </a:solidFill>
              </a:rPr>
            </a:br>
            <a:r>
              <a:rPr lang="ru-RU" sz="5600" b="0" dirty="0" smtClean="0">
                <a:solidFill>
                  <a:prstClr val="white"/>
                </a:solidFill>
              </a:rPr>
              <a:t>«ЗНАЙДИ СКАРБИ»</a:t>
            </a:r>
            <a:endParaRPr lang="ru-RU" sz="5600" b="0" dirty="0"/>
          </a:p>
        </p:txBody>
      </p:sp>
      <p:sp>
        <p:nvSpPr>
          <p:cNvPr id="4" name="Title 4"/>
          <p:cNvSpPr txBox="1">
            <a:spLocks/>
          </p:cNvSpPr>
          <p:nvPr/>
        </p:nvSpPr>
        <p:spPr>
          <a:xfrm>
            <a:off x="7704856" y="3040360"/>
            <a:ext cx="1403648" cy="1828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None/>
              <a:defRPr kumimoji="0" lang="ru-RU" sz="3600" b="1" kern="1200" baseline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r>
              <a:rPr lang="ru-RU" sz="4400" b="0" dirty="0" smtClean="0">
                <a:solidFill>
                  <a:prstClr val="white"/>
                </a:solidFill>
              </a:rPr>
              <a:t>1Б</a:t>
            </a:r>
            <a:endParaRPr lang="ru-RU" sz="4400" b="0" dirty="0" smtClean="0">
              <a:solidFill>
                <a:prstClr val="white"/>
              </a:solidFill>
            </a:endParaRPr>
          </a:p>
          <a:p>
            <a:r>
              <a:rPr lang="uk-UA" sz="4400" b="0" dirty="0" smtClean="0">
                <a:solidFill>
                  <a:prstClr val="white"/>
                </a:solidFill>
              </a:rPr>
              <a:t>клас</a:t>
            </a:r>
            <a:endParaRPr lang="ru-RU" sz="4400" b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381000"/>
            <a:ext cx="7924800" cy="70788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ru-RU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Команди</a:t>
            </a:r>
            <a:r>
              <a:rPr lang="ru-RU" sz="4000" dirty="0" smtClean="0">
                <a:latin typeface="+mj-lt"/>
              </a:rPr>
              <a:t> </a:t>
            </a:r>
            <a:r>
              <a:rPr lang="ru-RU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шукачів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1905000" y="2936809"/>
            <a:ext cx="5257800" cy="1588"/>
          </a:xfrm>
          <a:prstGeom prst="line">
            <a:avLst/>
          </a:prstGeom>
          <a:ln w="47625">
            <a:solidFill>
              <a:srgbClr val="E4E4E4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750711" y="5127978"/>
            <a:ext cx="7973935" cy="400110"/>
          </a:xfrm>
          <a:prstGeom prst="rect">
            <a:avLst/>
          </a:prstGeom>
          <a:noFill/>
        </p:spPr>
        <p:txBody>
          <a:bodyPr wrap="none" rtlCol="0">
            <a:normAutofit/>
          </a:bodyPr>
          <a:lstStyle/>
          <a:p>
            <a:pPr algn="r"/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Полюємо за перлинами знань</a:t>
            </a:r>
            <a:endParaRPr lang="ru-RU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686800" y="5284486"/>
            <a:ext cx="457200" cy="96672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FF6600"/>
                </a:solidFill>
              </a:rPr>
              <a:t>           </a:t>
            </a:r>
          </a:p>
        </p:txBody>
      </p:sp>
      <p:grpSp>
        <p:nvGrpSpPr>
          <p:cNvPr id="26" name="Group 25"/>
          <p:cNvGrpSpPr/>
          <p:nvPr/>
        </p:nvGrpSpPr>
        <p:grpSpPr>
          <a:xfrm>
            <a:off x="762000" y="1557456"/>
            <a:ext cx="2057400" cy="2708434"/>
            <a:chOff x="762000" y="1557456"/>
            <a:chExt cx="2057400" cy="2708434"/>
          </a:xfrm>
        </p:grpSpPr>
        <p:sp>
          <p:nvSpPr>
            <p:cNvPr id="6" name="Oval 5"/>
            <p:cNvSpPr/>
            <p:nvPr/>
          </p:nvSpPr>
          <p:spPr>
            <a:xfrm>
              <a:off x="762000" y="1946209"/>
              <a:ext cx="2057400" cy="2057400"/>
            </a:xfrm>
            <a:prstGeom prst="ellipse">
              <a:avLst/>
            </a:prstGeom>
            <a:gradFill flip="none" rotWithShape="1">
              <a:gsLst>
                <a:gs pos="0">
                  <a:srgbClr val="F39C29"/>
                </a:gs>
                <a:gs pos="50000">
                  <a:srgbClr val="F7931D"/>
                </a:gs>
                <a:gs pos="100000">
                  <a:srgbClr val="FF6600"/>
                </a:gs>
              </a:gsLst>
              <a:path path="circle">
                <a:fillToRect l="50000" t="50000" r="50000" b="50000"/>
              </a:path>
              <a:tileRect/>
            </a:gradFill>
            <a:ln w="82550">
              <a:noFill/>
            </a:ln>
            <a:effectLst>
              <a:outerShdw blurRad="152400" dist="165100" dir="5400000" sx="90000" sy="-19000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             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121392" y="1557456"/>
              <a:ext cx="1219200" cy="2708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7000" b="1" dirty="0">
                  <a:solidFill>
                    <a:srgbClr val="F26200">
                      <a:alpha val="40000"/>
                    </a:srgbClr>
                  </a:solidFill>
                  <a:latin typeface="+mj-lt"/>
                  <a:cs typeface="Arial" pitchFamily="34" charset="0"/>
                </a:rPr>
                <a:t>1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823416" y="2666898"/>
              <a:ext cx="1931160" cy="683264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/>
            <a:p>
              <a:pPr algn="ctr">
                <a:lnSpc>
                  <a:spcPct val="80000"/>
                </a:lnSpc>
              </a:pPr>
              <a:r>
                <a:rPr lang="ru-RU" sz="2400" b="1" spc="60" dirty="0" smtClean="0">
                  <a:solidFill>
                    <a:schemeClr val="bg1"/>
                  </a:solidFill>
                  <a:effectLst>
                    <a:outerShdw blurRad="50800" dist="25400" dir="5400000" algn="t" rotWithShape="0">
                      <a:prstClr val="black">
                        <a:alpha val="15000"/>
                      </a:prstClr>
                    </a:outerShdw>
                  </a:effectLst>
                </a:rPr>
                <a:t>Фіксики</a:t>
              </a:r>
              <a:endParaRPr lang="ru-RU" sz="2400" b="1" dirty="0">
                <a:solidFill>
                  <a:schemeClr val="bg1"/>
                </a:solidFill>
                <a:effectLst>
                  <a:outerShdw blurRad="50800" dist="25400" dir="5400000" algn="t" rotWithShape="0">
                    <a:prstClr val="black">
                      <a:alpha val="15000"/>
                    </a:prstClr>
                  </a:outerShdw>
                </a:effectLst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1007328" y="1992354"/>
              <a:ext cx="1583472" cy="1295400"/>
            </a:xfrm>
            <a:prstGeom prst="ellipse">
              <a:avLst/>
            </a:prstGeom>
            <a:gradFill flip="none" rotWithShape="1">
              <a:gsLst>
                <a:gs pos="63000">
                  <a:schemeClr val="bg1">
                    <a:alpha val="7000"/>
                  </a:schemeClr>
                </a:gs>
                <a:gs pos="72000">
                  <a:schemeClr val="bg1">
                    <a:alpha val="15000"/>
                  </a:schemeClr>
                </a:gs>
                <a:gs pos="91000">
                  <a:schemeClr val="bg1">
                    <a:alpha val="28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       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3543300" y="1591943"/>
            <a:ext cx="2057400" cy="2708434"/>
            <a:chOff x="3543300" y="1591943"/>
            <a:chExt cx="2057400" cy="2708434"/>
          </a:xfrm>
        </p:grpSpPr>
        <p:sp>
          <p:nvSpPr>
            <p:cNvPr id="4" name="Oval 3"/>
            <p:cNvSpPr/>
            <p:nvPr/>
          </p:nvSpPr>
          <p:spPr>
            <a:xfrm>
              <a:off x="3543300" y="1946209"/>
              <a:ext cx="2057400" cy="2057400"/>
            </a:xfrm>
            <a:prstGeom prst="ellipse">
              <a:avLst/>
            </a:prstGeom>
            <a:gradFill>
              <a:gsLst>
                <a:gs pos="0">
                  <a:srgbClr val="00B0F0"/>
                </a:gs>
                <a:gs pos="50000">
                  <a:srgbClr val="399ECB"/>
                </a:gs>
                <a:gs pos="100000">
                  <a:srgbClr val="0077D0"/>
                </a:gs>
              </a:gsLst>
              <a:path path="circle">
                <a:fillToRect l="50000" t="50000" r="50000" b="50000"/>
              </a:path>
            </a:gradFill>
            <a:ln w="82550">
              <a:noFill/>
            </a:ln>
            <a:effectLst>
              <a:outerShdw blurRad="127000" dist="165100" dir="5400000" sx="90000" sy="-19000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             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33968" y="1591943"/>
              <a:ext cx="1219200" cy="2708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7000" b="1" dirty="0">
                  <a:solidFill>
                    <a:srgbClr val="2A7A9E">
                      <a:alpha val="40000"/>
                    </a:srgbClr>
                  </a:solidFill>
                  <a:latin typeface="+mj-lt"/>
                  <a:cs typeface="Arial" pitchFamily="34" charset="0"/>
                </a:rPr>
                <a:t>2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601872" y="2701385"/>
              <a:ext cx="1931160" cy="665695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/>
            <a:p>
              <a:pPr algn="ctr">
                <a:lnSpc>
                  <a:spcPct val="80000"/>
                </a:lnSpc>
              </a:pPr>
              <a:r>
                <a:rPr lang="ru-RU" sz="2300" b="1" spc="60" dirty="0" smtClean="0">
                  <a:solidFill>
                    <a:schemeClr val="bg1"/>
                  </a:solidFill>
                  <a:effectLst>
                    <a:outerShdw blurRad="50800" dist="25400" dir="5400000" algn="t" rotWithShape="0">
                      <a:prstClr val="black">
                        <a:alpha val="15000"/>
                      </a:prstClr>
                    </a:outerShdw>
                  </a:effectLst>
                </a:rPr>
                <a:t>Лунтики</a:t>
              </a:r>
              <a:endParaRPr lang="ru-RU" sz="2300" b="1" dirty="0">
                <a:solidFill>
                  <a:schemeClr val="bg1"/>
                </a:solidFill>
                <a:effectLst>
                  <a:outerShdw blurRad="50800" dist="25400" dir="5400000" algn="t" rotWithShape="0">
                    <a:prstClr val="black">
                      <a:alpha val="15000"/>
                    </a:prstClr>
                  </a:outerShdw>
                </a:effectLst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3782124" y="1988634"/>
              <a:ext cx="1583472" cy="1295400"/>
            </a:xfrm>
            <a:prstGeom prst="ellipse">
              <a:avLst/>
            </a:prstGeom>
            <a:gradFill flip="none" rotWithShape="1">
              <a:gsLst>
                <a:gs pos="63000">
                  <a:schemeClr val="bg1">
                    <a:alpha val="7000"/>
                  </a:schemeClr>
                </a:gs>
                <a:gs pos="72000">
                  <a:schemeClr val="bg1">
                    <a:alpha val="15000"/>
                  </a:schemeClr>
                </a:gs>
                <a:gs pos="91000">
                  <a:schemeClr val="bg1">
                    <a:alpha val="28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       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6324600" y="1587511"/>
            <a:ext cx="2057400" cy="2708434"/>
            <a:chOff x="6324600" y="1587511"/>
            <a:chExt cx="2057400" cy="2708434"/>
          </a:xfrm>
        </p:grpSpPr>
        <p:sp>
          <p:nvSpPr>
            <p:cNvPr id="5" name="Oval 4"/>
            <p:cNvSpPr/>
            <p:nvPr/>
          </p:nvSpPr>
          <p:spPr>
            <a:xfrm>
              <a:off x="6324600" y="1953643"/>
              <a:ext cx="2057400" cy="2057400"/>
            </a:xfrm>
            <a:prstGeom prst="ellipse">
              <a:avLst/>
            </a:prstGeom>
            <a:gradFill flip="none" rotWithShape="1">
              <a:gsLst>
                <a:gs pos="5000">
                  <a:srgbClr val="84D830"/>
                </a:gs>
                <a:gs pos="48000">
                  <a:srgbClr val="7BCF27"/>
                </a:gs>
                <a:gs pos="100000">
                  <a:srgbClr val="56901C"/>
                </a:gs>
              </a:gsLst>
              <a:path path="circle">
                <a:fillToRect l="50000" t="50000" r="50000" b="50000"/>
              </a:path>
              <a:tileRect/>
            </a:gradFill>
            <a:ln w="50800">
              <a:noFill/>
            </a:ln>
            <a:effectLst>
              <a:outerShdw blurRad="152400" dist="165100" dir="5400000" sx="90000" sy="-19000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             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721604" y="1587511"/>
              <a:ext cx="1219200" cy="2708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7000" b="1" dirty="0">
                  <a:solidFill>
                    <a:srgbClr val="65B131">
                      <a:alpha val="64000"/>
                    </a:srgbClr>
                  </a:solidFill>
                  <a:latin typeface="+mj-lt"/>
                  <a:cs typeface="Arial" pitchFamily="34" charset="0"/>
                </a:rPr>
                <a:t>3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411810" y="2674651"/>
              <a:ext cx="1931160" cy="665695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/>
            <a:p>
              <a:pPr algn="ctr">
                <a:lnSpc>
                  <a:spcPct val="80000"/>
                </a:lnSpc>
              </a:pPr>
              <a:r>
                <a:rPr lang="ru-RU" sz="2300" b="1" spc="60" dirty="0" smtClean="0">
                  <a:solidFill>
                    <a:schemeClr val="bg1"/>
                  </a:solidFill>
                  <a:effectLst>
                    <a:outerShdw blurRad="50800" dist="25400" dir="5400000" algn="t" rotWithShape="0">
                      <a:prstClr val="black">
                        <a:alpha val="15000"/>
                      </a:prstClr>
                    </a:outerShdw>
                  </a:effectLst>
                </a:rPr>
                <a:t>Смурфики</a:t>
              </a:r>
              <a:endParaRPr lang="ru-RU" sz="2300" b="1" dirty="0">
                <a:solidFill>
                  <a:schemeClr val="bg1"/>
                </a:solidFill>
                <a:effectLst>
                  <a:outerShdw blurRad="50800" dist="25400" dir="5400000" algn="t" rotWithShape="0">
                    <a:prstClr val="black">
                      <a:alpha val="15000"/>
                    </a:prstClr>
                  </a:outerShdw>
                </a:effectLst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6569928" y="2005362"/>
              <a:ext cx="1583472" cy="1295400"/>
            </a:xfrm>
            <a:prstGeom prst="ellipse">
              <a:avLst/>
            </a:prstGeom>
            <a:gradFill flip="none" rotWithShape="1">
              <a:gsLst>
                <a:gs pos="63000">
                  <a:schemeClr val="bg1">
                    <a:alpha val="7000"/>
                  </a:schemeClr>
                </a:gs>
                <a:gs pos="72000">
                  <a:schemeClr val="bg1">
                    <a:alpha val="15000"/>
                  </a:schemeClr>
                </a:gs>
                <a:gs pos="91000">
                  <a:schemeClr val="bg1">
                    <a:alpha val="28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       </a:t>
              </a:r>
            </a:p>
          </p:txBody>
        </p:sp>
      </p:grp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r>
              <a:rPr lang="ru-RU" sz="4000" cap="none" dirty="0" smtClean="0">
                <a:solidFill>
                  <a:prstClr val="black">
                    <a:lumMod val="85000"/>
                    <a:lumOff val="15000"/>
                  </a:prstClr>
                </a:solidFill>
                <a:ea typeface="+mn-ea"/>
                <a:cs typeface="+mn-cs"/>
              </a:rPr>
              <a:t>Перша перлина</a:t>
            </a:r>
            <a:endParaRPr lang="ru-RU" sz="2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r>
              <a:rPr lang="ru-RU" sz="17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Запитуємо, міркуємо, відповідаємо</a:t>
            </a:r>
            <a:endParaRPr lang="ru-RU" sz="17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1392" y="1557456"/>
            <a:ext cx="12192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0" b="1" dirty="0">
                <a:solidFill>
                  <a:srgbClr val="F26200">
                    <a:alpha val="40000"/>
                  </a:srgbClr>
                </a:solidFill>
                <a:cs typeface="Arial" pitchFamily="34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943763175"/>
              </p:ext>
            </p:extLst>
          </p:nvPr>
        </p:nvGraphicFramePr>
        <p:xfrm>
          <a:off x="107504" y="980728"/>
          <a:ext cx="8928992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539552" y="188640"/>
            <a:ext cx="7952244" cy="432048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+mn-lt"/>
                <a:ea typeface="+mn-ea"/>
                <a:cs typeface="+mn-cs"/>
              </a:rPr>
              <a:t>ЗАПИТАННЯ</a:t>
            </a:r>
            <a:endParaRPr lang="ru-RU" dirty="0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99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980728"/>
            <a:ext cx="8784975" cy="5715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55576" y="2456462"/>
            <a:ext cx="8064896" cy="9005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lnSpc>
                <a:spcPct val="114000"/>
              </a:lnSpc>
            </a:pPr>
            <a:r>
              <a:rPr lang="ru-RU" sz="6000" b="1" dirty="0" err="1" smtClean="0">
                <a:solidFill>
                  <a:srgbClr val="F48914"/>
                </a:solidFill>
              </a:rPr>
              <a:t>Тро</a:t>
            </a:r>
            <a:r>
              <a:rPr lang="uk-UA" sz="6000" b="1" dirty="0" smtClean="0">
                <a:solidFill>
                  <a:srgbClr val="F48914"/>
                </a:solidFill>
              </a:rPr>
              <a:t>є  онуків</a:t>
            </a:r>
            <a:endParaRPr lang="ru-RU" sz="6000" b="1" dirty="0">
              <a:solidFill>
                <a:srgbClr val="F48914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+mn-lt"/>
                <a:ea typeface="+mn-ea"/>
                <a:cs typeface="+mn-cs"/>
              </a:rPr>
              <a:t>ВІДПОВІДЬ</a:t>
            </a:r>
            <a:endParaRPr lang="ru-RU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521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99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345" y="1440748"/>
            <a:ext cx="5858264" cy="4391316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1" name="TextBox 10"/>
          <p:cNvSpPr txBox="1"/>
          <p:nvPr/>
        </p:nvSpPr>
        <p:spPr>
          <a:xfrm>
            <a:off x="611560" y="2456462"/>
            <a:ext cx="8064896" cy="205265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lnSpc>
                <a:spcPct val="114000"/>
              </a:lnSpc>
            </a:pPr>
            <a:r>
              <a:rPr lang="ru-RU" sz="5400" b="1" dirty="0" smtClean="0">
                <a:solidFill>
                  <a:srgbClr val="C00000"/>
                </a:solidFill>
              </a:rPr>
              <a:t>Якого каміння немає в морі?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+mn-lt"/>
                <a:ea typeface="+mn-ea"/>
                <a:cs typeface="+mn-cs"/>
              </a:rPr>
              <a:t>ЗАПИТАННЯ</a:t>
            </a:r>
            <a:endParaRPr lang="ru-RU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0284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99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85" y="960632"/>
            <a:ext cx="8979607" cy="5832648"/>
          </a:xfrm>
          <a:prstGeom prst="rect">
            <a:avLst/>
          </a:prstGeom>
          <a:effectLst>
            <a:softEdge rad="419100"/>
          </a:effectLst>
        </p:spPr>
      </p:pic>
      <p:sp>
        <p:nvSpPr>
          <p:cNvPr id="11" name="TextBox 10"/>
          <p:cNvSpPr txBox="1"/>
          <p:nvPr/>
        </p:nvSpPr>
        <p:spPr>
          <a:xfrm>
            <a:off x="611560" y="2888510"/>
            <a:ext cx="8064896" cy="9005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lnSpc>
                <a:spcPct val="114000"/>
              </a:lnSpc>
            </a:pPr>
            <a:r>
              <a:rPr lang="uk-UA" sz="6000" b="1" dirty="0" smtClean="0">
                <a:solidFill>
                  <a:srgbClr val="0070C0"/>
                </a:solidFill>
              </a:rPr>
              <a:t>Сухого</a:t>
            </a:r>
            <a:endParaRPr lang="ru-RU" sz="6000" b="1" dirty="0">
              <a:solidFill>
                <a:srgbClr val="0070C0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+mn-lt"/>
                <a:ea typeface="+mn-ea"/>
                <a:cs typeface="+mn-cs"/>
              </a:rPr>
              <a:t>ВІДПОВІДЬ</a:t>
            </a:r>
            <a:endParaRPr lang="ru-RU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0934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99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809" y="2796734"/>
            <a:ext cx="5148064" cy="3861048"/>
          </a:xfrm>
          <a:prstGeom prst="rect">
            <a:avLst/>
          </a:prstGeom>
          <a:effectLst>
            <a:softEdge rad="114300"/>
          </a:effectLst>
        </p:spPr>
      </p:pic>
      <p:sp>
        <p:nvSpPr>
          <p:cNvPr id="6" name="Выноска-облако 5"/>
          <p:cNvSpPr/>
          <p:nvPr/>
        </p:nvSpPr>
        <p:spPr>
          <a:xfrm>
            <a:off x="971599" y="745271"/>
            <a:ext cx="2520281" cy="2592288"/>
          </a:xfrm>
          <a:prstGeom prst="cloudCallout">
            <a:avLst>
              <a:gd name="adj1" fmla="val 76500"/>
              <a:gd name="adj2" fmla="val 37039"/>
            </a:avLst>
          </a:prstGeom>
          <a:solidFill>
            <a:schemeClr val="bg1"/>
          </a:solidFill>
          <a:effectLst>
            <a:glow rad="50800">
              <a:schemeClr val="accent1">
                <a:alpha val="47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1835696" y="943078"/>
            <a:ext cx="8064896" cy="219667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lnSpc>
                <a:spcPct val="114000"/>
              </a:lnSpc>
            </a:pPr>
            <a:r>
              <a:rPr lang="ru-RU" sz="4400" b="1" dirty="0" smtClean="0">
                <a:solidFill>
                  <a:srgbClr val="F48914"/>
                </a:solidFill>
              </a:rPr>
              <a:t>Чи може </a:t>
            </a:r>
            <a:r>
              <a:rPr lang="ru-RU" sz="4400" b="1" dirty="0" err="1" smtClean="0">
                <a:solidFill>
                  <a:srgbClr val="F48914"/>
                </a:solidFill>
              </a:rPr>
              <a:t>півень</a:t>
            </a:r>
            <a:r>
              <a:rPr lang="ru-RU" sz="4400" b="1" dirty="0" smtClean="0">
                <a:solidFill>
                  <a:srgbClr val="F48914"/>
                </a:solidFill>
              </a:rPr>
              <a:t> </a:t>
            </a:r>
          </a:p>
          <a:p>
            <a:pPr algn="ctr">
              <a:lnSpc>
                <a:spcPct val="114000"/>
              </a:lnSpc>
            </a:pPr>
            <a:r>
              <a:rPr lang="ru-RU" sz="4400" b="1" dirty="0" err="1" smtClean="0">
                <a:solidFill>
                  <a:srgbClr val="F48914"/>
                </a:solidFill>
              </a:rPr>
              <a:t>назвати</a:t>
            </a:r>
            <a:r>
              <a:rPr lang="ru-RU" sz="4400" b="1" dirty="0" smtClean="0">
                <a:solidFill>
                  <a:srgbClr val="F48914"/>
                </a:solidFill>
              </a:rPr>
              <a:t> себе птахом?</a:t>
            </a:r>
            <a:endParaRPr lang="ru-RU" sz="4400" b="1" dirty="0">
              <a:solidFill>
                <a:srgbClr val="F48914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+mn-lt"/>
                <a:ea typeface="+mn-ea"/>
                <a:cs typeface="+mn-cs"/>
              </a:rPr>
              <a:t>ЗАПИТАННЯ</a:t>
            </a:r>
            <a:endParaRPr lang="ru-RU" dirty="0">
              <a:latin typeface="+mn-l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847" t="-4514"/>
          <a:stretch/>
        </p:blipFill>
        <p:spPr>
          <a:xfrm>
            <a:off x="1457739" y="1077844"/>
            <a:ext cx="1548000" cy="1872000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1636136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99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908720"/>
            <a:ext cx="3687171" cy="417646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1" name="TextBox 10"/>
          <p:cNvSpPr txBox="1"/>
          <p:nvPr/>
        </p:nvSpPr>
        <p:spPr>
          <a:xfrm>
            <a:off x="323528" y="4725144"/>
            <a:ext cx="8064896" cy="172819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lnSpc>
                <a:spcPct val="114000"/>
              </a:lnSpc>
            </a:pPr>
            <a:r>
              <a:rPr lang="uk-UA" sz="5400" b="1" dirty="0" smtClean="0">
                <a:solidFill>
                  <a:schemeClr val="accent4">
                    <a:lumMod val="50000"/>
                  </a:schemeClr>
                </a:solidFill>
              </a:rPr>
              <a:t>Ні, бо він не вміє говорити</a:t>
            </a:r>
            <a:endParaRPr lang="ru-RU" sz="5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+mn-lt"/>
                <a:ea typeface="+mn-ea"/>
                <a:cs typeface="+mn-cs"/>
              </a:rPr>
              <a:t>ВІДПОВІДЬ</a:t>
            </a:r>
            <a:endParaRPr lang="ru-RU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93427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99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090964"/>
            <a:ext cx="8568952" cy="5536088"/>
          </a:xfrm>
          <a:prstGeom prst="rect">
            <a:avLst/>
          </a:prstGeom>
          <a:effectLst>
            <a:glow rad="228600">
              <a:schemeClr val="accent2">
                <a:satMod val="175000"/>
                <a:alpha val="32000"/>
              </a:schemeClr>
            </a:glow>
            <a:softEdge rad="431800"/>
          </a:effectLst>
        </p:spPr>
      </p:pic>
      <p:sp>
        <p:nvSpPr>
          <p:cNvPr id="11" name="TextBox 10"/>
          <p:cNvSpPr txBox="1"/>
          <p:nvPr/>
        </p:nvSpPr>
        <p:spPr>
          <a:xfrm>
            <a:off x="647564" y="2430343"/>
            <a:ext cx="7632848" cy="219667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3000">
                <a:schemeClr val="accent1">
                  <a:tint val="44500"/>
                  <a:satMod val="160000"/>
                </a:schemeClr>
              </a:gs>
              <a:gs pos="97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effectLst>
            <a:glow rad="889000">
              <a:schemeClr val="accent1">
                <a:alpha val="44000"/>
              </a:schemeClr>
            </a:glow>
            <a:reflection endPos="0" dist="50800" dir="5400000" sy="-100000" algn="bl" rotWithShape="0"/>
            <a:softEdge rad="203200"/>
          </a:effectLst>
        </p:spPr>
        <p:txBody>
          <a:bodyPr wrap="square" rtlCol="0">
            <a:noAutofit/>
          </a:bodyPr>
          <a:lstStyle/>
          <a:p>
            <a:pPr algn="ctr">
              <a:lnSpc>
                <a:spcPct val="114000"/>
              </a:lnSpc>
            </a:pPr>
            <a:r>
              <a:rPr lang="ru-RU" sz="5400" b="1" dirty="0" smtClean="0">
                <a:solidFill>
                  <a:schemeClr val="accent6">
                    <a:lumMod val="75000"/>
                  </a:schemeClr>
                </a:solidFill>
              </a:rPr>
              <a:t>Які тварини сплять з відкритими очима?</a:t>
            </a:r>
            <a:endParaRPr lang="ru-RU" sz="5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+mn-lt"/>
                <a:ea typeface="+mn-ea"/>
                <a:cs typeface="+mn-cs"/>
              </a:rPr>
              <a:t>ЗАПИТАННЯ</a:t>
            </a:r>
            <a:endParaRPr lang="ru-RU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56913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99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24744"/>
            <a:ext cx="8574593" cy="5616624"/>
          </a:xfrm>
          <a:prstGeom prst="rect">
            <a:avLst/>
          </a:prstGeom>
          <a:effectLst>
            <a:glow rad="228600">
              <a:schemeClr val="accent4">
                <a:satMod val="175000"/>
                <a:alpha val="36000"/>
              </a:schemeClr>
            </a:glow>
            <a:softEdge rad="177800"/>
          </a:effectLst>
        </p:spPr>
      </p:pic>
      <p:sp>
        <p:nvSpPr>
          <p:cNvPr id="11" name="TextBox 10"/>
          <p:cNvSpPr txBox="1"/>
          <p:nvPr/>
        </p:nvSpPr>
        <p:spPr>
          <a:xfrm>
            <a:off x="611560" y="2010861"/>
            <a:ext cx="8064896" cy="9005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lnSpc>
                <a:spcPct val="114000"/>
              </a:lnSpc>
            </a:pPr>
            <a:r>
              <a:rPr lang="uk-UA" sz="6000" b="1" dirty="0" smtClean="0">
                <a:solidFill>
                  <a:srgbClr val="F48914"/>
                </a:solidFill>
              </a:rPr>
              <a:t>Риби</a:t>
            </a:r>
            <a:endParaRPr lang="ru-RU" sz="6000" b="1" dirty="0">
              <a:solidFill>
                <a:srgbClr val="F48914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+mn-lt"/>
                <a:ea typeface="+mn-ea"/>
                <a:cs typeface="+mn-cs"/>
              </a:rPr>
              <a:t>ВІДПОВІДЬ</a:t>
            </a:r>
            <a:endParaRPr lang="ru-RU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90169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99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762000" y="1946209"/>
            <a:ext cx="2057400" cy="2057400"/>
          </a:xfrm>
          <a:prstGeom prst="ellipse">
            <a:avLst/>
          </a:prstGeom>
          <a:gradFill>
            <a:gsLst>
              <a:gs pos="0">
                <a:srgbClr val="00B0F0"/>
              </a:gs>
              <a:gs pos="50000">
                <a:srgbClr val="399ECB"/>
              </a:gs>
              <a:gs pos="100000">
                <a:srgbClr val="0077D0"/>
              </a:gs>
            </a:gsLst>
            <a:path path="circle">
              <a:fillToRect l="50000" t="50000" r="50000" b="50000"/>
            </a:path>
          </a:gradFill>
          <a:ln w="82550">
            <a:noFill/>
          </a:ln>
          <a:effectLst>
            <a:outerShdw blurRad="127000" dist="165100" dir="5400000" sx="90000" sy="-19000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>
                <a:solidFill>
                  <a:prstClr val="white"/>
                </a:solidFill>
              </a:rPr>
              <a:t>             </a:t>
            </a:r>
          </a:p>
        </p:txBody>
      </p:sp>
      <p:sp>
        <p:nvSpPr>
          <p:cNvPr id="8" name="Oval 7"/>
          <p:cNvSpPr/>
          <p:nvPr/>
        </p:nvSpPr>
        <p:spPr>
          <a:xfrm>
            <a:off x="1007328" y="1992354"/>
            <a:ext cx="1583472" cy="1295400"/>
          </a:xfrm>
          <a:prstGeom prst="ellipse">
            <a:avLst/>
          </a:prstGeom>
          <a:gradFill flip="none" rotWithShape="1">
            <a:gsLst>
              <a:gs pos="63000">
                <a:schemeClr val="bg1">
                  <a:alpha val="7000"/>
                </a:schemeClr>
              </a:gs>
              <a:gs pos="72000">
                <a:schemeClr val="bg1">
                  <a:alpha val="15000"/>
                </a:schemeClr>
              </a:gs>
              <a:gs pos="91000">
                <a:schemeClr val="bg1">
                  <a:alpha val="28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>
                <a:solidFill>
                  <a:prstClr val="white"/>
                </a:solidFill>
              </a:rPr>
              <a:t>     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159728" y="1531434"/>
            <a:ext cx="12192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0" b="1" dirty="0">
                <a:solidFill>
                  <a:srgbClr val="2A7A9E">
                    <a:alpha val="40000"/>
                  </a:srgbClr>
                </a:solidFill>
                <a:cs typeface="Arial" pitchFamily="34" charset="0"/>
              </a:rPr>
              <a:t>2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r>
              <a:rPr lang="ru-RU" sz="4000" cap="none" dirty="0" smtClean="0">
                <a:solidFill>
                  <a:prstClr val="black">
                    <a:lumMod val="85000"/>
                    <a:lumOff val="15000"/>
                  </a:prstClr>
                </a:solidFill>
                <a:ea typeface="+mn-ea"/>
                <a:cs typeface="+mn-cs"/>
              </a:rPr>
              <a:t>Друга перлина</a:t>
            </a:r>
            <a:endParaRPr lang="ru-RU" sz="4000" b="0" cap="none" dirty="0">
              <a:solidFill>
                <a:prstClr val="black">
                  <a:lumMod val="50000"/>
                  <a:lumOff val="50000"/>
                </a:prstClr>
              </a:solidFill>
              <a:ea typeface="+mn-ea"/>
              <a:cs typeface="+mn-cs"/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r>
              <a:rPr lang="ru-RU" sz="17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Спостерігаємо, знаходимо, відповідаємо</a:t>
            </a:r>
            <a:endParaRPr lang="ru-RU" sz="17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908720"/>
            <a:ext cx="9144000" cy="5949280"/>
          </a:xfrm>
          <a:prstGeom prst="rect">
            <a:avLst/>
          </a:prstGeom>
          <a:solidFill>
            <a:srgbClr val="FFFF00">
              <a:alpha val="2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611560" y="1124744"/>
            <a:ext cx="8064896" cy="9005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lnSpc>
                <a:spcPct val="114000"/>
              </a:lnSpc>
            </a:pPr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</a:rPr>
              <a:t>СКЛАДИ</a:t>
            </a:r>
            <a:r>
              <a:rPr lang="ru-RU" sz="4000" b="1" dirty="0" smtClean="0">
                <a:solidFill>
                  <a:srgbClr val="F48914"/>
                </a:solidFill>
              </a:rPr>
              <a:t> </a:t>
            </a:r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</a:rPr>
              <a:t>СЛОВО</a:t>
            </a:r>
            <a:endParaRPr lang="ru-RU" sz="4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+mn-lt"/>
                <a:ea typeface="+mn-ea"/>
                <a:cs typeface="+mn-cs"/>
              </a:rPr>
              <a:t>ГРА</a:t>
            </a:r>
            <a:endParaRPr lang="ru-RU" dirty="0">
              <a:latin typeface="+mn-l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000152"/>
            <a:ext cx="3312368" cy="3949128"/>
          </a:xfrm>
          <a:prstGeom prst="rect">
            <a:avLst/>
          </a:prstGeom>
          <a:effectLst>
            <a:glow rad="1905000">
              <a:schemeClr val="accent1">
                <a:alpha val="16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4261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99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918768"/>
            <a:ext cx="9144000" cy="5949280"/>
          </a:xfrm>
          <a:prstGeom prst="rect">
            <a:avLst/>
          </a:prstGeom>
          <a:solidFill>
            <a:srgbClr val="FFFF00">
              <a:alpha val="2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+mn-lt"/>
                <a:ea typeface="+mn-ea"/>
                <a:cs typeface="+mn-cs"/>
              </a:rPr>
              <a:t>ГРА</a:t>
            </a:r>
            <a:endParaRPr lang="ru-RU" dirty="0">
              <a:latin typeface="+mn-lt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1772816"/>
            <a:ext cx="3312368" cy="4308070"/>
          </a:xfrm>
          <a:prstGeom prst="rect">
            <a:avLst/>
          </a:prstGeom>
          <a:effectLst>
            <a:glow rad="774700">
              <a:schemeClr val="accent6">
                <a:lumMod val="40000"/>
                <a:lumOff val="60000"/>
                <a:alpha val="71000"/>
              </a:schemeClr>
            </a:glow>
            <a:softEdge rad="127000"/>
          </a:effectLst>
        </p:spPr>
      </p:pic>
      <p:sp>
        <p:nvSpPr>
          <p:cNvPr id="11" name="TextBox 10"/>
          <p:cNvSpPr txBox="1"/>
          <p:nvPr/>
        </p:nvSpPr>
        <p:spPr>
          <a:xfrm>
            <a:off x="561320" y="980728"/>
            <a:ext cx="8064896" cy="9005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lnSpc>
                <a:spcPct val="114000"/>
              </a:lnSpc>
            </a:pPr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</a:rPr>
              <a:t>СКЛАДИ</a:t>
            </a:r>
            <a:r>
              <a:rPr lang="ru-RU" sz="4000" b="1" dirty="0" smtClean="0">
                <a:solidFill>
                  <a:srgbClr val="F48914"/>
                </a:solidFill>
              </a:rPr>
              <a:t> </a:t>
            </a:r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</a:rPr>
              <a:t>СЛОВО</a:t>
            </a:r>
            <a:endParaRPr lang="ru-RU" sz="4000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636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99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918768"/>
            <a:ext cx="9144000" cy="5949280"/>
          </a:xfrm>
          <a:prstGeom prst="rect">
            <a:avLst/>
          </a:prstGeom>
          <a:solidFill>
            <a:srgbClr val="FFFF00">
              <a:alpha val="2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611560" y="1024264"/>
            <a:ext cx="8064896" cy="9005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lnSpc>
                <a:spcPct val="114000"/>
              </a:lnSpc>
            </a:pPr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</a:rPr>
              <a:t>СКЛАДИ</a:t>
            </a:r>
            <a:r>
              <a:rPr lang="ru-RU" sz="4000" b="1" dirty="0" smtClean="0">
                <a:solidFill>
                  <a:srgbClr val="F48914"/>
                </a:solidFill>
              </a:rPr>
              <a:t> </a:t>
            </a:r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</a:rPr>
              <a:t>СЛОВО</a:t>
            </a:r>
            <a:endParaRPr lang="ru-RU" sz="4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+mn-lt"/>
                <a:ea typeface="+mn-ea"/>
                <a:cs typeface="+mn-cs"/>
              </a:rPr>
              <a:t>ГРА</a:t>
            </a:r>
            <a:endParaRPr lang="ru-RU" dirty="0">
              <a:latin typeface="+mn-lt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507" y="1844824"/>
            <a:ext cx="3325002" cy="4291185"/>
          </a:xfrm>
          <a:prstGeom prst="rect">
            <a:avLst/>
          </a:prstGeom>
          <a:effectLst>
            <a:glow rad="584200">
              <a:schemeClr val="accent1">
                <a:alpha val="23000"/>
              </a:schemeClr>
            </a:glow>
            <a:softEdge rad="101600"/>
          </a:effectLst>
        </p:spPr>
      </p:pic>
    </p:spTree>
    <p:extLst>
      <p:ext uri="{BB962C8B-B14F-4D97-AF65-F5344CB8AC3E}">
        <p14:creationId xmlns:p14="http://schemas.microsoft.com/office/powerpoint/2010/main" val="416085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99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980728"/>
            <a:ext cx="9144000" cy="5949280"/>
          </a:xfrm>
          <a:prstGeom prst="rect">
            <a:avLst/>
          </a:prstGeom>
          <a:solidFill>
            <a:srgbClr val="92D050">
              <a:alpha val="2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611560" y="980728"/>
            <a:ext cx="8064896" cy="9005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lnSpc>
                <a:spcPct val="114000"/>
              </a:lnSpc>
            </a:pPr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</a:rPr>
              <a:t>ЗНАЙДИ ВІДПОВІДНІСТЬ</a:t>
            </a:r>
            <a:endParaRPr lang="ru-RU" sz="4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+mn-lt"/>
                <a:ea typeface="+mn-ea"/>
                <a:cs typeface="+mn-cs"/>
              </a:rPr>
              <a:t>ГРА</a:t>
            </a:r>
            <a:endParaRPr lang="ru-RU" dirty="0">
              <a:latin typeface="+mn-lt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085"/>
          <a:stretch/>
        </p:blipFill>
        <p:spPr>
          <a:xfrm>
            <a:off x="2652384" y="1800000"/>
            <a:ext cx="4007848" cy="417646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518656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99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680" y="917494"/>
            <a:ext cx="9144000" cy="5949280"/>
          </a:xfrm>
          <a:prstGeom prst="rect">
            <a:avLst/>
          </a:prstGeom>
          <a:solidFill>
            <a:srgbClr val="92D050">
              <a:alpha val="2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633171" y="1088310"/>
            <a:ext cx="8064896" cy="9005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lnSpc>
                <a:spcPct val="114000"/>
              </a:lnSpc>
            </a:pPr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</a:rPr>
              <a:t>ЗНАЙДИ </a:t>
            </a:r>
            <a:r>
              <a:rPr lang="ru-RU" sz="4800" b="1" dirty="0" err="1" smtClean="0">
                <a:solidFill>
                  <a:schemeClr val="accent4">
                    <a:lumMod val="75000"/>
                  </a:schemeClr>
                </a:solidFill>
              </a:rPr>
              <a:t>шкільні</a:t>
            </a:r>
            <a:r>
              <a:rPr lang="ru-RU" sz="48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4800" b="1" dirty="0" err="1" smtClean="0">
                <a:solidFill>
                  <a:schemeClr val="accent4">
                    <a:lumMod val="75000"/>
                  </a:schemeClr>
                </a:solidFill>
              </a:rPr>
              <a:t>речі</a:t>
            </a:r>
            <a:endParaRPr lang="ru-RU" sz="4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+mn-lt"/>
                <a:ea typeface="+mn-ea"/>
                <a:cs typeface="+mn-cs"/>
              </a:rPr>
              <a:t>ГРА</a:t>
            </a:r>
            <a:endParaRPr lang="ru-RU" dirty="0">
              <a:latin typeface="+mn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891" y="1988840"/>
            <a:ext cx="5699193" cy="4032448"/>
          </a:xfrm>
          <a:prstGeom prst="rect">
            <a:avLst/>
          </a:prstGeom>
          <a:effectLst>
            <a:softEdge rad="50800"/>
          </a:effectLst>
        </p:spPr>
      </p:pic>
    </p:spTree>
    <p:extLst>
      <p:ext uri="{BB962C8B-B14F-4D97-AF65-F5344CB8AC3E}">
        <p14:creationId xmlns:p14="http://schemas.microsoft.com/office/powerpoint/2010/main" val="2283348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99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680" y="917494"/>
            <a:ext cx="9144000" cy="5949280"/>
          </a:xfrm>
          <a:prstGeom prst="rect">
            <a:avLst/>
          </a:prstGeom>
          <a:solidFill>
            <a:srgbClr val="92D050">
              <a:alpha val="2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611560" y="1052736"/>
            <a:ext cx="8064896" cy="64807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lnSpc>
                <a:spcPct val="114000"/>
              </a:lnSpc>
            </a:pPr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</a:rPr>
              <a:t>ЗНАЙДИ СХОЖІСТЬ</a:t>
            </a:r>
            <a:endParaRPr lang="ru-RU" sz="4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+mn-lt"/>
                <a:ea typeface="+mn-ea"/>
                <a:cs typeface="+mn-cs"/>
              </a:rPr>
              <a:t>ГРА</a:t>
            </a:r>
            <a:endParaRPr lang="ru-RU" dirty="0">
              <a:latin typeface="+mn-lt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700808"/>
            <a:ext cx="3384376" cy="4517163"/>
          </a:xfrm>
          <a:prstGeom prst="rect">
            <a:avLst/>
          </a:prstGeom>
          <a:effectLst>
            <a:softEdge rad="88900"/>
          </a:effectLst>
        </p:spPr>
      </p:pic>
    </p:spTree>
    <p:extLst>
      <p:ext uri="{BB962C8B-B14F-4D97-AF65-F5344CB8AC3E}">
        <p14:creationId xmlns:p14="http://schemas.microsoft.com/office/powerpoint/2010/main" val="1181745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99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680" y="917494"/>
            <a:ext cx="9144000" cy="5949280"/>
          </a:xfrm>
          <a:prstGeom prst="rect">
            <a:avLst/>
          </a:prstGeom>
          <a:solidFill>
            <a:srgbClr val="00B0F0">
              <a:alpha val="2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611560" y="1088310"/>
            <a:ext cx="8064896" cy="9005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lnSpc>
                <a:spcPct val="114000"/>
              </a:lnSpc>
            </a:pPr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</a:rPr>
              <a:t>ЗБЕРИ ПАЗЛ</a:t>
            </a:r>
            <a:endParaRPr lang="ru-RU" sz="4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+mn-lt"/>
                <a:ea typeface="+mn-ea"/>
                <a:cs typeface="+mn-cs"/>
              </a:rPr>
              <a:t>ГРА</a:t>
            </a:r>
            <a:endParaRPr lang="ru-RU" dirty="0">
              <a:latin typeface="+mn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88" y="1844824"/>
            <a:ext cx="3412604" cy="425919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887588" y="3892134"/>
            <a:ext cx="3412604" cy="152400"/>
          </a:xfrm>
          <a:prstGeom prst="rect">
            <a:avLst/>
          </a:prstGeom>
          <a:solidFill>
            <a:srgbClr val="00B0F0">
              <a:alpha val="2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7919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99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908720"/>
            <a:ext cx="9144000" cy="5949280"/>
          </a:xfrm>
          <a:prstGeom prst="rect">
            <a:avLst/>
          </a:prstGeom>
          <a:solidFill>
            <a:srgbClr val="00B0F0">
              <a:alpha val="2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611560" y="1088310"/>
            <a:ext cx="8064896" cy="9005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lnSpc>
                <a:spcPct val="114000"/>
              </a:lnSpc>
            </a:pPr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</a:rPr>
              <a:t>ПОВТОРИ МАЛЮНОК</a:t>
            </a:r>
            <a:endParaRPr lang="ru-RU" sz="4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+mn-lt"/>
                <a:ea typeface="+mn-ea"/>
                <a:cs typeface="+mn-cs"/>
              </a:rPr>
              <a:t>ГРА</a:t>
            </a:r>
            <a:endParaRPr lang="ru-RU" dirty="0">
              <a:latin typeface="+mn-lt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1772816"/>
            <a:ext cx="3408412" cy="438224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906584" y="2924944"/>
            <a:ext cx="3412604" cy="152400"/>
          </a:xfrm>
          <a:prstGeom prst="rect">
            <a:avLst/>
          </a:prstGeom>
          <a:solidFill>
            <a:srgbClr val="00B0F0">
              <a:alpha val="2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>
            <a:off x="2916632" y="4509120"/>
            <a:ext cx="3412604" cy="152400"/>
          </a:xfrm>
          <a:prstGeom prst="rect">
            <a:avLst/>
          </a:prstGeom>
          <a:solidFill>
            <a:srgbClr val="00B0F0">
              <a:alpha val="2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3136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99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ловина рамки 3"/>
          <p:cNvSpPr/>
          <p:nvPr/>
        </p:nvSpPr>
        <p:spPr>
          <a:xfrm>
            <a:off x="179512" y="1052736"/>
            <a:ext cx="8784976" cy="5184576"/>
          </a:xfrm>
          <a:prstGeom prst="halfFrame">
            <a:avLst>
              <a:gd name="adj1" fmla="val 10252"/>
              <a:gd name="adj2" fmla="val 17025"/>
            </a:avLst>
          </a:prstGeom>
          <a:solidFill>
            <a:schemeClr val="accent5">
              <a:lumMod val="60000"/>
              <a:lumOff val="4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1560" y="908720"/>
            <a:ext cx="8064896" cy="9005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lnSpc>
                <a:spcPct val="114000"/>
              </a:lnSpc>
            </a:pPr>
            <a:r>
              <a:rPr lang="ru-RU" sz="4000" b="1" dirty="0" smtClean="0">
                <a:solidFill>
                  <a:schemeClr val="accent4">
                    <a:lumMod val="75000"/>
                  </a:schemeClr>
                </a:solidFill>
              </a:rPr>
              <a:t>ЗНАЙДИ ЗВІРІВ</a:t>
            </a:r>
            <a:endParaRPr lang="ru-RU" sz="4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+mn-lt"/>
                <a:ea typeface="+mn-ea"/>
                <a:cs typeface="+mn-cs"/>
              </a:rPr>
              <a:t>ГРА</a:t>
            </a:r>
            <a:endParaRPr lang="ru-RU" dirty="0">
              <a:latin typeface="+mn-lt"/>
            </a:endParaRPr>
          </a:p>
        </p:txBody>
      </p:sp>
      <p:sp>
        <p:nvSpPr>
          <p:cNvPr id="7" name="Половина рамки 6"/>
          <p:cNvSpPr/>
          <p:nvPr/>
        </p:nvSpPr>
        <p:spPr>
          <a:xfrm>
            <a:off x="179512" y="1133128"/>
            <a:ext cx="8784976" cy="5183538"/>
          </a:xfrm>
          <a:prstGeom prst="halfFrame">
            <a:avLst>
              <a:gd name="adj1" fmla="val 10252"/>
              <a:gd name="adj2" fmla="val 17601"/>
            </a:avLst>
          </a:prstGeom>
          <a:solidFill>
            <a:schemeClr val="accent2">
              <a:lumMod val="60000"/>
              <a:lumOff val="40000"/>
              <a:alpha val="55000"/>
            </a:schemeClr>
          </a:solidFill>
          <a:ln>
            <a:noFill/>
          </a:ln>
          <a:scene3d>
            <a:camera prst="orthographicFront">
              <a:rot lat="0" lon="0" rev="107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968" y="1700808"/>
            <a:ext cx="3648248" cy="4615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2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99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1869196"/>
            <a:ext cx="3432794" cy="4475140"/>
          </a:xfrm>
          <a:prstGeom prst="rect">
            <a:avLst/>
          </a:prstGeom>
          <a:gradFill>
            <a:gsLst>
              <a:gs pos="0">
                <a:schemeClr val="accent6">
                  <a:shade val="20000"/>
                  <a:satMod val="200000"/>
                </a:schemeClr>
              </a:gs>
              <a:gs pos="78000">
                <a:schemeClr val="accent6">
                  <a:tint val="90000"/>
                  <a:shade val="89000"/>
                  <a:satMod val="220000"/>
                </a:schemeClr>
              </a:gs>
              <a:gs pos="100000">
                <a:schemeClr val="accent6">
                  <a:tint val="12000"/>
                  <a:satMod val="255000"/>
                </a:schemeClr>
              </a:gs>
            </a:gsLst>
            <a:lin ang="5400000" scaled="0"/>
          </a:gradFill>
        </p:spPr>
      </p:pic>
      <p:sp>
        <p:nvSpPr>
          <p:cNvPr id="3" name="Кольцо 2"/>
          <p:cNvSpPr/>
          <p:nvPr/>
        </p:nvSpPr>
        <p:spPr>
          <a:xfrm>
            <a:off x="251520" y="1549845"/>
            <a:ext cx="8712968" cy="5263531"/>
          </a:xfrm>
          <a:prstGeom prst="donut">
            <a:avLst>
              <a:gd name="adj" fmla="val 9003"/>
            </a:avLst>
          </a:prstGeom>
          <a:solidFill>
            <a:schemeClr val="accent2">
              <a:lumMod val="60000"/>
              <a:lumOff val="40000"/>
              <a:alpha val="34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+mn-lt"/>
                <a:ea typeface="+mn-ea"/>
                <a:cs typeface="+mn-cs"/>
              </a:rPr>
              <a:t>ГРА</a:t>
            </a:r>
            <a:endParaRPr lang="ru-RU" dirty="0">
              <a:latin typeface="+mn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123728" y="737286"/>
            <a:ext cx="5254558" cy="923330"/>
          </a:xfrm>
          <a:prstGeom prst="rect">
            <a:avLst/>
          </a:prstGeom>
          <a:noFill/>
        </p:spPr>
        <p:txBody>
          <a:bodyPr wrap="square" lIns="91440" tIns="45720" rIns="91440" bIns="45720" anchor="ctr" anchorCtr="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cap="none" spc="0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Розстав</a:t>
            </a:r>
            <a:r>
              <a:rPr lang="uk-UA" sz="5400" b="1" cap="none" spc="0" dirty="0" smtClean="0">
                <a:ln w="11430"/>
                <a:solidFill>
                  <a:schemeClr val="accent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sz="5400" b="1" cap="none" spc="0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знаки</a:t>
            </a:r>
            <a:endParaRPr lang="uk-UA" sz="5400" b="1" cap="none" spc="0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56225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99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762000" y="1946209"/>
            <a:ext cx="2057400" cy="2057400"/>
          </a:xfrm>
          <a:prstGeom prst="ellipse">
            <a:avLst/>
          </a:prstGeom>
          <a:gradFill flip="none" rotWithShape="1">
            <a:gsLst>
              <a:gs pos="5000">
                <a:srgbClr val="84D830"/>
              </a:gs>
              <a:gs pos="48000">
                <a:srgbClr val="7BCF27"/>
              </a:gs>
              <a:gs pos="100000">
                <a:srgbClr val="56901C"/>
              </a:gs>
            </a:gsLst>
            <a:path path="circle">
              <a:fillToRect l="50000" t="50000" r="50000" b="50000"/>
            </a:path>
            <a:tileRect/>
          </a:gradFill>
          <a:ln w="50800">
            <a:noFill/>
          </a:ln>
          <a:effectLst>
            <a:outerShdw blurRad="152400" dist="165100" dir="5400000" sx="90000" sy="-19000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>
                <a:solidFill>
                  <a:prstClr val="white"/>
                </a:solidFill>
              </a:rPr>
              <a:t>             </a:t>
            </a:r>
          </a:p>
        </p:txBody>
      </p:sp>
      <p:sp>
        <p:nvSpPr>
          <p:cNvPr id="6" name="Oval 5"/>
          <p:cNvSpPr/>
          <p:nvPr/>
        </p:nvSpPr>
        <p:spPr>
          <a:xfrm>
            <a:off x="1007328" y="1992354"/>
            <a:ext cx="1583472" cy="1295400"/>
          </a:xfrm>
          <a:prstGeom prst="ellipse">
            <a:avLst/>
          </a:prstGeom>
          <a:gradFill flip="none" rotWithShape="1">
            <a:gsLst>
              <a:gs pos="63000">
                <a:schemeClr val="bg1">
                  <a:alpha val="7000"/>
                </a:schemeClr>
              </a:gs>
              <a:gs pos="72000">
                <a:schemeClr val="bg1">
                  <a:alpha val="15000"/>
                </a:schemeClr>
              </a:gs>
              <a:gs pos="91000">
                <a:schemeClr val="bg1">
                  <a:alpha val="28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>
                <a:solidFill>
                  <a:prstClr val="white"/>
                </a:solidFill>
              </a:rPr>
              <a:t>      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57868" y="1592766"/>
            <a:ext cx="12192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0" b="1">
                <a:solidFill>
                  <a:srgbClr val="65B131">
                    <a:alpha val="64000"/>
                  </a:srgbClr>
                </a:solidFill>
                <a:cs typeface="Arial" pitchFamily="34" charset="0"/>
              </a:rPr>
              <a:t>3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r>
              <a:rPr lang="ru-RU" sz="4000" cap="none" dirty="0" smtClean="0">
                <a:solidFill>
                  <a:prstClr val="black">
                    <a:lumMod val="85000"/>
                    <a:lumOff val="15000"/>
                  </a:prstClr>
                </a:solidFill>
                <a:ea typeface="+mn-ea"/>
                <a:cs typeface="+mn-cs"/>
              </a:rPr>
              <a:t>Третя перлина</a:t>
            </a:r>
            <a:endParaRPr lang="ru-RU" sz="280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/>
        <p:txBody>
          <a:bodyPr vert="horz" lIns="91440" tIns="45720" rIns="91440" bIns="45720" rtlCol="0" anchor="b">
            <a:normAutofit/>
          </a:bodyPr>
          <a:lstStyle/>
          <a:p>
            <a:pPr>
              <a:spcBef>
                <a:spcPts val="0"/>
              </a:spcBef>
            </a:pPr>
            <a:r>
              <a:rPr lang="ru-RU" sz="1700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Завдання від капітанів</a:t>
            </a:r>
            <a:endParaRPr lang="ru-RU" sz="17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611560" y="908720"/>
            <a:ext cx="8064896" cy="9005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lnSpc>
                <a:spcPct val="114000"/>
              </a:lnSpc>
            </a:pP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ЗАПИТАННЯ ВІД КАПІТАНІВ</a:t>
            </a:r>
            <a:endParaRPr lang="ru-RU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r>
              <a:rPr lang="ru-RU" sz="28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+mn-lt"/>
                <a:ea typeface="+mn-ea"/>
                <a:cs typeface="+mn-cs"/>
              </a:rPr>
              <a:t>ГРА</a:t>
            </a:r>
            <a:endParaRPr lang="ru-RU" dirty="0">
              <a:latin typeface="+mn-lt"/>
            </a:endParaRPr>
          </a:p>
        </p:txBody>
      </p:sp>
      <p:cxnSp>
        <p:nvCxnSpPr>
          <p:cNvPr id="5" name="Straight Connector 9"/>
          <p:cNvCxnSpPr/>
          <p:nvPr/>
        </p:nvCxnSpPr>
        <p:spPr>
          <a:xfrm>
            <a:off x="1905000" y="4369688"/>
            <a:ext cx="5257800" cy="1588"/>
          </a:xfrm>
          <a:prstGeom prst="line">
            <a:avLst/>
          </a:prstGeom>
          <a:ln w="47625">
            <a:solidFill>
              <a:srgbClr val="E4E4E4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25"/>
          <p:cNvGrpSpPr/>
          <p:nvPr/>
        </p:nvGrpSpPr>
        <p:grpSpPr>
          <a:xfrm>
            <a:off x="762000" y="2990335"/>
            <a:ext cx="2057400" cy="2708434"/>
            <a:chOff x="762000" y="1557456"/>
            <a:chExt cx="2057400" cy="2708434"/>
          </a:xfrm>
        </p:grpSpPr>
        <p:sp>
          <p:nvSpPr>
            <p:cNvPr id="7" name="Oval 5"/>
            <p:cNvSpPr/>
            <p:nvPr/>
          </p:nvSpPr>
          <p:spPr>
            <a:xfrm>
              <a:off x="762000" y="1946209"/>
              <a:ext cx="2057400" cy="2057400"/>
            </a:xfrm>
            <a:prstGeom prst="ellipse">
              <a:avLst/>
            </a:prstGeom>
            <a:gradFill flip="none" rotWithShape="1">
              <a:gsLst>
                <a:gs pos="0">
                  <a:srgbClr val="F39C29"/>
                </a:gs>
                <a:gs pos="50000">
                  <a:srgbClr val="F7931D"/>
                </a:gs>
                <a:gs pos="100000">
                  <a:srgbClr val="FF6600"/>
                </a:gs>
              </a:gsLst>
              <a:path path="circle">
                <a:fillToRect l="50000" t="50000" r="50000" b="50000"/>
              </a:path>
              <a:tileRect/>
            </a:gradFill>
            <a:ln w="82550">
              <a:noFill/>
            </a:ln>
            <a:effectLst>
              <a:outerShdw blurRad="152400" dist="165100" dir="5400000" sx="90000" sy="-19000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             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121392" y="1557456"/>
              <a:ext cx="1219200" cy="2708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7000" b="1" dirty="0">
                  <a:solidFill>
                    <a:srgbClr val="F26200">
                      <a:alpha val="40000"/>
                    </a:srgbClr>
                  </a:solidFill>
                  <a:latin typeface="+mj-lt"/>
                  <a:cs typeface="Arial" pitchFamily="34" charset="0"/>
                </a:rPr>
                <a:t>1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23416" y="2666898"/>
              <a:ext cx="1931160" cy="683264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/>
            <a:p>
              <a:pPr algn="ctr">
                <a:lnSpc>
                  <a:spcPct val="80000"/>
                </a:lnSpc>
              </a:pPr>
              <a:r>
                <a:rPr lang="ru-RU" sz="2400" b="1" spc="60" dirty="0" smtClean="0">
                  <a:solidFill>
                    <a:schemeClr val="bg1"/>
                  </a:solidFill>
                  <a:effectLst>
                    <a:outerShdw blurRad="50800" dist="25400" dir="5400000" algn="t" rotWithShape="0">
                      <a:prstClr val="black">
                        <a:alpha val="15000"/>
                      </a:prstClr>
                    </a:outerShdw>
                  </a:effectLst>
                </a:rPr>
                <a:t>Фіксики</a:t>
              </a:r>
              <a:endParaRPr lang="ru-RU" sz="2400" b="1" dirty="0">
                <a:solidFill>
                  <a:schemeClr val="bg1"/>
                </a:solidFill>
                <a:effectLst>
                  <a:outerShdw blurRad="50800" dist="25400" dir="5400000" algn="t" rotWithShape="0">
                    <a:prstClr val="black">
                      <a:alpha val="15000"/>
                    </a:prstClr>
                  </a:outerShdw>
                </a:effectLst>
              </a:endParaRPr>
            </a:p>
          </p:txBody>
        </p:sp>
        <p:sp>
          <p:nvSpPr>
            <p:cNvPr id="12" name="Oval 18"/>
            <p:cNvSpPr/>
            <p:nvPr/>
          </p:nvSpPr>
          <p:spPr>
            <a:xfrm>
              <a:off x="1007328" y="1992354"/>
              <a:ext cx="1583472" cy="1295400"/>
            </a:xfrm>
            <a:prstGeom prst="ellipse">
              <a:avLst/>
            </a:prstGeom>
            <a:gradFill flip="none" rotWithShape="1">
              <a:gsLst>
                <a:gs pos="63000">
                  <a:schemeClr val="bg1">
                    <a:alpha val="7000"/>
                  </a:schemeClr>
                </a:gs>
                <a:gs pos="72000">
                  <a:schemeClr val="bg1">
                    <a:alpha val="15000"/>
                  </a:schemeClr>
                </a:gs>
                <a:gs pos="91000">
                  <a:schemeClr val="bg1">
                    <a:alpha val="28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       </a:t>
              </a:r>
            </a:p>
          </p:txBody>
        </p:sp>
      </p:grpSp>
      <p:grpSp>
        <p:nvGrpSpPr>
          <p:cNvPr id="13" name="Group 22"/>
          <p:cNvGrpSpPr/>
          <p:nvPr/>
        </p:nvGrpSpPr>
        <p:grpSpPr>
          <a:xfrm>
            <a:off x="3543300" y="3024822"/>
            <a:ext cx="2057400" cy="2708434"/>
            <a:chOff x="3543300" y="1591943"/>
            <a:chExt cx="2057400" cy="2708434"/>
          </a:xfrm>
        </p:grpSpPr>
        <p:sp>
          <p:nvSpPr>
            <p:cNvPr id="14" name="Oval 3"/>
            <p:cNvSpPr/>
            <p:nvPr/>
          </p:nvSpPr>
          <p:spPr>
            <a:xfrm>
              <a:off x="3543300" y="1946209"/>
              <a:ext cx="2057400" cy="2057400"/>
            </a:xfrm>
            <a:prstGeom prst="ellipse">
              <a:avLst/>
            </a:prstGeom>
            <a:gradFill>
              <a:gsLst>
                <a:gs pos="0">
                  <a:srgbClr val="00B0F0"/>
                </a:gs>
                <a:gs pos="50000">
                  <a:srgbClr val="399ECB"/>
                </a:gs>
                <a:gs pos="100000">
                  <a:srgbClr val="0077D0"/>
                </a:gs>
              </a:gsLst>
              <a:path path="circle">
                <a:fillToRect l="50000" t="50000" r="50000" b="50000"/>
              </a:path>
            </a:gradFill>
            <a:ln w="82550">
              <a:noFill/>
            </a:ln>
            <a:effectLst>
              <a:outerShdw blurRad="127000" dist="165100" dir="5400000" sx="90000" sy="-19000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             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33968" y="1591943"/>
              <a:ext cx="1219200" cy="2708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7000" b="1" dirty="0">
                  <a:solidFill>
                    <a:srgbClr val="2A7A9E">
                      <a:alpha val="40000"/>
                    </a:srgbClr>
                  </a:solidFill>
                  <a:latin typeface="+mj-lt"/>
                  <a:cs typeface="Arial" pitchFamily="34" charset="0"/>
                </a:rPr>
                <a:t>2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601872" y="2701385"/>
              <a:ext cx="1931160" cy="665695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/>
            <a:p>
              <a:pPr algn="ctr">
                <a:lnSpc>
                  <a:spcPct val="80000"/>
                </a:lnSpc>
              </a:pPr>
              <a:r>
                <a:rPr lang="ru-RU" sz="2300" b="1" spc="60" dirty="0" smtClean="0">
                  <a:solidFill>
                    <a:schemeClr val="bg1"/>
                  </a:solidFill>
                  <a:effectLst>
                    <a:outerShdw blurRad="50800" dist="25400" dir="5400000" algn="t" rotWithShape="0">
                      <a:prstClr val="black">
                        <a:alpha val="15000"/>
                      </a:prstClr>
                    </a:outerShdw>
                  </a:effectLst>
                </a:rPr>
                <a:t>Лунтики</a:t>
              </a:r>
              <a:endParaRPr lang="ru-RU" sz="2300" b="1" dirty="0">
                <a:solidFill>
                  <a:schemeClr val="bg1"/>
                </a:solidFill>
                <a:effectLst>
                  <a:outerShdw blurRad="50800" dist="25400" dir="5400000" algn="t" rotWithShape="0">
                    <a:prstClr val="black">
                      <a:alpha val="15000"/>
                    </a:prstClr>
                  </a:outerShdw>
                </a:effectLst>
              </a:endParaRPr>
            </a:p>
          </p:txBody>
        </p:sp>
        <p:sp>
          <p:nvSpPr>
            <p:cNvPr id="17" name="Oval 19"/>
            <p:cNvSpPr/>
            <p:nvPr/>
          </p:nvSpPr>
          <p:spPr>
            <a:xfrm>
              <a:off x="3782124" y="1988634"/>
              <a:ext cx="1583472" cy="1295400"/>
            </a:xfrm>
            <a:prstGeom prst="ellipse">
              <a:avLst/>
            </a:prstGeom>
            <a:gradFill flip="none" rotWithShape="1">
              <a:gsLst>
                <a:gs pos="63000">
                  <a:schemeClr val="bg1">
                    <a:alpha val="7000"/>
                  </a:schemeClr>
                </a:gs>
                <a:gs pos="72000">
                  <a:schemeClr val="bg1">
                    <a:alpha val="15000"/>
                  </a:schemeClr>
                </a:gs>
                <a:gs pos="91000">
                  <a:schemeClr val="bg1">
                    <a:alpha val="28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       </a:t>
              </a:r>
            </a:p>
          </p:txBody>
        </p:sp>
      </p:grpSp>
      <p:grpSp>
        <p:nvGrpSpPr>
          <p:cNvPr id="18" name="Group 23"/>
          <p:cNvGrpSpPr/>
          <p:nvPr/>
        </p:nvGrpSpPr>
        <p:grpSpPr>
          <a:xfrm>
            <a:off x="6324600" y="3020390"/>
            <a:ext cx="2057400" cy="2708434"/>
            <a:chOff x="6324600" y="1587511"/>
            <a:chExt cx="2057400" cy="2708434"/>
          </a:xfrm>
        </p:grpSpPr>
        <p:sp>
          <p:nvSpPr>
            <p:cNvPr id="19" name="Oval 4"/>
            <p:cNvSpPr/>
            <p:nvPr/>
          </p:nvSpPr>
          <p:spPr>
            <a:xfrm>
              <a:off x="6324600" y="1953643"/>
              <a:ext cx="2057400" cy="2057400"/>
            </a:xfrm>
            <a:prstGeom prst="ellipse">
              <a:avLst/>
            </a:prstGeom>
            <a:gradFill flip="none" rotWithShape="1">
              <a:gsLst>
                <a:gs pos="5000">
                  <a:srgbClr val="84D830"/>
                </a:gs>
                <a:gs pos="48000">
                  <a:srgbClr val="7BCF27"/>
                </a:gs>
                <a:gs pos="100000">
                  <a:srgbClr val="56901C"/>
                </a:gs>
              </a:gsLst>
              <a:path path="circle">
                <a:fillToRect l="50000" t="50000" r="50000" b="50000"/>
              </a:path>
              <a:tileRect/>
            </a:gradFill>
            <a:ln w="50800">
              <a:noFill/>
            </a:ln>
            <a:effectLst>
              <a:outerShdw blurRad="152400" dist="165100" dir="5400000" sx="90000" sy="-19000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             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721604" y="1587511"/>
              <a:ext cx="1219200" cy="2708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7000" b="1" dirty="0">
                  <a:solidFill>
                    <a:srgbClr val="65B131">
                      <a:alpha val="64000"/>
                    </a:srgbClr>
                  </a:solidFill>
                  <a:latin typeface="+mj-lt"/>
                  <a:cs typeface="Arial" pitchFamily="34" charset="0"/>
                </a:rPr>
                <a:t>3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411810" y="2674651"/>
              <a:ext cx="1931160" cy="665695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/>
            <a:p>
              <a:pPr algn="ctr">
                <a:lnSpc>
                  <a:spcPct val="80000"/>
                </a:lnSpc>
              </a:pPr>
              <a:r>
                <a:rPr lang="ru-RU" sz="2300" b="1" spc="60" dirty="0" smtClean="0">
                  <a:solidFill>
                    <a:schemeClr val="bg1"/>
                  </a:solidFill>
                  <a:effectLst>
                    <a:outerShdw blurRad="50800" dist="25400" dir="5400000" algn="t" rotWithShape="0">
                      <a:prstClr val="black">
                        <a:alpha val="15000"/>
                      </a:prstClr>
                    </a:outerShdw>
                  </a:effectLst>
                </a:rPr>
                <a:t>Смурфики</a:t>
              </a:r>
              <a:endParaRPr lang="ru-RU" sz="2300" b="1" dirty="0">
                <a:solidFill>
                  <a:schemeClr val="bg1"/>
                </a:solidFill>
                <a:effectLst>
                  <a:outerShdw blurRad="50800" dist="25400" dir="5400000" algn="t" rotWithShape="0">
                    <a:prstClr val="black">
                      <a:alpha val="15000"/>
                    </a:prstClr>
                  </a:outerShdw>
                </a:effectLst>
              </a:endParaRPr>
            </a:p>
          </p:txBody>
        </p:sp>
        <p:sp>
          <p:nvSpPr>
            <p:cNvPr id="22" name="Oval 20"/>
            <p:cNvSpPr/>
            <p:nvPr/>
          </p:nvSpPr>
          <p:spPr>
            <a:xfrm>
              <a:off x="6569928" y="2005362"/>
              <a:ext cx="1583472" cy="1295400"/>
            </a:xfrm>
            <a:prstGeom prst="ellipse">
              <a:avLst/>
            </a:prstGeom>
            <a:gradFill flip="none" rotWithShape="1">
              <a:gsLst>
                <a:gs pos="63000">
                  <a:schemeClr val="bg1">
                    <a:alpha val="7000"/>
                  </a:schemeClr>
                </a:gs>
                <a:gs pos="72000">
                  <a:schemeClr val="bg1">
                    <a:alpha val="15000"/>
                  </a:schemeClr>
                </a:gs>
                <a:gs pos="91000">
                  <a:schemeClr val="bg1">
                    <a:alpha val="28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       </a:t>
              </a:r>
            </a:p>
          </p:txBody>
        </p:sp>
      </p:grpSp>
      <p:sp>
        <p:nvSpPr>
          <p:cNvPr id="2" name="Выноска-облако 1"/>
          <p:cNvSpPr/>
          <p:nvPr/>
        </p:nvSpPr>
        <p:spPr>
          <a:xfrm rot="244392">
            <a:off x="4567568" y="2219394"/>
            <a:ext cx="1691208" cy="1008112"/>
          </a:xfrm>
          <a:prstGeom prst="cloudCallout">
            <a:avLst>
              <a:gd name="adj1" fmla="val -32291"/>
              <a:gd name="adj2" fmla="val 70519"/>
            </a:avLst>
          </a:prstGeom>
          <a:gradFill flip="none" rotWithShape="1">
            <a:gsLst>
              <a:gs pos="0">
                <a:srgbClr val="F39C29"/>
              </a:gs>
              <a:gs pos="50000">
                <a:srgbClr val="F7931D"/>
              </a:gs>
              <a:gs pos="100000">
                <a:srgbClr val="FF6600"/>
              </a:gs>
            </a:gsLst>
            <a:path path="circle">
              <a:fillToRect l="50000" t="50000" r="50000" b="50000"/>
            </a:path>
            <a:tileRect/>
          </a:gradFill>
          <a:ln w="82550">
            <a:noFill/>
          </a:ln>
          <a:effectLst>
            <a:outerShdw blurRad="152400" dist="165100" dir="5400000" sx="90000" sy="-19000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dirty="0" smtClean="0">
                <a:latin typeface="Arial Black" panose="020B0A04020102020204" pitchFamily="34" charset="0"/>
              </a:rPr>
              <a:t>?</a:t>
            </a:r>
            <a:endParaRPr lang="uk-UA" sz="6000" dirty="0">
              <a:latin typeface="Arial Black" panose="020B0A04020102020204" pitchFamily="34" charset="0"/>
            </a:endParaRPr>
          </a:p>
        </p:txBody>
      </p:sp>
      <p:sp>
        <p:nvSpPr>
          <p:cNvPr id="23" name="Выноска-облако 22"/>
          <p:cNvSpPr/>
          <p:nvPr/>
        </p:nvSpPr>
        <p:spPr>
          <a:xfrm rot="21199325">
            <a:off x="6317196" y="2215653"/>
            <a:ext cx="1691208" cy="1008112"/>
          </a:xfrm>
          <a:prstGeom prst="cloudCallout">
            <a:avLst>
              <a:gd name="adj1" fmla="val 13547"/>
              <a:gd name="adj2" fmla="val 69876"/>
            </a:avLst>
          </a:prstGeom>
          <a:gradFill>
            <a:gsLst>
              <a:gs pos="0">
                <a:srgbClr val="00B0F0"/>
              </a:gs>
              <a:gs pos="50000">
                <a:srgbClr val="399ECB"/>
              </a:gs>
              <a:gs pos="100000">
                <a:srgbClr val="0077D0"/>
              </a:gs>
            </a:gsLst>
            <a:path path="circle">
              <a:fillToRect l="50000" t="50000" r="50000" b="50000"/>
            </a:path>
          </a:gradFill>
          <a:ln w="82550">
            <a:noFill/>
          </a:ln>
          <a:effectLst>
            <a:outerShdw blurRad="127000" dist="165100" dir="5400000" sx="90000" sy="-19000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dirty="0">
                <a:latin typeface="Arial Black" panose="020B0A04020102020204" pitchFamily="34" charset="0"/>
              </a:rPr>
              <a:t>?</a:t>
            </a:r>
          </a:p>
        </p:txBody>
      </p:sp>
      <p:sp>
        <p:nvSpPr>
          <p:cNvPr id="24" name="Выноска-облако 23"/>
          <p:cNvSpPr/>
          <p:nvPr/>
        </p:nvSpPr>
        <p:spPr>
          <a:xfrm rot="20805814">
            <a:off x="161724" y="2121352"/>
            <a:ext cx="1691208" cy="1008112"/>
          </a:xfrm>
          <a:prstGeom prst="cloudCallout">
            <a:avLst>
              <a:gd name="adj1" fmla="val 5635"/>
              <a:gd name="adj2" fmla="val 88233"/>
            </a:avLst>
          </a:prstGeom>
          <a:gradFill flip="none" rotWithShape="1">
            <a:gsLst>
              <a:gs pos="5000">
                <a:srgbClr val="84D830"/>
              </a:gs>
              <a:gs pos="48000">
                <a:srgbClr val="7BCF27"/>
              </a:gs>
              <a:gs pos="100000">
                <a:srgbClr val="56901C"/>
              </a:gs>
            </a:gsLst>
            <a:path path="circle">
              <a:fillToRect l="50000" t="50000" r="50000" b="50000"/>
            </a:path>
            <a:tileRect/>
          </a:gradFill>
          <a:ln w="50800">
            <a:noFill/>
          </a:ln>
          <a:effectLst>
            <a:outerShdw blurRad="152400" dist="165100" dir="5400000" sx="90000" sy="-19000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dirty="0">
                <a:solidFill>
                  <a:schemeClr val="bg1"/>
                </a:solidFill>
                <a:latin typeface="Arial Black" panose="020B0A04020102020204" pitchFamily="34" charset="0"/>
              </a:rPr>
              <a:t>?</a:t>
            </a:r>
          </a:p>
        </p:txBody>
      </p:sp>
      <p:sp>
        <p:nvSpPr>
          <p:cNvPr id="25" name="Выноска-облако 24"/>
          <p:cNvSpPr/>
          <p:nvPr/>
        </p:nvSpPr>
        <p:spPr>
          <a:xfrm rot="1670649">
            <a:off x="1541173" y="1645626"/>
            <a:ext cx="1691208" cy="1008112"/>
          </a:xfrm>
          <a:prstGeom prst="cloudCallout">
            <a:avLst>
              <a:gd name="adj1" fmla="val 15488"/>
              <a:gd name="adj2" fmla="val 119808"/>
            </a:avLst>
          </a:prstGeom>
          <a:gradFill>
            <a:gsLst>
              <a:gs pos="0">
                <a:srgbClr val="00B0F0"/>
              </a:gs>
              <a:gs pos="50000">
                <a:srgbClr val="399ECB"/>
              </a:gs>
              <a:gs pos="100000">
                <a:srgbClr val="0077D0"/>
              </a:gs>
            </a:gsLst>
            <a:path path="circle">
              <a:fillToRect l="50000" t="50000" r="50000" b="50000"/>
            </a:path>
          </a:gradFill>
          <a:ln w="82550">
            <a:noFill/>
          </a:ln>
          <a:effectLst>
            <a:outerShdw blurRad="127000" dist="165100" dir="5400000" sx="90000" sy="-19000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dirty="0">
                <a:latin typeface="Arial Black" panose="020B0A04020102020204" pitchFamily="34" charset="0"/>
              </a:rPr>
              <a:t>?</a:t>
            </a:r>
          </a:p>
        </p:txBody>
      </p:sp>
      <p:sp>
        <p:nvSpPr>
          <p:cNvPr id="26" name="Выноска-облако 25"/>
          <p:cNvSpPr/>
          <p:nvPr/>
        </p:nvSpPr>
        <p:spPr>
          <a:xfrm rot="20805814">
            <a:off x="3369012" y="1645626"/>
            <a:ext cx="1691208" cy="1008112"/>
          </a:xfrm>
          <a:prstGeom prst="cloudCallout">
            <a:avLst>
              <a:gd name="adj1" fmla="val -7394"/>
              <a:gd name="adj2" fmla="val 115858"/>
            </a:avLst>
          </a:prstGeom>
          <a:gradFill flip="none" rotWithShape="1">
            <a:gsLst>
              <a:gs pos="5000">
                <a:srgbClr val="84D830"/>
              </a:gs>
              <a:gs pos="48000">
                <a:srgbClr val="7BCF27"/>
              </a:gs>
              <a:gs pos="100000">
                <a:srgbClr val="56901C"/>
              </a:gs>
            </a:gsLst>
            <a:path path="circle">
              <a:fillToRect l="50000" t="50000" r="50000" b="50000"/>
            </a:path>
            <a:tileRect/>
          </a:gradFill>
          <a:ln w="50800">
            <a:noFill/>
          </a:ln>
          <a:effectLst>
            <a:outerShdw blurRad="152400" dist="165100" dir="5400000" sx="90000" sy="-19000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dirty="0">
                <a:solidFill>
                  <a:schemeClr val="bg1"/>
                </a:solidFill>
                <a:latin typeface="Arial Black" panose="020B0A04020102020204" pitchFamily="34" charset="0"/>
              </a:rPr>
              <a:t>?</a:t>
            </a:r>
          </a:p>
        </p:txBody>
      </p:sp>
      <p:sp>
        <p:nvSpPr>
          <p:cNvPr id="27" name="Выноска-облако 26"/>
          <p:cNvSpPr/>
          <p:nvPr/>
        </p:nvSpPr>
        <p:spPr>
          <a:xfrm rot="244392">
            <a:off x="7497366" y="1333572"/>
            <a:ext cx="1691208" cy="1008112"/>
          </a:xfrm>
          <a:prstGeom prst="cloudCallout">
            <a:avLst>
              <a:gd name="adj1" fmla="val -22948"/>
              <a:gd name="adj2" fmla="val 164334"/>
            </a:avLst>
          </a:prstGeom>
          <a:gradFill flip="none" rotWithShape="1">
            <a:gsLst>
              <a:gs pos="0">
                <a:srgbClr val="F39C29"/>
              </a:gs>
              <a:gs pos="50000">
                <a:srgbClr val="F7931D"/>
              </a:gs>
              <a:gs pos="100000">
                <a:srgbClr val="FF6600"/>
              </a:gs>
            </a:gsLst>
            <a:path path="circle">
              <a:fillToRect l="50000" t="50000" r="50000" b="50000"/>
            </a:path>
            <a:tileRect/>
          </a:gradFill>
          <a:ln w="82550">
            <a:noFill/>
          </a:ln>
          <a:effectLst>
            <a:outerShdw blurRad="152400" dist="165100" dir="5400000" sx="90000" sy="-19000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dirty="0" smtClean="0">
                <a:latin typeface="Arial Black" panose="020B0A04020102020204" pitchFamily="34" charset="0"/>
              </a:rPr>
              <a:t>?</a:t>
            </a:r>
            <a:endParaRPr lang="uk-UA" sz="6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477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99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692696"/>
            <a:ext cx="9144000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15982"/>
            <a:ext cx="5904656" cy="6642018"/>
          </a:xfrm>
          <a:effectLst>
            <a:glow rad="520700">
              <a:schemeClr val="accent2">
                <a:alpha val="23000"/>
              </a:schemeClr>
            </a:glow>
            <a:softEdge rad="457200"/>
          </a:effectLst>
        </p:spPr>
      </p:pic>
    </p:spTree>
    <p:extLst>
      <p:ext uri="{BB962C8B-B14F-4D97-AF65-F5344CB8AC3E}">
        <p14:creationId xmlns:p14="http://schemas.microsoft.com/office/powerpoint/2010/main" val="373766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92696"/>
            <a:ext cx="9144000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TextBox 5"/>
          <p:cNvSpPr txBox="1"/>
          <p:nvPr/>
        </p:nvSpPr>
        <p:spPr>
          <a:xfrm>
            <a:off x="1043608" y="1268760"/>
            <a:ext cx="734481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8000" b="1" dirty="0" smtClean="0">
                <a:solidFill>
                  <a:srgbClr val="FF0000"/>
                </a:solidFill>
                <a:latin typeface="Segoe Script" panose="020B0504020000000003" pitchFamily="34" charset="0"/>
                <a:cs typeface="Gisha" panose="020B0502040204020203" pitchFamily="34" charset="-79"/>
              </a:rPr>
              <a:t>Хай вам щастить!</a:t>
            </a:r>
            <a:endParaRPr lang="uk-UA" sz="8000" b="1" dirty="0">
              <a:solidFill>
                <a:srgbClr val="FF0000"/>
              </a:solidFill>
              <a:latin typeface="Segoe Script" panose="020B0504020000000003" pitchFamily="34" charset="0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438121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"/>
</p:tagLst>
</file>

<file path=ppt/theme/theme1.xml><?xml version="1.0" encoding="utf-8"?>
<a:theme xmlns:a="http://schemas.openxmlformats.org/drawingml/2006/main" name="Знакомство с PowerPoint 2010">
  <a:themeElements>
    <a:clrScheme name="Fresh">
      <a:dk1>
        <a:srgbClr val="262626"/>
      </a:dk1>
      <a:lt1>
        <a:sysClr val="window" lastClr="FFFFFF"/>
      </a:lt1>
      <a:dk2>
        <a:srgbClr val="595959"/>
      </a:dk2>
      <a:lt2>
        <a:srgbClr val="EEECE1"/>
      </a:lt2>
      <a:accent1>
        <a:srgbClr val="F4891E"/>
      </a:accent1>
      <a:accent2>
        <a:srgbClr val="7BCF27"/>
      </a:accent2>
      <a:accent3>
        <a:srgbClr val="9BBB59"/>
      </a:accent3>
      <a:accent4>
        <a:srgbClr val="00B0F0"/>
      </a:accent4>
      <a:accent5>
        <a:srgbClr val="4BACC6"/>
      </a:accent5>
      <a:accent6>
        <a:srgbClr val="F79646"/>
      </a:accent6>
      <a:hlink>
        <a:srgbClr val="00B0F0"/>
      </a:hlink>
      <a:folHlink>
        <a:srgbClr val="F4891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IntroducingPowerPoint2010</Template>
  <TotalTime>0</TotalTime>
  <Words>253</Words>
  <Application>Microsoft Office PowerPoint</Application>
  <PresentationFormat>Экран (4:3)</PresentationFormat>
  <Paragraphs>117</Paragraphs>
  <Slides>26</Slides>
  <Notes>24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Знакомство с PowerPoint 2010</vt:lpstr>
      <vt:lpstr>гра «ЗНАЙДИ СКАРБИ»</vt:lpstr>
      <vt:lpstr>Презентация PowerPoint</vt:lpstr>
      <vt:lpstr>Перша перлина</vt:lpstr>
      <vt:lpstr>ЗАПИТАННЯ</vt:lpstr>
      <vt:lpstr>ВІДПОВІДЬ</vt:lpstr>
      <vt:lpstr>ЗАПИТАННЯ</vt:lpstr>
      <vt:lpstr>ВІДПОВІДЬ</vt:lpstr>
      <vt:lpstr>ЗАПИТАННЯ</vt:lpstr>
      <vt:lpstr>ВІДПОВІДЬ</vt:lpstr>
      <vt:lpstr>ЗАПИТАННЯ</vt:lpstr>
      <vt:lpstr>ВІДПОВІДЬ</vt:lpstr>
      <vt:lpstr>Друга перлина</vt:lpstr>
      <vt:lpstr>ГРА</vt:lpstr>
      <vt:lpstr>ГРА</vt:lpstr>
      <vt:lpstr>ГРА</vt:lpstr>
      <vt:lpstr>ГРА</vt:lpstr>
      <vt:lpstr>ГРА</vt:lpstr>
      <vt:lpstr>ГРА</vt:lpstr>
      <vt:lpstr>ГРА</vt:lpstr>
      <vt:lpstr>ГРА</vt:lpstr>
      <vt:lpstr>ГРА</vt:lpstr>
      <vt:lpstr>ГРА</vt:lpstr>
      <vt:lpstr>Третя перлина</vt:lpstr>
      <vt:lpstr>ГРА</vt:lpstr>
      <vt:lpstr>Презентация PowerPoint</vt:lpstr>
      <vt:lpstr>Презентация PowerPoint</vt:lpstr>
    </vt:vector>
  </TitlesOfParts>
  <Manager/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2014-11-22T14:33:52Z</dcterms:created>
  <dcterms:modified xsi:type="dcterms:W3CDTF">2022-01-04T13:44:51Z</dcterms:modified>
</cp:coreProperties>
</file>