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6" r:id="rId5"/>
    <p:sldId id="261" r:id="rId6"/>
    <p:sldId id="263" r:id="rId7"/>
    <p:sldId id="267" r:id="rId8"/>
    <p:sldId id="270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7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8620-48A7-474D-901E-81931638D511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7A7AE-A5B4-4617-B375-E59C57ED4B2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55686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8620-48A7-474D-901E-81931638D511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7A7AE-A5B4-4617-B375-E59C57ED4B2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2192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8620-48A7-474D-901E-81931638D511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7A7AE-A5B4-4617-B375-E59C57ED4B2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95199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8620-48A7-474D-901E-81931638D511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7A7AE-A5B4-4617-B375-E59C57ED4B2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6871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8620-48A7-474D-901E-81931638D511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7A7AE-A5B4-4617-B375-E59C57ED4B2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29518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8620-48A7-474D-901E-81931638D511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7A7AE-A5B4-4617-B375-E59C57ED4B2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14666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8620-48A7-474D-901E-81931638D511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7A7AE-A5B4-4617-B375-E59C57ED4B2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6143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8620-48A7-474D-901E-81931638D511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7A7AE-A5B4-4617-B375-E59C57ED4B2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3401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8620-48A7-474D-901E-81931638D511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7A7AE-A5B4-4617-B375-E59C57ED4B2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0348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8620-48A7-474D-901E-81931638D511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7A7AE-A5B4-4617-B375-E59C57ED4B2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9049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8620-48A7-474D-901E-81931638D511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E7A7AE-A5B4-4617-B375-E59C57ED4B2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0959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68620-48A7-474D-901E-81931638D511}" type="datetimeFigureOut">
              <a:rPr lang="uk-UA" smtClean="0"/>
              <a:t>27.11.2023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7A7AE-A5B4-4617-B375-E59C57ED4B21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5723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interest.com/pin/985231144956688/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764504"/>
            <a:ext cx="9144000" cy="1652337"/>
          </a:xfrm>
        </p:spPr>
        <p:txBody>
          <a:bodyPr/>
          <a:lstStyle/>
          <a:p>
            <a:r>
              <a:rPr lang="uk-UA" dirty="0" smtClean="0">
                <a:solidFill>
                  <a:srgbClr val="202124"/>
                </a:solidFill>
                <a:latin typeface="arial" panose="020B0604020202020204" pitchFamily="34" charset="0"/>
              </a:rPr>
              <a:t>Г</a:t>
            </a:r>
            <a:r>
              <a:rPr lang="ru-RU" b="0" i="0" dirty="0" err="1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раматичний</a:t>
            </a:r>
            <a:r>
              <a:rPr lang="ru-RU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матеріал</a:t>
            </a:r>
            <a:r>
              <a:rPr lang="ru-RU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- </a:t>
            </a:r>
            <a:r>
              <a:rPr lang="ru-RU" b="0" i="0" dirty="0" err="1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використання</a:t>
            </a:r>
            <a:r>
              <a:rPr lang="ru-RU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структур " "</a:t>
            </a:r>
            <a:r>
              <a:rPr lang="ru-RU" b="0" i="0" dirty="0" err="1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have</a:t>
            </a:r>
            <a:r>
              <a:rPr lang="ru-RU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got</a:t>
            </a:r>
            <a:r>
              <a:rPr lang="ru-RU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та </a:t>
            </a:r>
            <a:r>
              <a:rPr lang="ru-RU" b="0" i="0" dirty="0" err="1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has</a:t>
            </a:r>
            <a:r>
              <a:rPr lang="ru-RU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got</a:t>
            </a:r>
            <a:r>
              <a:rPr lang="ru-RU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" в </a:t>
            </a:r>
            <a:r>
              <a:rPr lang="ru-RU" b="0" i="0" dirty="0" err="1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розповідному</a:t>
            </a:r>
            <a:r>
              <a:rPr lang="ru-RU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реченні</a:t>
            </a:r>
            <a:r>
              <a:rPr lang="ru-RU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ru-RU" b="0" i="0" dirty="0" err="1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запереченні</a:t>
            </a:r>
            <a:r>
              <a:rPr lang="ru-RU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та </a:t>
            </a:r>
            <a:r>
              <a:rPr lang="ru-RU" b="0" i="0" dirty="0" err="1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запитанні</a:t>
            </a:r>
            <a:r>
              <a:rPr lang="ru-RU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r>
              <a:rPr lang="ru-RU" dirty="0" smtClean="0">
                <a:solidFill>
                  <a:srgbClr val="202124"/>
                </a:solidFill>
                <a:latin typeface="arial" panose="020B0604020202020204" pitchFamily="34" charset="0"/>
              </a:rPr>
              <a:t>2 </a:t>
            </a:r>
            <a:r>
              <a:rPr lang="ru-RU" dirty="0" err="1" smtClean="0">
                <a:solidFill>
                  <a:srgbClr val="202124"/>
                </a:solidFill>
                <a:latin typeface="arial" panose="020B0604020202020204" pitchFamily="34" charset="0"/>
              </a:rPr>
              <a:t>клас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98358"/>
            <a:ext cx="7555831" cy="386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189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284" y="300957"/>
            <a:ext cx="10102516" cy="854075"/>
          </a:xfrm>
        </p:spPr>
        <p:txBody>
          <a:bodyPr/>
          <a:lstStyle/>
          <a:p>
            <a:r>
              <a:rPr lang="uk-UA" dirty="0" smtClean="0"/>
              <a:t>Вживання  діє слова</a:t>
            </a:r>
            <a:endParaRPr lang="uk-UA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284" y="1155032"/>
            <a:ext cx="8903370" cy="5342021"/>
          </a:xfrm>
        </p:spPr>
      </p:pic>
    </p:spTree>
    <p:extLst>
      <p:ext uri="{BB962C8B-B14F-4D97-AF65-F5344CB8AC3E}">
        <p14:creationId xmlns:p14="http://schemas.microsoft.com/office/powerpoint/2010/main" val="1693571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dirty="0" err="1" smtClean="0"/>
              <a:t>Перевірь</a:t>
            </a:r>
            <a:r>
              <a:rPr lang="uk-UA" sz="3600" dirty="0" smtClean="0"/>
              <a:t> себе виконай вправи</a:t>
            </a:r>
            <a:endParaRPr lang="uk-UA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1267324"/>
            <a:ext cx="5033211" cy="552650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937" y="365124"/>
            <a:ext cx="4946960" cy="6428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183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1106905"/>
            <a:ext cx="3932237" cy="950495"/>
          </a:xfrm>
        </p:spPr>
        <p:txBody>
          <a:bodyPr>
            <a:noAutofit/>
          </a:bodyPr>
          <a:lstStyle/>
          <a:p>
            <a:r>
              <a:rPr lang="ru-RU" sz="2800" i="0" dirty="0" err="1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Перевірь</a:t>
            </a:r>
            <a:r>
              <a:rPr lang="ru-RU" sz="280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себе  </a:t>
            </a:r>
            <a:r>
              <a:rPr lang="ru-RU" sz="2800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800" i="0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ru-RU" sz="2800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0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got</a:t>
            </a:r>
            <a:r>
              <a:rPr lang="ru-RU" sz="2800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i="0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has</a:t>
            </a:r>
            <a:r>
              <a:rPr lang="ru-RU" sz="2800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0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got</a:t>
            </a:r>
            <a:r>
              <a:rPr lang="ru-RU" sz="280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в </a:t>
            </a:r>
            <a:r>
              <a:rPr lang="ru-RU" sz="2800" i="0" dirty="0" err="1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розповідному</a:t>
            </a:r>
            <a:r>
              <a:rPr lang="ru-RU" sz="280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i="0" dirty="0" err="1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заперечному</a:t>
            </a:r>
            <a:r>
              <a:rPr lang="ru-RU" sz="280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0" dirty="0" err="1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реченні</a:t>
            </a:r>
            <a:r>
              <a:rPr lang="ru-RU" sz="2800" i="0" dirty="0" smtClean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55" r="55"/>
          <a:stretch>
            <a:fillRect/>
          </a:stretch>
        </p:blipFill>
        <p:spPr>
          <a:xfrm>
            <a:off x="5499517" y="987425"/>
            <a:ext cx="6243303" cy="5349207"/>
          </a:xfrm>
          <a:prstGeom prst="rect">
            <a:avLst/>
          </a:prstGeo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5" y="2057399"/>
            <a:ext cx="5387222" cy="4487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522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2990" y="1690688"/>
            <a:ext cx="5023539" cy="475458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400" dirty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</a:t>
            </a:r>
            <a:r>
              <a:rPr lang="ru-RU" sz="2400" dirty="0" err="1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раматичний</a:t>
            </a:r>
            <a:r>
              <a:rPr lang="ru-RU" sz="2400" dirty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матеріал</a:t>
            </a:r>
            <a:r>
              <a:rPr lang="ru-RU" sz="2400" dirty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- </a:t>
            </a:r>
            <a:r>
              <a:rPr lang="ru-RU" sz="2400" dirty="0" err="1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використання</a:t>
            </a:r>
            <a:r>
              <a:rPr lang="ru-RU" sz="2400" dirty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структур " "</a:t>
            </a:r>
            <a:r>
              <a:rPr lang="ru-RU" sz="2400" dirty="0" err="1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have</a:t>
            </a:r>
            <a:r>
              <a:rPr lang="ru-RU" sz="2400" dirty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got</a:t>
            </a:r>
            <a:r>
              <a:rPr lang="ru-RU" sz="2400" dirty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</a:t>
            </a:r>
            <a:r>
              <a:rPr lang="ru-RU" sz="2400" dirty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got</a:t>
            </a:r>
            <a:r>
              <a:rPr lang="ru-RU" sz="2400" dirty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" в </a:t>
            </a:r>
            <a:r>
              <a:rPr lang="ru-RU" sz="2400" dirty="0" err="1" smtClean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запереченнім</a:t>
            </a:r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</a:t>
            </a:r>
            <a:r>
              <a:rPr lang="uk-UA" sz="2400" dirty="0" err="1" smtClean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речені</a:t>
            </a:r>
            <a:r>
              <a:rPr lang="uk-UA" sz="2400" dirty="0" smtClean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18" y="1556083"/>
            <a:ext cx="6096000" cy="5181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600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8" r="2508"/>
          <a:stretch>
            <a:fillRect/>
          </a:stretch>
        </p:blipFill>
        <p:spPr>
          <a:xfrm>
            <a:off x="5710988" y="457199"/>
            <a:ext cx="5644399" cy="540385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74" y="457200"/>
            <a:ext cx="5454313" cy="5411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001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20" y="0"/>
            <a:ext cx="515034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967663" y="3244333"/>
            <a:ext cx="4876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https://www.youtube.com/watch?v=DkbjCY2kCuc</a:t>
            </a:r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669" y="828480"/>
            <a:ext cx="5887452" cy="5570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891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Джерела </a:t>
            </a:r>
            <a:endParaRPr lang="uk-UA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sz="20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  <a:hlinkClick r:id="rId2"/>
              </a:rPr>
              <a:t>https://</a:t>
            </a:r>
            <a:r>
              <a:rPr lang="en-US" sz="20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  <a:hlinkClick r:id="rId2"/>
              </a:rPr>
              <a:t>www.pinterest.com/pin/985231144956688/</a:t>
            </a:r>
            <a:endParaRPr lang="uk-UA" sz="2000" dirty="0" smtClean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450037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71</Words>
  <Application>Microsoft Office PowerPoint</Application>
  <PresentationFormat>Широкоэкранный</PresentationFormat>
  <Paragraphs>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Вживання  діє слова</vt:lpstr>
      <vt:lpstr>Перевірь себе виконай вправи</vt:lpstr>
      <vt:lpstr>Перевірь себе  "have got та has got" в розповідному та заперечному реченні, </vt:lpstr>
      <vt:lpstr>Граматичний матеріал - використання структур " "have got та has got" в запереченнім   речені  </vt:lpstr>
      <vt:lpstr>Презентация PowerPoint</vt:lpstr>
      <vt:lpstr>Презентация PowerPoint</vt:lpstr>
      <vt:lpstr>Джерела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where's the </dc:title>
  <dc:creator>Пользователь Windows</dc:creator>
  <cp:lastModifiedBy>Пользователь Windows</cp:lastModifiedBy>
  <cp:revision>26</cp:revision>
  <dcterms:created xsi:type="dcterms:W3CDTF">2023-11-13T13:24:58Z</dcterms:created>
  <dcterms:modified xsi:type="dcterms:W3CDTF">2023-11-27T17:41:37Z</dcterms:modified>
</cp:coreProperties>
</file>