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3" r:id="rId2"/>
    <p:sldId id="257" r:id="rId3"/>
    <p:sldId id="268" r:id="rId4"/>
    <p:sldId id="260" r:id="rId5"/>
    <p:sldId id="262" r:id="rId6"/>
    <p:sldId id="261" r:id="rId7"/>
    <p:sldId id="259" r:id="rId8"/>
    <p:sldId id="258" r:id="rId9"/>
    <p:sldId id="264" r:id="rId10"/>
    <p:sldId id="265" r:id="rId11"/>
    <p:sldId id="266" r:id="rId12"/>
    <p:sldId id="269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0318C4-9E01-4CF0-ACDD-6FE55876A323}" type="doc">
      <dgm:prSet loTypeId="urn:microsoft.com/office/officeart/2005/8/layout/hierarchy4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0C93FD54-9D5C-431F-A685-C831EEC64DE2}">
      <dgm:prSet phldrT="[Текст]"/>
      <dgm:spPr/>
      <dgm:t>
        <a:bodyPr/>
        <a:lstStyle/>
        <a:p>
          <a:r>
            <a:rPr lang="uk-UA" dirty="0" smtClean="0"/>
            <a:t>Дихає</a:t>
          </a:r>
          <a:endParaRPr lang="uk-UA" dirty="0"/>
        </a:p>
      </dgm:t>
    </dgm:pt>
    <dgm:pt modelId="{11BB3D8A-FB84-45DA-A84A-A73078BF1BE2}" type="parTrans" cxnId="{DE3E1E46-D68C-4683-A4BE-1FD48B84DD1B}">
      <dgm:prSet/>
      <dgm:spPr/>
      <dgm:t>
        <a:bodyPr/>
        <a:lstStyle/>
        <a:p>
          <a:endParaRPr lang="uk-UA"/>
        </a:p>
      </dgm:t>
    </dgm:pt>
    <dgm:pt modelId="{FC2614F0-D8D4-47BD-8624-F78B3359205C}" type="sibTrans" cxnId="{DE3E1E46-D68C-4683-A4BE-1FD48B84DD1B}">
      <dgm:prSet/>
      <dgm:spPr/>
      <dgm:t>
        <a:bodyPr/>
        <a:lstStyle/>
        <a:p>
          <a:endParaRPr lang="uk-UA"/>
        </a:p>
      </dgm:t>
    </dgm:pt>
    <dgm:pt modelId="{98CB7A40-A87F-461F-8A8D-7B95BB5F95B9}">
      <dgm:prSet phldrT="[Текст]" custT="1"/>
      <dgm:spPr/>
      <dgm:t>
        <a:bodyPr/>
        <a:lstStyle/>
        <a:p>
          <a:r>
            <a:rPr lang="uk-UA" sz="2800" dirty="0" smtClean="0">
              <a:solidFill>
                <a:srgbClr val="FF0000"/>
              </a:solidFill>
            </a:rPr>
            <a:t>Харчується</a:t>
          </a:r>
          <a:endParaRPr lang="uk-UA" sz="2800" dirty="0">
            <a:solidFill>
              <a:srgbClr val="FF0000"/>
            </a:solidFill>
          </a:endParaRPr>
        </a:p>
      </dgm:t>
    </dgm:pt>
    <dgm:pt modelId="{F19CBDBD-7D85-42A9-BEFC-9C2862271717}" type="parTrans" cxnId="{DA627485-9A8F-4F05-A265-977236935DE0}">
      <dgm:prSet/>
      <dgm:spPr/>
      <dgm:t>
        <a:bodyPr/>
        <a:lstStyle/>
        <a:p>
          <a:endParaRPr lang="uk-UA"/>
        </a:p>
      </dgm:t>
    </dgm:pt>
    <dgm:pt modelId="{97C4D852-D0AC-411E-8E7F-1DD6F71646D9}" type="sibTrans" cxnId="{DA627485-9A8F-4F05-A265-977236935DE0}">
      <dgm:prSet/>
      <dgm:spPr/>
      <dgm:t>
        <a:bodyPr/>
        <a:lstStyle/>
        <a:p>
          <a:endParaRPr lang="uk-UA"/>
        </a:p>
      </dgm:t>
    </dgm:pt>
    <dgm:pt modelId="{34A87366-CE98-4F57-9B73-651062A7C8C7}">
      <dgm:prSet phldrT="[Текст]" custT="1"/>
      <dgm:spPr/>
      <dgm:t>
        <a:bodyPr/>
        <a:lstStyle/>
        <a:p>
          <a:r>
            <a:rPr lang="uk-UA" sz="2000" dirty="0" smtClean="0"/>
            <a:t>Розмножується</a:t>
          </a:r>
          <a:endParaRPr lang="uk-UA" sz="2000" dirty="0"/>
        </a:p>
      </dgm:t>
    </dgm:pt>
    <dgm:pt modelId="{8D405EE0-D99E-427E-A954-9B4F3FB0E6B2}" type="parTrans" cxnId="{F82C5F4D-F768-4706-A547-E50F2739C83A}">
      <dgm:prSet/>
      <dgm:spPr/>
      <dgm:t>
        <a:bodyPr/>
        <a:lstStyle/>
        <a:p>
          <a:endParaRPr lang="uk-UA"/>
        </a:p>
      </dgm:t>
    </dgm:pt>
    <dgm:pt modelId="{BC1EFC85-5192-404D-946F-64CC568591B2}" type="sibTrans" cxnId="{F82C5F4D-F768-4706-A547-E50F2739C83A}">
      <dgm:prSet/>
      <dgm:spPr/>
      <dgm:t>
        <a:bodyPr/>
        <a:lstStyle/>
        <a:p>
          <a:endParaRPr lang="uk-UA"/>
        </a:p>
      </dgm:t>
    </dgm:pt>
    <dgm:pt modelId="{BB195012-D3B0-4FEE-A490-63B4CAEC8564}">
      <dgm:prSet phldrT="[Текст]" custT="1"/>
      <dgm:spPr/>
      <dgm:t>
        <a:bodyPr/>
        <a:lstStyle/>
        <a:p>
          <a:r>
            <a:rPr lang="uk-UA" sz="2000" dirty="0" smtClean="0"/>
            <a:t>росте</a:t>
          </a:r>
          <a:endParaRPr lang="uk-UA" sz="2000" dirty="0"/>
        </a:p>
      </dgm:t>
    </dgm:pt>
    <dgm:pt modelId="{029B89B2-ECDB-4DFF-93EC-4638C8F49ED1}" type="parTrans" cxnId="{0310AE1B-EF81-4818-9E38-38F54B5C0652}">
      <dgm:prSet/>
      <dgm:spPr/>
      <dgm:t>
        <a:bodyPr/>
        <a:lstStyle/>
        <a:p>
          <a:endParaRPr lang="uk-UA"/>
        </a:p>
      </dgm:t>
    </dgm:pt>
    <dgm:pt modelId="{2C2F1E8F-6611-47D9-BDA9-546208C6AFFE}" type="sibTrans" cxnId="{0310AE1B-EF81-4818-9E38-38F54B5C0652}">
      <dgm:prSet/>
      <dgm:spPr/>
      <dgm:t>
        <a:bodyPr/>
        <a:lstStyle/>
        <a:p>
          <a:endParaRPr lang="uk-UA"/>
        </a:p>
      </dgm:t>
    </dgm:pt>
    <dgm:pt modelId="{519A114E-DDD6-454F-A890-11F6BB65BFF9}">
      <dgm:prSet phldrT="[Текст]" custT="1"/>
      <dgm:spPr/>
      <dgm:t>
        <a:bodyPr/>
        <a:lstStyle/>
        <a:p>
          <a:r>
            <a:rPr lang="uk-UA" sz="2400" dirty="0" smtClean="0">
              <a:solidFill>
                <a:srgbClr val="FF0000"/>
              </a:solidFill>
            </a:rPr>
            <a:t>Народжується</a:t>
          </a:r>
          <a:endParaRPr lang="uk-UA" sz="2400" dirty="0">
            <a:solidFill>
              <a:srgbClr val="FF0000"/>
            </a:solidFill>
          </a:endParaRPr>
        </a:p>
      </dgm:t>
    </dgm:pt>
    <dgm:pt modelId="{CDC3D5FC-ECE2-4B8F-8192-4120E22FF00C}" type="parTrans" cxnId="{16378FE1-BC2C-42A7-84D5-0B036FBF382F}">
      <dgm:prSet/>
      <dgm:spPr/>
      <dgm:t>
        <a:bodyPr/>
        <a:lstStyle/>
        <a:p>
          <a:endParaRPr lang="uk-UA"/>
        </a:p>
      </dgm:t>
    </dgm:pt>
    <dgm:pt modelId="{DBD8E593-F916-4484-B7A8-49C1851F167D}" type="sibTrans" cxnId="{16378FE1-BC2C-42A7-84D5-0B036FBF382F}">
      <dgm:prSet/>
      <dgm:spPr/>
      <dgm:t>
        <a:bodyPr/>
        <a:lstStyle/>
        <a:p>
          <a:endParaRPr lang="uk-UA"/>
        </a:p>
      </dgm:t>
    </dgm:pt>
    <dgm:pt modelId="{F3ABB8F2-1256-4533-8439-323A126119E1}">
      <dgm:prSet phldrT="[Текст]" custT="1"/>
      <dgm:spPr/>
      <dgm:t>
        <a:bodyPr/>
        <a:lstStyle/>
        <a:p>
          <a:r>
            <a:rPr lang="uk-UA" sz="2000" dirty="0" smtClean="0"/>
            <a:t>помирає</a:t>
          </a:r>
          <a:endParaRPr lang="uk-UA" sz="2000" dirty="0"/>
        </a:p>
      </dgm:t>
    </dgm:pt>
    <dgm:pt modelId="{0CE873CA-95DC-4144-9B14-2901B42FD8FC}" type="parTrans" cxnId="{8A1C3C18-E40F-46BE-A3B9-B4197A6A8AF7}">
      <dgm:prSet/>
      <dgm:spPr/>
      <dgm:t>
        <a:bodyPr/>
        <a:lstStyle/>
        <a:p>
          <a:endParaRPr lang="uk-UA"/>
        </a:p>
      </dgm:t>
    </dgm:pt>
    <dgm:pt modelId="{2F6C91FD-F9EA-430F-A741-E21F56FC1488}" type="sibTrans" cxnId="{8A1C3C18-E40F-46BE-A3B9-B4197A6A8AF7}">
      <dgm:prSet/>
      <dgm:spPr/>
      <dgm:t>
        <a:bodyPr/>
        <a:lstStyle/>
        <a:p>
          <a:endParaRPr lang="uk-UA"/>
        </a:p>
      </dgm:t>
    </dgm:pt>
    <dgm:pt modelId="{60D53937-5572-4D2A-A5B1-2A84090FE6C0}" type="pres">
      <dgm:prSet presAssocID="{240318C4-9E01-4CF0-ACDD-6FE55876A32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3E62AC53-7104-47B8-A62F-4A7EE56C2FC7}" type="pres">
      <dgm:prSet presAssocID="{0C93FD54-9D5C-431F-A685-C831EEC64DE2}" presName="vertOne" presStyleCnt="0"/>
      <dgm:spPr/>
    </dgm:pt>
    <dgm:pt modelId="{214F39B7-E6C9-43E8-956E-A82B3DA30EE4}" type="pres">
      <dgm:prSet presAssocID="{0C93FD54-9D5C-431F-A685-C831EEC64DE2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73B5E93F-945C-427D-9EF0-F3E2EDB28D35}" type="pres">
      <dgm:prSet presAssocID="{0C93FD54-9D5C-431F-A685-C831EEC64DE2}" presName="parTransOne" presStyleCnt="0"/>
      <dgm:spPr/>
    </dgm:pt>
    <dgm:pt modelId="{1CC1DC04-6040-4FB4-BD01-22D8CDACEBE3}" type="pres">
      <dgm:prSet presAssocID="{0C93FD54-9D5C-431F-A685-C831EEC64DE2}" presName="horzOne" presStyleCnt="0"/>
      <dgm:spPr/>
    </dgm:pt>
    <dgm:pt modelId="{F3156C31-6816-49E5-B3DF-E540C623B953}" type="pres">
      <dgm:prSet presAssocID="{98CB7A40-A87F-461F-8A8D-7B95BB5F95B9}" presName="vertTwo" presStyleCnt="0"/>
      <dgm:spPr/>
    </dgm:pt>
    <dgm:pt modelId="{9B6D7165-E4CC-48BE-BA22-5CA30FC223B1}" type="pres">
      <dgm:prSet presAssocID="{98CB7A40-A87F-461F-8A8D-7B95BB5F95B9}" presName="txTwo" presStyleLbl="node2" presStyleIdx="0" presStyleCnt="2" custScaleX="83427" custLinFactNeighborX="-4101" custLinFactNeighborY="-33469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CCA1544-30A4-45DE-A550-470A01774179}" type="pres">
      <dgm:prSet presAssocID="{98CB7A40-A87F-461F-8A8D-7B95BB5F95B9}" presName="parTransTwo" presStyleCnt="0"/>
      <dgm:spPr/>
    </dgm:pt>
    <dgm:pt modelId="{CB1DDC7E-F8B4-40E0-8CC0-63E7F6E05276}" type="pres">
      <dgm:prSet presAssocID="{98CB7A40-A87F-461F-8A8D-7B95BB5F95B9}" presName="horzTwo" presStyleCnt="0"/>
      <dgm:spPr/>
    </dgm:pt>
    <dgm:pt modelId="{BA40338F-0EFD-4E0A-8CFC-71522B4BEF75}" type="pres">
      <dgm:prSet presAssocID="{34A87366-CE98-4F57-9B73-651062A7C8C7}" presName="vertThree" presStyleCnt="0"/>
      <dgm:spPr/>
    </dgm:pt>
    <dgm:pt modelId="{C520C59A-F001-40D8-BF07-2838A4A5B3FB}" type="pres">
      <dgm:prSet presAssocID="{34A87366-CE98-4F57-9B73-651062A7C8C7}" presName="txThree" presStyleLbl="node3" presStyleIdx="0" presStyleCnt="3" custScaleX="14431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7E2F4BC2-0988-4274-8387-E3C0AF3574C3}" type="pres">
      <dgm:prSet presAssocID="{34A87366-CE98-4F57-9B73-651062A7C8C7}" presName="horzThree" presStyleCnt="0"/>
      <dgm:spPr/>
    </dgm:pt>
    <dgm:pt modelId="{6E3A746A-C621-47CC-8FFA-59883AD1D059}" type="pres">
      <dgm:prSet presAssocID="{BC1EFC85-5192-404D-946F-64CC568591B2}" presName="sibSpaceThree" presStyleCnt="0"/>
      <dgm:spPr/>
    </dgm:pt>
    <dgm:pt modelId="{81E5ABC8-EB0D-4795-92CE-BF10CAB8C37C}" type="pres">
      <dgm:prSet presAssocID="{BB195012-D3B0-4FEE-A490-63B4CAEC8564}" presName="vertThree" presStyleCnt="0"/>
      <dgm:spPr/>
    </dgm:pt>
    <dgm:pt modelId="{6C4DDAC9-CEEE-44E8-BB2E-CEFDA8351D43}" type="pres">
      <dgm:prSet presAssocID="{BB195012-D3B0-4FEE-A490-63B4CAEC8564}" presName="txThree" presStyleLbl="node3" presStyleIdx="1" presStyleCnt="3" custScaleX="98962" custLinFactNeighborX="13068" custLinFactNeighborY="550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AAA2636-704C-4CA5-A378-C78DD8ABE86E}" type="pres">
      <dgm:prSet presAssocID="{BB195012-D3B0-4FEE-A490-63B4CAEC8564}" presName="horzThree" presStyleCnt="0"/>
      <dgm:spPr/>
    </dgm:pt>
    <dgm:pt modelId="{899937D8-CCEC-4FC8-BC1F-05E904B04E58}" type="pres">
      <dgm:prSet presAssocID="{97C4D852-D0AC-411E-8E7F-1DD6F71646D9}" presName="sibSpaceTwo" presStyleCnt="0"/>
      <dgm:spPr/>
    </dgm:pt>
    <dgm:pt modelId="{F79537A3-62DE-4A7F-838D-FD4066F5AEB5}" type="pres">
      <dgm:prSet presAssocID="{519A114E-DDD6-454F-A890-11F6BB65BFF9}" presName="vertTwo" presStyleCnt="0"/>
      <dgm:spPr/>
    </dgm:pt>
    <dgm:pt modelId="{29CADDF7-9501-4033-835D-2D00A33FA369}" type="pres">
      <dgm:prSet presAssocID="{519A114E-DDD6-454F-A890-11F6BB65BFF9}" presName="txTwo" presStyleLbl="node2" presStyleIdx="1" presStyleCnt="2" custScaleX="16963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E5996C1-6FAF-46DC-8877-E5FD6C8D92AD}" type="pres">
      <dgm:prSet presAssocID="{519A114E-DDD6-454F-A890-11F6BB65BFF9}" presName="parTransTwo" presStyleCnt="0"/>
      <dgm:spPr/>
    </dgm:pt>
    <dgm:pt modelId="{16360F23-A55C-41ED-BD99-88F69C9FF34C}" type="pres">
      <dgm:prSet presAssocID="{519A114E-DDD6-454F-A890-11F6BB65BFF9}" presName="horzTwo" presStyleCnt="0"/>
      <dgm:spPr/>
    </dgm:pt>
    <dgm:pt modelId="{D029BEA9-CC0E-47C7-A6EF-E391FE7E6AD9}" type="pres">
      <dgm:prSet presAssocID="{F3ABB8F2-1256-4533-8439-323A126119E1}" presName="vertThree" presStyleCnt="0"/>
      <dgm:spPr/>
    </dgm:pt>
    <dgm:pt modelId="{3310A8D5-9A71-45D1-ADA1-D24021611811}" type="pres">
      <dgm:prSet presAssocID="{F3ABB8F2-1256-4533-8439-323A126119E1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AD5BF42-0213-41CB-9FC7-CC32A3F20BD2}" type="pres">
      <dgm:prSet presAssocID="{F3ABB8F2-1256-4533-8439-323A126119E1}" presName="horzThree" presStyleCnt="0"/>
      <dgm:spPr/>
    </dgm:pt>
  </dgm:ptLst>
  <dgm:cxnLst>
    <dgm:cxn modelId="{16378FE1-BC2C-42A7-84D5-0B036FBF382F}" srcId="{0C93FD54-9D5C-431F-A685-C831EEC64DE2}" destId="{519A114E-DDD6-454F-A890-11F6BB65BFF9}" srcOrd="1" destOrd="0" parTransId="{CDC3D5FC-ECE2-4B8F-8192-4120E22FF00C}" sibTransId="{DBD8E593-F916-4484-B7A8-49C1851F167D}"/>
    <dgm:cxn modelId="{F82C5F4D-F768-4706-A547-E50F2739C83A}" srcId="{98CB7A40-A87F-461F-8A8D-7B95BB5F95B9}" destId="{34A87366-CE98-4F57-9B73-651062A7C8C7}" srcOrd="0" destOrd="0" parTransId="{8D405EE0-D99E-427E-A954-9B4F3FB0E6B2}" sibTransId="{BC1EFC85-5192-404D-946F-64CC568591B2}"/>
    <dgm:cxn modelId="{67A9858C-347A-46B4-80D7-490A942E20FF}" type="presOf" srcId="{519A114E-DDD6-454F-A890-11F6BB65BFF9}" destId="{29CADDF7-9501-4033-835D-2D00A33FA369}" srcOrd="0" destOrd="0" presId="urn:microsoft.com/office/officeart/2005/8/layout/hierarchy4"/>
    <dgm:cxn modelId="{3B3218DE-6646-48A7-8E14-F8C87E5867E0}" type="presOf" srcId="{0C93FD54-9D5C-431F-A685-C831EEC64DE2}" destId="{214F39B7-E6C9-43E8-956E-A82B3DA30EE4}" srcOrd="0" destOrd="0" presId="urn:microsoft.com/office/officeart/2005/8/layout/hierarchy4"/>
    <dgm:cxn modelId="{0310AE1B-EF81-4818-9E38-38F54B5C0652}" srcId="{98CB7A40-A87F-461F-8A8D-7B95BB5F95B9}" destId="{BB195012-D3B0-4FEE-A490-63B4CAEC8564}" srcOrd="1" destOrd="0" parTransId="{029B89B2-ECDB-4DFF-93EC-4638C8F49ED1}" sibTransId="{2C2F1E8F-6611-47D9-BDA9-546208C6AFFE}"/>
    <dgm:cxn modelId="{8A1C3C18-E40F-46BE-A3B9-B4197A6A8AF7}" srcId="{519A114E-DDD6-454F-A890-11F6BB65BFF9}" destId="{F3ABB8F2-1256-4533-8439-323A126119E1}" srcOrd="0" destOrd="0" parTransId="{0CE873CA-95DC-4144-9B14-2901B42FD8FC}" sibTransId="{2F6C91FD-F9EA-430F-A741-E21F56FC1488}"/>
    <dgm:cxn modelId="{74443C1A-1063-45C6-8E69-C23BEF788B74}" type="presOf" srcId="{34A87366-CE98-4F57-9B73-651062A7C8C7}" destId="{C520C59A-F001-40D8-BF07-2838A4A5B3FB}" srcOrd="0" destOrd="0" presId="urn:microsoft.com/office/officeart/2005/8/layout/hierarchy4"/>
    <dgm:cxn modelId="{EE654FA6-F2F4-4FAD-8B3A-A4DCAC4339FC}" type="presOf" srcId="{98CB7A40-A87F-461F-8A8D-7B95BB5F95B9}" destId="{9B6D7165-E4CC-48BE-BA22-5CA30FC223B1}" srcOrd="0" destOrd="0" presId="urn:microsoft.com/office/officeart/2005/8/layout/hierarchy4"/>
    <dgm:cxn modelId="{DA627485-9A8F-4F05-A265-977236935DE0}" srcId="{0C93FD54-9D5C-431F-A685-C831EEC64DE2}" destId="{98CB7A40-A87F-461F-8A8D-7B95BB5F95B9}" srcOrd="0" destOrd="0" parTransId="{F19CBDBD-7D85-42A9-BEFC-9C2862271717}" sibTransId="{97C4D852-D0AC-411E-8E7F-1DD6F71646D9}"/>
    <dgm:cxn modelId="{DB99856F-1423-48E6-88B9-016C2BD5ED04}" type="presOf" srcId="{240318C4-9E01-4CF0-ACDD-6FE55876A323}" destId="{60D53937-5572-4D2A-A5B1-2A84090FE6C0}" srcOrd="0" destOrd="0" presId="urn:microsoft.com/office/officeart/2005/8/layout/hierarchy4"/>
    <dgm:cxn modelId="{DE3E1E46-D68C-4683-A4BE-1FD48B84DD1B}" srcId="{240318C4-9E01-4CF0-ACDD-6FE55876A323}" destId="{0C93FD54-9D5C-431F-A685-C831EEC64DE2}" srcOrd="0" destOrd="0" parTransId="{11BB3D8A-FB84-45DA-A84A-A73078BF1BE2}" sibTransId="{FC2614F0-D8D4-47BD-8624-F78B3359205C}"/>
    <dgm:cxn modelId="{7FFE6C13-5E91-4719-8708-2FAAA7D90741}" type="presOf" srcId="{BB195012-D3B0-4FEE-A490-63B4CAEC8564}" destId="{6C4DDAC9-CEEE-44E8-BB2E-CEFDA8351D43}" srcOrd="0" destOrd="0" presId="urn:microsoft.com/office/officeart/2005/8/layout/hierarchy4"/>
    <dgm:cxn modelId="{6F30E1E8-91BC-436E-96EF-200D9E85C5F8}" type="presOf" srcId="{F3ABB8F2-1256-4533-8439-323A126119E1}" destId="{3310A8D5-9A71-45D1-ADA1-D24021611811}" srcOrd="0" destOrd="0" presId="urn:microsoft.com/office/officeart/2005/8/layout/hierarchy4"/>
    <dgm:cxn modelId="{1BC8430F-2CF1-4BA9-BBDB-0AA93E4EAED0}" type="presParOf" srcId="{60D53937-5572-4D2A-A5B1-2A84090FE6C0}" destId="{3E62AC53-7104-47B8-A62F-4A7EE56C2FC7}" srcOrd="0" destOrd="0" presId="urn:microsoft.com/office/officeart/2005/8/layout/hierarchy4"/>
    <dgm:cxn modelId="{4D8E508A-CD9F-4E8B-94EA-0CC63A85F3EF}" type="presParOf" srcId="{3E62AC53-7104-47B8-A62F-4A7EE56C2FC7}" destId="{214F39B7-E6C9-43E8-956E-A82B3DA30EE4}" srcOrd="0" destOrd="0" presId="urn:microsoft.com/office/officeart/2005/8/layout/hierarchy4"/>
    <dgm:cxn modelId="{1514BDB4-F35B-4C7C-8CEA-B3C1D0306C36}" type="presParOf" srcId="{3E62AC53-7104-47B8-A62F-4A7EE56C2FC7}" destId="{73B5E93F-945C-427D-9EF0-F3E2EDB28D35}" srcOrd="1" destOrd="0" presId="urn:microsoft.com/office/officeart/2005/8/layout/hierarchy4"/>
    <dgm:cxn modelId="{4B8387D4-A184-4EC9-BA92-22693A31F0BD}" type="presParOf" srcId="{3E62AC53-7104-47B8-A62F-4A7EE56C2FC7}" destId="{1CC1DC04-6040-4FB4-BD01-22D8CDACEBE3}" srcOrd="2" destOrd="0" presId="urn:microsoft.com/office/officeart/2005/8/layout/hierarchy4"/>
    <dgm:cxn modelId="{4B7CF5C8-1099-41BC-A1E6-BC0838722969}" type="presParOf" srcId="{1CC1DC04-6040-4FB4-BD01-22D8CDACEBE3}" destId="{F3156C31-6816-49E5-B3DF-E540C623B953}" srcOrd="0" destOrd="0" presId="urn:microsoft.com/office/officeart/2005/8/layout/hierarchy4"/>
    <dgm:cxn modelId="{54DB7D1A-CFB7-441A-B114-D62C4204523D}" type="presParOf" srcId="{F3156C31-6816-49E5-B3DF-E540C623B953}" destId="{9B6D7165-E4CC-48BE-BA22-5CA30FC223B1}" srcOrd="0" destOrd="0" presId="urn:microsoft.com/office/officeart/2005/8/layout/hierarchy4"/>
    <dgm:cxn modelId="{6DB36BD4-2B23-46D7-A6AD-B0BA5AF06508}" type="presParOf" srcId="{F3156C31-6816-49E5-B3DF-E540C623B953}" destId="{FCCA1544-30A4-45DE-A550-470A01774179}" srcOrd="1" destOrd="0" presId="urn:microsoft.com/office/officeart/2005/8/layout/hierarchy4"/>
    <dgm:cxn modelId="{42348B88-05CC-493E-9595-19140D44D350}" type="presParOf" srcId="{F3156C31-6816-49E5-B3DF-E540C623B953}" destId="{CB1DDC7E-F8B4-40E0-8CC0-63E7F6E05276}" srcOrd="2" destOrd="0" presId="urn:microsoft.com/office/officeart/2005/8/layout/hierarchy4"/>
    <dgm:cxn modelId="{49F6F259-4794-4575-AF96-D468668F8F42}" type="presParOf" srcId="{CB1DDC7E-F8B4-40E0-8CC0-63E7F6E05276}" destId="{BA40338F-0EFD-4E0A-8CFC-71522B4BEF75}" srcOrd="0" destOrd="0" presId="urn:microsoft.com/office/officeart/2005/8/layout/hierarchy4"/>
    <dgm:cxn modelId="{18E416E4-3B41-4B6F-83D2-A09E3FE1B27E}" type="presParOf" srcId="{BA40338F-0EFD-4E0A-8CFC-71522B4BEF75}" destId="{C520C59A-F001-40D8-BF07-2838A4A5B3FB}" srcOrd="0" destOrd="0" presId="urn:microsoft.com/office/officeart/2005/8/layout/hierarchy4"/>
    <dgm:cxn modelId="{4CC79CD3-1955-4389-B55B-E2D9351251D4}" type="presParOf" srcId="{BA40338F-0EFD-4E0A-8CFC-71522B4BEF75}" destId="{7E2F4BC2-0988-4274-8387-E3C0AF3574C3}" srcOrd="1" destOrd="0" presId="urn:microsoft.com/office/officeart/2005/8/layout/hierarchy4"/>
    <dgm:cxn modelId="{BF6E09CD-1929-4CA0-9CAD-A8DAE9590621}" type="presParOf" srcId="{CB1DDC7E-F8B4-40E0-8CC0-63E7F6E05276}" destId="{6E3A746A-C621-47CC-8FFA-59883AD1D059}" srcOrd="1" destOrd="0" presId="urn:microsoft.com/office/officeart/2005/8/layout/hierarchy4"/>
    <dgm:cxn modelId="{E973EABC-D087-48DC-BC43-480FE6F98C86}" type="presParOf" srcId="{CB1DDC7E-F8B4-40E0-8CC0-63E7F6E05276}" destId="{81E5ABC8-EB0D-4795-92CE-BF10CAB8C37C}" srcOrd="2" destOrd="0" presId="urn:microsoft.com/office/officeart/2005/8/layout/hierarchy4"/>
    <dgm:cxn modelId="{4DE1F9DF-212F-4AE4-BCF1-D1FB1F4EB896}" type="presParOf" srcId="{81E5ABC8-EB0D-4795-92CE-BF10CAB8C37C}" destId="{6C4DDAC9-CEEE-44E8-BB2E-CEFDA8351D43}" srcOrd="0" destOrd="0" presId="urn:microsoft.com/office/officeart/2005/8/layout/hierarchy4"/>
    <dgm:cxn modelId="{4D74F081-EB6A-4417-B0BA-61968650CCF3}" type="presParOf" srcId="{81E5ABC8-EB0D-4795-92CE-BF10CAB8C37C}" destId="{4AAA2636-704C-4CA5-A378-C78DD8ABE86E}" srcOrd="1" destOrd="0" presId="urn:microsoft.com/office/officeart/2005/8/layout/hierarchy4"/>
    <dgm:cxn modelId="{516B7C31-9682-40BC-B2F9-C9CB62F2517A}" type="presParOf" srcId="{1CC1DC04-6040-4FB4-BD01-22D8CDACEBE3}" destId="{899937D8-CCEC-4FC8-BC1F-05E904B04E58}" srcOrd="1" destOrd="0" presId="urn:microsoft.com/office/officeart/2005/8/layout/hierarchy4"/>
    <dgm:cxn modelId="{6C0EC456-AD4D-4647-B706-AA1C6A01CFE1}" type="presParOf" srcId="{1CC1DC04-6040-4FB4-BD01-22D8CDACEBE3}" destId="{F79537A3-62DE-4A7F-838D-FD4066F5AEB5}" srcOrd="2" destOrd="0" presId="urn:microsoft.com/office/officeart/2005/8/layout/hierarchy4"/>
    <dgm:cxn modelId="{4E5C0773-4DB5-42AF-AEAB-7D0C2C2133A0}" type="presParOf" srcId="{F79537A3-62DE-4A7F-838D-FD4066F5AEB5}" destId="{29CADDF7-9501-4033-835D-2D00A33FA369}" srcOrd="0" destOrd="0" presId="urn:microsoft.com/office/officeart/2005/8/layout/hierarchy4"/>
    <dgm:cxn modelId="{65B2E7BD-3609-462D-BA38-6AF3C4F3520B}" type="presParOf" srcId="{F79537A3-62DE-4A7F-838D-FD4066F5AEB5}" destId="{0E5996C1-6FAF-46DC-8877-E5FD6C8D92AD}" srcOrd="1" destOrd="0" presId="urn:microsoft.com/office/officeart/2005/8/layout/hierarchy4"/>
    <dgm:cxn modelId="{D21634BE-675E-4738-9674-09802F361233}" type="presParOf" srcId="{F79537A3-62DE-4A7F-838D-FD4066F5AEB5}" destId="{16360F23-A55C-41ED-BD99-88F69C9FF34C}" srcOrd="2" destOrd="0" presId="urn:microsoft.com/office/officeart/2005/8/layout/hierarchy4"/>
    <dgm:cxn modelId="{2F3AF9FD-2C10-406C-AC85-C960C22D1715}" type="presParOf" srcId="{16360F23-A55C-41ED-BD99-88F69C9FF34C}" destId="{D029BEA9-CC0E-47C7-A6EF-E391FE7E6AD9}" srcOrd="0" destOrd="0" presId="urn:microsoft.com/office/officeart/2005/8/layout/hierarchy4"/>
    <dgm:cxn modelId="{05680CBD-87BD-4BB5-94B5-F9672EF82C1E}" type="presParOf" srcId="{D029BEA9-CC0E-47C7-A6EF-E391FE7E6AD9}" destId="{3310A8D5-9A71-45D1-ADA1-D24021611811}" srcOrd="0" destOrd="0" presId="urn:microsoft.com/office/officeart/2005/8/layout/hierarchy4"/>
    <dgm:cxn modelId="{0C9FADE9-B3A6-4290-9F16-2B500B75B707}" type="presParOf" srcId="{D029BEA9-CC0E-47C7-A6EF-E391FE7E6AD9}" destId="{BAD5BF42-0213-41CB-9FC7-CC32A3F20BD2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4F39B7-E6C9-43E8-956E-A82B3DA30EE4}">
      <dsp:nvSpPr>
        <dsp:cNvPr id="0" name=""/>
        <dsp:cNvSpPr/>
      </dsp:nvSpPr>
      <dsp:spPr>
        <a:xfrm>
          <a:off x="1774" y="1936"/>
          <a:ext cx="5685083" cy="9885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Дихає</a:t>
          </a:r>
          <a:endParaRPr lang="uk-UA" sz="4300" kern="1200" dirty="0"/>
        </a:p>
      </dsp:txBody>
      <dsp:txXfrm>
        <a:off x="1774" y="1936"/>
        <a:ext cx="5685083" cy="988562"/>
      </dsp:txXfrm>
    </dsp:sp>
    <dsp:sp modelId="{9B6D7165-E4CC-48BE-BA22-5CA30FC223B1}">
      <dsp:nvSpPr>
        <dsp:cNvPr id="0" name=""/>
        <dsp:cNvSpPr/>
      </dsp:nvSpPr>
      <dsp:spPr>
        <a:xfrm>
          <a:off x="145444" y="1056627"/>
          <a:ext cx="2753082" cy="9885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rgbClr val="FF0000"/>
              </a:solidFill>
            </a:rPr>
            <a:t>Харчується</a:t>
          </a:r>
          <a:endParaRPr lang="uk-UA" sz="2800" kern="1200" dirty="0">
            <a:solidFill>
              <a:srgbClr val="FF0000"/>
            </a:solidFill>
          </a:endParaRPr>
        </a:p>
      </dsp:txBody>
      <dsp:txXfrm>
        <a:off x="145444" y="1056627"/>
        <a:ext cx="2753082" cy="988562"/>
      </dsp:txXfrm>
    </dsp:sp>
    <dsp:sp modelId="{C520C59A-F001-40D8-BF07-2838A4A5B3FB}">
      <dsp:nvSpPr>
        <dsp:cNvPr id="0" name=""/>
        <dsp:cNvSpPr/>
      </dsp:nvSpPr>
      <dsp:spPr>
        <a:xfrm>
          <a:off x="7323" y="2177852"/>
          <a:ext cx="1924384" cy="9885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Розмножується</a:t>
          </a:r>
          <a:endParaRPr lang="uk-UA" sz="2000" kern="1200" dirty="0"/>
        </a:p>
      </dsp:txBody>
      <dsp:txXfrm>
        <a:off x="7323" y="2177852"/>
        <a:ext cx="1924384" cy="988562"/>
      </dsp:txXfrm>
    </dsp:sp>
    <dsp:sp modelId="{6C4DDAC9-CEEE-44E8-BB2E-CEFDA8351D43}">
      <dsp:nvSpPr>
        <dsp:cNvPr id="0" name=""/>
        <dsp:cNvSpPr/>
      </dsp:nvSpPr>
      <dsp:spPr>
        <a:xfrm>
          <a:off x="2161966" y="2179789"/>
          <a:ext cx="1319601" cy="9885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росте</a:t>
          </a:r>
          <a:endParaRPr lang="uk-UA" sz="2000" kern="1200" dirty="0"/>
        </a:p>
      </dsp:txBody>
      <dsp:txXfrm>
        <a:off x="2161966" y="2179789"/>
        <a:ext cx="1319601" cy="988562"/>
      </dsp:txXfrm>
    </dsp:sp>
    <dsp:sp modelId="{29CADDF7-9501-4033-835D-2D00A33FA369}">
      <dsp:nvSpPr>
        <dsp:cNvPr id="0" name=""/>
        <dsp:cNvSpPr/>
      </dsp:nvSpPr>
      <dsp:spPr>
        <a:xfrm>
          <a:off x="3419323" y="1089894"/>
          <a:ext cx="2261985" cy="9885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rgbClr val="FF0000"/>
              </a:solidFill>
            </a:rPr>
            <a:t>Народжується</a:t>
          </a:r>
          <a:endParaRPr lang="uk-UA" sz="2400" kern="1200" dirty="0">
            <a:solidFill>
              <a:srgbClr val="FF0000"/>
            </a:solidFill>
          </a:endParaRPr>
        </a:p>
      </dsp:txBody>
      <dsp:txXfrm>
        <a:off x="3419323" y="1089894"/>
        <a:ext cx="2261985" cy="988562"/>
      </dsp:txXfrm>
    </dsp:sp>
    <dsp:sp modelId="{3310A8D5-9A71-45D1-ADA1-D24021611811}">
      <dsp:nvSpPr>
        <dsp:cNvPr id="0" name=""/>
        <dsp:cNvSpPr/>
      </dsp:nvSpPr>
      <dsp:spPr>
        <a:xfrm>
          <a:off x="3883594" y="2177852"/>
          <a:ext cx="1333442" cy="9885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помирає</a:t>
          </a:r>
          <a:endParaRPr lang="uk-UA" sz="2000" kern="1200" dirty="0"/>
        </a:p>
      </dsp:txBody>
      <dsp:txXfrm>
        <a:off x="3883594" y="2177852"/>
        <a:ext cx="1333442" cy="988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C38DC-B03E-4FF6-8CEB-313A2C401FFA}" type="datetimeFigureOut">
              <a:rPr lang="uk-UA" smtClean="0"/>
              <a:pPr/>
              <a:t>17.03.2023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6D34E-FA01-425B-AAFE-79FE5397D8E1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Вчитель</a:t>
            </a:r>
            <a:r>
              <a:rPr lang="uk-UA" baseline="0" dirty="0" smtClean="0"/>
              <a:t> початкових класів: Л.С. Костюк   3 клас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Належать до живої природи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Належать до живої природи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дихає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паразити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лисички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Будова шапинка гриба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Цікавинки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Гра</a:t>
            </a:r>
            <a:r>
              <a:rPr lang="uk-UA" baseline="0" dirty="0" smtClean="0"/>
              <a:t> </a:t>
            </a:r>
            <a:r>
              <a:rPr lang="uk-UA" baseline="0" dirty="0" err="1" smtClean="0"/>
              <a:t>“Вибери</a:t>
            </a:r>
            <a:r>
              <a:rPr lang="uk-UA" baseline="0" dirty="0" smtClean="0"/>
              <a:t> </a:t>
            </a:r>
            <a:r>
              <a:rPr lang="uk-UA" baseline="0" dirty="0" err="1" smtClean="0"/>
              <a:t>дієслово”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Гриб </a:t>
            </a:r>
            <a:r>
              <a:rPr lang="uk-UA" dirty="0" err="1" smtClean="0"/>
              <a:t>“Зірка</a:t>
            </a:r>
            <a:r>
              <a:rPr lang="uk-UA" dirty="0" smtClean="0"/>
              <a:t> </a:t>
            </a:r>
            <a:r>
              <a:rPr lang="uk-UA" dirty="0" err="1" smtClean="0"/>
              <a:t>Техаса”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dirty="0" smtClean="0">
                <a:solidFill>
                  <a:schemeClr val="accent1">
                    <a:lumMod val="75000"/>
                  </a:schemeClr>
                </a:solidFill>
              </a:rPr>
              <a:t>Чорний трюфель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1.</a:t>
            </a:r>
            <a:r>
              <a:rPr lang="uk-UA" baseline="0" dirty="0" smtClean="0"/>
              <a:t> Збирати слід тільки відомі їстівні гриби.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1.</a:t>
            </a:r>
            <a:r>
              <a:rPr lang="uk-UA" baseline="0" dirty="0" smtClean="0"/>
              <a:t> Збирати слід тільки відомі їстівні гриби.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D34E-FA01-425B-AAFE-79FE5397D8E1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jpe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4" Type="http://schemas.openxmlformats.org/officeDocument/2006/relationships/image" Target="../media/image2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thinglink.com/scene/908679324280815617&amp;psig=AOvVaw37g4kRO6745qkus55aHuYm&amp;ust=1610484634873000&amp;source=images&amp;cd=vfe&amp;ved=0CAIQjRxqFwoTCLCT4IDhlO4CFQAAAAAdAAAAABAJ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Грибное царство фон - 66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547664" y="1124744"/>
            <a:ext cx="722941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Гриби – живі організми</a:t>
            </a:r>
          </a:p>
          <a:p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ЯДС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84168" y="6021288"/>
            <a:ext cx="284539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dirty="0" smtClean="0"/>
              <a:t>Вчитель початкових класів:</a:t>
            </a:r>
          </a:p>
          <a:p>
            <a:r>
              <a:rPr lang="uk-UA" dirty="0" smtClean="0"/>
              <a:t>           Л.С. Костюк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3068960"/>
            <a:ext cx="15359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/>
              <a:t>   </a:t>
            </a:r>
            <a:r>
              <a:rPr lang="uk-UA" sz="3200" i="1" dirty="0" smtClean="0">
                <a:solidFill>
                  <a:schemeClr val="accent1">
                    <a:lumMod val="50000"/>
                  </a:schemeClr>
                </a:solidFill>
              </a:rPr>
              <a:t>3 клас</a:t>
            </a:r>
            <a:endParaRPr lang="uk-UA" sz="32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779912" y="476672"/>
            <a:ext cx="13306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Мета:</a:t>
            </a:r>
            <a:endParaRPr lang="uk-UA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5373216"/>
            <a:ext cx="18473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endParaRPr lang="uk-UA" sz="2800" dirty="0"/>
          </a:p>
        </p:txBody>
      </p:sp>
      <p:pic>
        <p:nvPicPr>
          <p:cNvPr id="8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844824"/>
            <a:ext cx="2267744" cy="474727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55776" y="1772816"/>
            <a:ext cx="5939190" cy="2954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 smtClean="0">
                <a:solidFill>
                  <a:srgbClr val="FF0000"/>
                </a:solidFill>
              </a:rPr>
              <a:t>Дізнатися</a:t>
            </a:r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корисну і важливу інформацію </a:t>
            </a:r>
          </a:p>
          <a:p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про гриби;</a:t>
            </a:r>
          </a:p>
          <a:p>
            <a:r>
              <a:rPr lang="uk-UA" sz="2400" i="1" dirty="0" smtClean="0">
                <a:solidFill>
                  <a:srgbClr val="FF0000"/>
                </a:solidFill>
              </a:rPr>
              <a:t>вчити</a:t>
            </a:r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відрізняти їстівні гриби від інших;</a:t>
            </a:r>
          </a:p>
          <a:p>
            <a:r>
              <a:rPr lang="uk-UA" sz="2400" i="1" dirty="0" smtClean="0">
                <a:solidFill>
                  <a:srgbClr val="FF0000"/>
                </a:solidFill>
              </a:rPr>
              <a:t>розвивати</a:t>
            </a:r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спостережливість, уважність;</a:t>
            </a:r>
          </a:p>
          <a:p>
            <a:r>
              <a:rPr lang="uk-UA" sz="2400" i="1" dirty="0" smtClean="0">
                <a:solidFill>
                  <a:srgbClr val="FF0000"/>
                </a:solidFill>
              </a:rPr>
              <a:t>виховувати</a:t>
            </a:r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любов до природи, </a:t>
            </a:r>
          </a:p>
          <a:p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бережливе ставлення до неї,</a:t>
            </a:r>
          </a:p>
          <a:p>
            <a:r>
              <a:rPr lang="uk-UA" sz="2400" i="1" dirty="0" smtClean="0">
                <a:solidFill>
                  <a:schemeClr val="accent1">
                    <a:lumMod val="50000"/>
                  </a:schemeClr>
                </a:solidFill>
              </a:rPr>
              <a:t>інтерес до пізнання природи.</a:t>
            </a:r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907704" y="476672"/>
            <a:ext cx="5264390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Гриби</a:t>
            </a:r>
            <a:r>
              <a:rPr lang="uk-UA" sz="2800" dirty="0" smtClean="0"/>
              <a:t> – це особливі організми, </a:t>
            </a:r>
          </a:p>
          <a:p>
            <a:r>
              <a:rPr lang="uk-UA" sz="2800" dirty="0" smtClean="0"/>
              <a:t>які мають деякі ознаки,</a:t>
            </a:r>
          </a:p>
          <a:p>
            <a:r>
              <a:rPr lang="uk-UA" sz="2800" dirty="0" smtClean="0"/>
              <a:t> властиві рослинам і тваринам.</a:t>
            </a:r>
            <a:endParaRPr lang="uk-UA" sz="2800" dirty="0"/>
          </a:p>
        </p:txBody>
      </p:sp>
      <p:pic>
        <p:nvPicPr>
          <p:cNvPr id="8196" name="Picture 4" descr="Їстівні та отруйні гриби: 7 правил, які допоможуть уникнути смертельної  помилки — Радіо ТРЕ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060848"/>
            <a:ext cx="3528392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95736" y="5373216"/>
            <a:ext cx="450373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800" dirty="0" smtClean="0"/>
              <a:t>Належать до живої природи</a:t>
            </a:r>
            <a:endParaRPr lang="uk-UA" sz="2800" dirty="0"/>
          </a:p>
        </p:txBody>
      </p:sp>
      <p:sp>
        <p:nvSpPr>
          <p:cNvPr id="7" name="Стрелка вниз 6"/>
          <p:cNvSpPr/>
          <p:nvPr/>
        </p:nvSpPr>
        <p:spPr>
          <a:xfrm>
            <a:off x="4355976" y="4581128"/>
            <a:ext cx="216024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916832"/>
            <a:ext cx="2267744" cy="47472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35896" y="620688"/>
            <a:ext cx="3036409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dirty="0" smtClean="0"/>
              <a:t>Жива природа</a:t>
            </a:r>
            <a:endParaRPr lang="uk-UA" sz="3600" dirty="0"/>
          </a:p>
        </p:txBody>
      </p:sp>
      <p:pic>
        <p:nvPicPr>
          <p:cNvPr id="5124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84784"/>
            <a:ext cx="2483768" cy="5179319"/>
          </a:xfrm>
          <a:prstGeom prst="rect">
            <a:avLst/>
          </a:prstGeom>
          <a:noFill/>
        </p:spPr>
      </p:pic>
      <p:graphicFrame>
        <p:nvGraphicFramePr>
          <p:cNvPr id="14" name="Схема 13"/>
          <p:cNvGraphicFramePr/>
          <p:nvPr/>
        </p:nvGraphicFramePr>
        <p:xfrm>
          <a:off x="2627784" y="1772816"/>
          <a:ext cx="568863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" name="Выноска-облако 5"/>
          <p:cNvSpPr/>
          <p:nvPr/>
        </p:nvSpPr>
        <p:spPr>
          <a:xfrm>
            <a:off x="1187624" y="404664"/>
            <a:ext cx="2066528" cy="1152128"/>
          </a:xfrm>
          <a:prstGeom prst="cloudCallout">
            <a:avLst>
              <a:gd name="adj1" fmla="val -48743"/>
              <a:gd name="adj2" fmla="val 15773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Пригадай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 r="16925" b="230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63888" y="620688"/>
            <a:ext cx="21531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Гриби</a:t>
            </a:r>
            <a:endParaRPr lang="uk-UA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779912" y="2420888"/>
            <a:ext cx="1440160" cy="864096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Шапинкові</a:t>
            </a:r>
            <a:endParaRPr lang="uk-UA" dirty="0"/>
          </a:p>
        </p:txBody>
      </p:sp>
      <p:sp>
        <p:nvSpPr>
          <p:cNvPr id="13" name="Стрелка вниз 12"/>
          <p:cNvSpPr/>
          <p:nvPr/>
        </p:nvSpPr>
        <p:spPr>
          <a:xfrm rot="6443751">
            <a:off x="3212236" y="2397940"/>
            <a:ext cx="158957" cy="609336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елка влево 13"/>
          <p:cNvSpPr/>
          <p:nvPr/>
        </p:nvSpPr>
        <p:spPr>
          <a:xfrm rot="19083558">
            <a:off x="2922690" y="3359213"/>
            <a:ext cx="706567" cy="139576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78" name="Picture 6" descr="Виробництво | ПП &quot;Шампіньйон&quot;"/>
          <p:cNvPicPr>
            <a:picLocks noChangeAspect="1" noChangeArrowheads="1"/>
          </p:cNvPicPr>
          <p:nvPr/>
        </p:nvPicPr>
        <p:blipFill>
          <a:blip r:embed="rId5" cstate="print"/>
          <a:srcRect l="10584" t="11216" r="7769" b="10268"/>
          <a:stretch>
            <a:fillRect/>
          </a:stretch>
        </p:blipFill>
        <p:spPr bwMode="auto">
          <a:xfrm>
            <a:off x="1043608" y="1700808"/>
            <a:ext cx="1872208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2" name="Picture 10" descr="Почему плесень не появляется на свежих фруктах | Вокруг Света"/>
          <p:cNvPicPr>
            <a:picLocks noChangeAspect="1" noChangeArrowheads="1"/>
          </p:cNvPicPr>
          <p:nvPr/>
        </p:nvPicPr>
        <p:blipFill>
          <a:blip r:embed="rId6" cstate="print"/>
          <a:srcRect l="21807" t="7778" r="3424"/>
          <a:stretch>
            <a:fillRect/>
          </a:stretch>
        </p:blipFill>
        <p:spPr bwMode="auto">
          <a:xfrm>
            <a:off x="3635896" y="4509120"/>
            <a:ext cx="1728192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4" name="Picture 12" descr="Гриби-паразити — урок. Біологія, 6 клас."/>
          <p:cNvPicPr>
            <a:picLocks noChangeAspect="1" noChangeArrowheads="1"/>
          </p:cNvPicPr>
          <p:nvPr/>
        </p:nvPicPr>
        <p:blipFill>
          <a:blip r:embed="rId7" cstate="print"/>
          <a:srcRect r="9281"/>
          <a:stretch>
            <a:fillRect/>
          </a:stretch>
        </p:blipFill>
        <p:spPr bwMode="auto">
          <a:xfrm>
            <a:off x="6156176" y="3789040"/>
            <a:ext cx="1800200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6" name="Picture 14" descr="✓6 цікавих фактів про дріжджі"/>
          <p:cNvPicPr>
            <a:picLocks noChangeAspect="1" noChangeArrowheads="1"/>
          </p:cNvPicPr>
          <p:nvPr/>
        </p:nvPicPr>
        <p:blipFill>
          <a:blip r:embed="rId8" cstate="print"/>
          <a:srcRect l="22098" r="5792" b="3974"/>
          <a:stretch>
            <a:fillRect/>
          </a:stretch>
        </p:blipFill>
        <p:spPr bwMode="auto">
          <a:xfrm>
            <a:off x="6156176" y="1772816"/>
            <a:ext cx="1800200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Picture 8" descr="Чем опасен гриб мухомор для человека - Hi-Tech Mail.ru"/>
          <p:cNvPicPr>
            <a:picLocks noChangeAspect="1" noChangeArrowheads="1"/>
          </p:cNvPicPr>
          <p:nvPr/>
        </p:nvPicPr>
        <p:blipFill>
          <a:blip r:embed="rId9" cstate="print"/>
          <a:srcRect l="1800" t="16364" r="2801" b="6364"/>
          <a:stretch>
            <a:fillRect/>
          </a:stretch>
        </p:blipFill>
        <p:spPr bwMode="auto">
          <a:xfrm>
            <a:off x="1043608" y="3789040"/>
            <a:ext cx="1872208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1619672" y="2924944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</a:rPr>
              <a:t>їстівні</a:t>
            </a:r>
            <a:endParaRPr lang="uk-UA" sz="2400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475656" y="4941168"/>
            <a:ext cx="1164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srgbClr val="002060"/>
                </a:solidFill>
              </a:rPr>
              <a:t>отруйні</a:t>
            </a:r>
            <a:endParaRPr lang="uk-UA" sz="2400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923928" y="5733256"/>
            <a:ext cx="1098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srgbClr val="002060"/>
                </a:solidFill>
              </a:rPr>
              <a:t>цвілеві</a:t>
            </a:r>
            <a:endParaRPr lang="uk-UA" sz="2400" dirty="0">
              <a:solidFill>
                <a:srgbClr val="00206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300192" y="5013176"/>
            <a:ext cx="1383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</a:rPr>
              <a:t>паразити</a:t>
            </a:r>
            <a:endParaRPr lang="uk-UA" sz="2400" dirty="0">
              <a:solidFill>
                <a:srgbClr val="00206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372200" y="2924944"/>
            <a:ext cx="12538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srgbClr val="002060"/>
                </a:solidFill>
              </a:rPr>
              <a:t>дріжджі</a:t>
            </a:r>
            <a:endParaRPr lang="uk-UA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043608" y="0"/>
            <a:ext cx="70567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Види </a:t>
            </a:r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шапинкових грибів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763688" y="1124744"/>
            <a:ext cx="1728192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їстівні</a:t>
            </a:r>
            <a:endParaRPr lang="uk-UA" sz="2400" dirty="0"/>
          </a:p>
        </p:txBody>
      </p:sp>
      <p:sp>
        <p:nvSpPr>
          <p:cNvPr id="6" name="Овал 5"/>
          <p:cNvSpPr/>
          <p:nvPr/>
        </p:nvSpPr>
        <p:spPr>
          <a:xfrm>
            <a:off x="5580112" y="1052736"/>
            <a:ext cx="1728192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отруйні</a:t>
            </a:r>
            <a:endParaRPr lang="uk-UA" sz="2400" dirty="0"/>
          </a:p>
        </p:txBody>
      </p:sp>
      <p:pic>
        <p:nvPicPr>
          <p:cNvPr id="7170" name="Picture 2" descr="Їстівні опеньки: детальний опис з характеристикою та фото: Як розпізнати  їстівні гриби опень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204864"/>
            <a:ext cx="1872208" cy="1296144"/>
          </a:xfrm>
          <a:prstGeom prst="rect">
            <a:avLst/>
          </a:prstGeom>
          <a:noFill/>
        </p:spPr>
      </p:pic>
      <p:pic>
        <p:nvPicPr>
          <p:cNvPr id="7172" name="Picture 4" descr="Белый гриб — Википедия"/>
          <p:cNvPicPr>
            <a:picLocks noChangeAspect="1" noChangeArrowheads="1"/>
          </p:cNvPicPr>
          <p:nvPr/>
        </p:nvPicPr>
        <p:blipFill>
          <a:blip r:embed="rId6" cstate="print"/>
          <a:srcRect l="7352" r="20968"/>
          <a:stretch>
            <a:fillRect/>
          </a:stretch>
        </p:blipFill>
        <p:spPr bwMode="auto">
          <a:xfrm>
            <a:off x="395536" y="3645024"/>
            <a:ext cx="1800200" cy="1368152"/>
          </a:xfrm>
          <a:prstGeom prst="rect">
            <a:avLst/>
          </a:prstGeom>
          <a:noFill/>
        </p:spPr>
      </p:pic>
      <p:pic>
        <p:nvPicPr>
          <p:cNvPr id="7174" name="Picture 6" descr="Лисички (грибы) – описание, виды, где растут, свойства, фото."/>
          <p:cNvPicPr>
            <a:picLocks noChangeAspect="1" noChangeArrowheads="1"/>
          </p:cNvPicPr>
          <p:nvPr/>
        </p:nvPicPr>
        <p:blipFill>
          <a:blip r:embed="rId7" cstate="print"/>
          <a:srcRect l="14772" r="13009" b="5891"/>
          <a:stretch>
            <a:fillRect/>
          </a:stretch>
        </p:blipFill>
        <p:spPr bwMode="auto">
          <a:xfrm>
            <a:off x="395536" y="5157192"/>
            <a:ext cx="1872208" cy="129614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95536" y="3212976"/>
            <a:ext cx="824265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опеньки</a:t>
            </a:r>
            <a:endParaRPr lang="uk-UA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4725144"/>
            <a:ext cx="1000595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білий гриб</a:t>
            </a:r>
            <a:endParaRPr lang="uk-UA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165304"/>
            <a:ext cx="813043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лисички</a:t>
            </a:r>
            <a:endParaRPr lang="uk-UA" sz="1400" dirty="0"/>
          </a:p>
        </p:txBody>
      </p:sp>
      <p:pic>
        <p:nvPicPr>
          <p:cNvPr id="7176" name="Picture 8" descr="Міцелій Маслюк звичайний купити в Україні з доставкою | Ціна в Svitroslyn.ua"/>
          <p:cNvPicPr>
            <a:picLocks noChangeAspect="1" noChangeArrowheads="1"/>
          </p:cNvPicPr>
          <p:nvPr/>
        </p:nvPicPr>
        <p:blipFill>
          <a:blip r:embed="rId8" cstate="print"/>
          <a:srcRect l="13257" t="11812" b="15345"/>
          <a:stretch>
            <a:fillRect/>
          </a:stretch>
        </p:blipFill>
        <p:spPr bwMode="auto">
          <a:xfrm>
            <a:off x="2411760" y="2204864"/>
            <a:ext cx="1656184" cy="129614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411760" y="3212976"/>
            <a:ext cx="772969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маслюк</a:t>
            </a:r>
            <a:endParaRPr lang="uk-UA" sz="1400" dirty="0"/>
          </a:p>
        </p:txBody>
      </p:sp>
      <p:pic>
        <p:nvPicPr>
          <p:cNvPr id="7178" name="Picture 10" descr="Гриби сироїжки: види і різновиди з детальним описом і характеристикою з фото"/>
          <p:cNvPicPr>
            <a:picLocks noChangeAspect="1" noChangeArrowheads="1"/>
          </p:cNvPicPr>
          <p:nvPr/>
        </p:nvPicPr>
        <p:blipFill>
          <a:blip r:embed="rId9" cstate="print"/>
          <a:srcRect l="20322" r="22775" b="14092"/>
          <a:stretch>
            <a:fillRect/>
          </a:stretch>
        </p:blipFill>
        <p:spPr bwMode="auto">
          <a:xfrm>
            <a:off x="2411760" y="3645024"/>
            <a:ext cx="1656184" cy="144016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2411760" y="4797152"/>
            <a:ext cx="893193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сироїжки</a:t>
            </a:r>
            <a:endParaRPr lang="uk-UA" sz="1400" dirty="0"/>
          </a:p>
        </p:txBody>
      </p:sp>
      <p:sp>
        <p:nvSpPr>
          <p:cNvPr id="7180" name="AutoShape 12" descr="Купити Підберезник звичайний 50 г (міцелій грибів) - Міцелій грибів від  Садовий центр Краса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82" name="Picture 14" descr="Міцелій грибів підберезник купити на ROZETKA: ціна, відгуки"/>
          <p:cNvPicPr>
            <a:picLocks noChangeAspect="1" noChangeArrowheads="1"/>
          </p:cNvPicPr>
          <p:nvPr/>
        </p:nvPicPr>
        <p:blipFill>
          <a:blip r:embed="rId10" cstate="print"/>
          <a:srcRect l="7560" t="7043" r="7391" b="6088"/>
          <a:stretch>
            <a:fillRect/>
          </a:stretch>
        </p:blipFill>
        <p:spPr bwMode="auto">
          <a:xfrm>
            <a:off x="2411760" y="5229200"/>
            <a:ext cx="1656184" cy="1325128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2411760" y="6237312"/>
            <a:ext cx="1142236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підберезник</a:t>
            </a:r>
            <a:endParaRPr lang="uk-UA" sz="1400" dirty="0"/>
          </a:p>
        </p:txBody>
      </p:sp>
      <p:sp>
        <p:nvSpPr>
          <p:cNvPr id="7184" name="AutoShape 16" descr="Чем опасен гриб мухомор для человека - Hi-Tech 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86" name="AutoShape 18" descr="Стало известно, зачем жители все чаще собирают мухоморы - 07.10.2021,  Sputnik Лит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88" name="AutoShape 20" descr="Чем опасен гриб мухомор для человека - Hi-Tech 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90" name="Picture 22" descr="О мухоморе и его составе | Полезная информация Greelif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04248" y="2204864"/>
            <a:ext cx="1872208" cy="1296144"/>
          </a:xfrm>
          <a:prstGeom prst="rect">
            <a:avLst/>
          </a:prstGeom>
          <a:noFill/>
        </p:spPr>
      </p:pic>
      <p:pic>
        <p:nvPicPr>
          <p:cNvPr id="7192" name="Picture 24" descr="Бліда поганка"/>
          <p:cNvPicPr>
            <a:picLocks noChangeAspect="1" noChangeArrowheads="1"/>
          </p:cNvPicPr>
          <p:nvPr/>
        </p:nvPicPr>
        <p:blipFill>
          <a:blip r:embed="rId12" cstate="print"/>
          <a:srcRect l="7352" t="4909" r="3204" b="6729"/>
          <a:stretch>
            <a:fillRect/>
          </a:stretch>
        </p:blipFill>
        <p:spPr bwMode="auto">
          <a:xfrm>
            <a:off x="6876256" y="3717032"/>
            <a:ext cx="1800200" cy="1368151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6804248" y="3284984"/>
            <a:ext cx="868507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мухомор</a:t>
            </a:r>
            <a:endParaRPr lang="uk-UA" sz="14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6804248" y="4869160"/>
            <a:ext cx="1237647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бліда поганка</a:t>
            </a:r>
            <a:endParaRPr lang="uk-UA" sz="1400" dirty="0"/>
          </a:p>
        </p:txBody>
      </p:sp>
      <p:pic>
        <p:nvPicPr>
          <p:cNvPr id="7194" name="Picture 26" descr="Чортів гриб: властивості, користь і застосування | Огородники"/>
          <p:cNvPicPr>
            <a:picLocks noChangeAspect="1" noChangeArrowheads="1"/>
          </p:cNvPicPr>
          <p:nvPr/>
        </p:nvPicPr>
        <p:blipFill>
          <a:blip r:embed="rId13" cstate="print"/>
          <a:srcRect l="7560" t="1454" r="1721" b="6054"/>
          <a:stretch>
            <a:fillRect/>
          </a:stretch>
        </p:blipFill>
        <p:spPr bwMode="auto">
          <a:xfrm>
            <a:off x="6876256" y="5229200"/>
            <a:ext cx="1800200" cy="1368151"/>
          </a:xfrm>
          <a:prstGeom prst="rect">
            <a:avLst/>
          </a:prstGeom>
          <a:noFill/>
        </p:spPr>
      </p:pic>
      <p:sp>
        <p:nvSpPr>
          <p:cNvPr id="30" name="Прямоугольник 29"/>
          <p:cNvSpPr/>
          <p:nvPr/>
        </p:nvSpPr>
        <p:spPr>
          <a:xfrm>
            <a:off x="6876256" y="6309320"/>
            <a:ext cx="1047082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чортів гриб</a:t>
            </a:r>
            <a:endParaRPr lang="uk-UA" sz="1400" dirty="0"/>
          </a:p>
        </p:txBody>
      </p:sp>
      <p:pic>
        <p:nvPicPr>
          <p:cNvPr id="7196" name="Picture 28" descr="Опеньок хибний сіропластинчатий — Вікіпедія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2204864"/>
            <a:ext cx="1728192" cy="1296144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4932040" y="3284984"/>
            <a:ext cx="1762919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Несправжні опеньки</a:t>
            </a:r>
            <a:endParaRPr lang="uk-UA" sz="1400" dirty="0"/>
          </a:p>
        </p:txBody>
      </p:sp>
      <p:sp>
        <p:nvSpPr>
          <p:cNvPr id="7198" name="AutoShape 30" descr="Мухомор пантерный – описание, фото, особенности роста, применение. Дачная  Энциклопедия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200" name="Picture 32" descr="Мухомор пантерный (Amanita pantherina): фото, описание внешнего вида,  возможность употребления, полезные свойства и отличия от других грибов"/>
          <p:cNvPicPr>
            <a:picLocks noChangeAspect="1" noChangeArrowheads="1"/>
          </p:cNvPicPr>
          <p:nvPr/>
        </p:nvPicPr>
        <p:blipFill>
          <a:blip r:embed="rId15" cstate="print"/>
          <a:srcRect l="11880" r="8201" b="10721"/>
          <a:stretch>
            <a:fillRect/>
          </a:stretch>
        </p:blipFill>
        <p:spPr bwMode="auto">
          <a:xfrm>
            <a:off x="4932040" y="3717032"/>
            <a:ext cx="1800200" cy="1368152"/>
          </a:xfrm>
          <a:prstGeom prst="rect">
            <a:avLst/>
          </a:prstGeom>
          <a:noFill/>
        </p:spPr>
      </p:pic>
      <p:sp>
        <p:nvSpPr>
          <p:cNvPr id="35" name="Прямоугольник 34"/>
          <p:cNvSpPr/>
          <p:nvPr/>
        </p:nvSpPr>
        <p:spPr>
          <a:xfrm>
            <a:off x="4932040" y="4869160"/>
            <a:ext cx="1760803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Мухомор </a:t>
            </a:r>
            <a:r>
              <a:rPr lang="uk-UA" sz="1400" dirty="0" err="1" smtClean="0"/>
              <a:t>пантерний</a:t>
            </a:r>
            <a:endParaRPr lang="uk-UA" sz="1400" dirty="0"/>
          </a:p>
        </p:txBody>
      </p:sp>
      <p:pic>
        <p:nvPicPr>
          <p:cNvPr id="7202" name="Picture 34" descr="печериці жовтошкірі"/>
          <p:cNvPicPr>
            <a:picLocks noChangeAspect="1" noChangeArrowheads="1"/>
          </p:cNvPicPr>
          <p:nvPr/>
        </p:nvPicPr>
        <p:blipFill>
          <a:blip r:embed="rId16" cstate="print"/>
          <a:srcRect l="1800" t="35231" r="32501"/>
          <a:stretch>
            <a:fillRect/>
          </a:stretch>
        </p:blipFill>
        <p:spPr bwMode="auto">
          <a:xfrm>
            <a:off x="4932041" y="5229200"/>
            <a:ext cx="1800200" cy="1368152"/>
          </a:xfrm>
          <a:prstGeom prst="rect">
            <a:avLst/>
          </a:prstGeom>
          <a:noFill/>
        </p:spPr>
      </p:pic>
      <p:sp>
        <p:nvSpPr>
          <p:cNvPr id="37" name="Прямоугольник 36"/>
          <p:cNvSpPr/>
          <p:nvPr/>
        </p:nvSpPr>
        <p:spPr>
          <a:xfrm>
            <a:off x="4932040" y="6309320"/>
            <a:ext cx="1902380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1400" dirty="0" smtClean="0"/>
              <a:t>Печериця несправжня</a:t>
            </a:r>
            <a:endParaRPr lang="uk-U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Лабораторне дослідження з біології у 6 класі до теми &quot;Будова шапинкових  грибыв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348880"/>
            <a:ext cx="1800200" cy="266429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07704" y="188640"/>
            <a:ext cx="62490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Будова шапинкового гриба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3635896" y="2924944"/>
            <a:ext cx="129614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3419872" y="3789040"/>
            <a:ext cx="151216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3275856" y="4509120"/>
            <a:ext cx="237626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44824"/>
            <a:ext cx="2195736" cy="4819279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4932040" y="2636912"/>
            <a:ext cx="1524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</a:rPr>
              <a:t>шапинка</a:t>
            </a:r>
            <a:endParaRPr lang="uk-UA" sz="2800" dirty="0">
              <a:solidFill>
                <a:srgbClr val="7030A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004048" y="3501008"/>
            <a:ext cx="1038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</a:rPr>
              <a:t>ніжка</a:t>
            </a:r>
            <a:endParaRPr lang="uk-UA" sz="2800" dirty="0">
              <a:solidFill>
                <a:srgbClr val="7030A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652120" y="4293096"/>
            <a:ext cx="1632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</a:rPr>
              <a:t>грибниця</a:t>
            </a:r>
            <a:endParaRPr lang="uk-UA" sz="2800" dirty="0">
              <a:solidFill>
                <a:srgbClr val="7030A0"/>
              </a:solidFill>
            </a:endParaRPr>
          </a:p>
        </p:txBody>
      </p:sp>
      <p:sp>
        <p:nvSpPr>
          <p:cNvPr id="24" name="Правая фигурная скобка 23"/>
          <p:cNvSpPr/>
          <p:nvPr/>
        </p:nvSpPr>
        <p:spPr>
          <a:xfrm>
            <a:off x="6372200" y="2780928"/>
            <a:ext cx="360040" cy="113042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 24"/>
          <p:cNvSpPr/>
          <p:nvPr/>
        </p:nvSpPr>
        <p:spPr>
          <a:xfrm>
            <a:off x="6660232" y="3068960"/>
            <a:ext cx="2144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</a:rPr>
              <a:t>плодове тіло</a:t>
            </a:r>
            <a:endParaRPr lang="uk-UA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411760" y="1196752"/>
            <a:ext cx="5886400" cy="8925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uk-UA" sz="2800" dirty="0" smtClean="0">
                <a:solidFill>
                  <a:srgbClr val="FF0000"/>
                </a:solidFill>
              </a:rPr>
              <a:t>Гриби</a:t>
            </a:r>
            <a:r>
              <a:rPr lang="uk-UA" sz="2400" dirty="0" smtClean="0"/>
              <a:t> – найдавніші мешканці землі, вони навіть старше динозаврів, яких пережили. </a:t>
            </a:r>
            <a:endParaRPr lang="uk-UA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0"/>
            <a:ext cx="58017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Цікавинки</a:t>
            </a:r>
            <a:r>
              <a:rPr lang="uk-UA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про гриби</a:t>
            </a:r>
            <a:endParaRPr lang="uk-UA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339752" y="2204864"/>
            <a:ext cx="6102424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err="1" smtClean="0"/>
              <a:t>Цілющі</a:t>
            </a:r>
            <a:r>
              <a:rPr lang="ru-RU" sz="2400" dirty="0" smtClean="0"/>
              <a:t> </a:t>
            </a:r>
            <a:r>
              <a:rPr lang="ru-RU" sz="2400" dirty="0" err="1" smtClean="0"/>
              <a:t>властивості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грибів</a:t>
            </a:r>
            <a:r>
              <a:rPr lang="ru-RU" sz="2400" dirty="0" smtClean="0"/>
              <a:t> </a:t>
            </a:r>
            <a:r>
              <a:rPr lang="ru-RU" sz="2400" dirty="0" err="1" smtClean="0"/>
              <a:t>використовуються</a:t>
            </a:r>
            <a:r>
              <a:rPr lang="ru-RU" sz="2400" dirty="0" smtClean="0"/>
              <a:t> у </a:t>
            </a:r>
            <a:r>
              <a:rPr lang="ru-RU" sz="2400" dirty="0" err="1" smtClean="0"/>
              <a:t>фармакології</a:t>
            </a:r>
            <a:r>
              <a:rPr lang="ru-RU" sz="2400" dirty="0" smtClean="0"/>
              <a:t>. </a:t>
            </a:r>
            <a:r>
              <a:rPr lang="ru-RU" sz="2400" dirty="0" err="1" smtClean="0"/>
              <a:t>Ще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глибокої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давнини</a:t>
            </a:r>
            <a:r>
              <a:rPr lang="ru-RU" sz="2400" dirty="0" smtClean="0"/>
              <a:t> </a:t>
            </a:r>
            <a:r>
              <a:rPr lang="ru-RU" sz="2400" dirty="0" err="1" smtClean="0"/>
              <a:t>гриби</a:t>
            </a:r>
            <a:r>
              <a:rPr lang="ru-RU" sz="2400" dirty="0" smtClean="0"/>
              <a:t> </a:t>
            </a:r>
            <a:r>
              <a:rPr lang="ru-RU" sz="2400" dirty="0" err="1" smtClean="0"/>
              <a:t>використовувалися</a:t>
            </a:r>
            <a:r>
              <a:rPr lang="ru-RU" sz="2400" dirty="0" smtClean="0"/>
              <a:t> як </a:t>
            </a:r>
            <a:r>
              <a:rPr lang="ru-RU" sz="2400" dirty="0" err="1" smtClean="0"/>
              <a:t>ліки</a:t>
            </a:r>
            <a:r>
              <a:rPr lang="ru-RU" sz="2400" dirty="0" smtClean="0"/>
              <a:t>. </a:t>
            </a:r>
            <a:endParaRPr lang="uk-UA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339752" y="4437112"/>
            <a:ext cx="612068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uk-UA" sz="2400" dirty="0" smtClean="0"/>
              <a:t>Найбільш отруйні </a:t>
            </a:r>
            <a:r>
              <a:rPr lang="uk-UA" sz="2400" dirty="0" err="1" smtClean="0"/>
              <a:t>гриби—</a:t>
            </a:r>
            <a:r>
              <a:rPr lang="uk-UA" sz="2400" dirty="0" smtClean="0"/>
              <a:t> бліда поганка і </a:t>
            </a:r>
            <a:r>
              <a:rPr lang="uk-UA" sz="2400" dirty="0" err="1" smtClean="0"/>
              <a:t>пантерний</a:t>
            </a:r>
            <a:r>
              <a:rPr lang="uk-UA" sz="2400" dirty="0" smtClean="0"/>
              <a:t> мухомор. Їх токсичний вплив не усувається ніякої обробкою.</a:t>
            </a:r>
            <a:endParaRPr lang="uk-UA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39752" y="3501008"/>
            <a:ext cx="6120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В </a:t>
            </a:r>
            <a:r>
              <a:rPr lang="ru-RU" sz="2400" dirty="0" err="1" smtClean="0"/>
              <a:t>Італії</a:t>
            </a:r>
            <a:r>
              <a:rPr lang="ru-RU" sz="2400" dirty="0" smtClean="0"/>
              <a:t> не </a:t>
            </a:r>
            <a:r>
              <a:rPr lang="ru-RU" sz="2400" dirty="0" err="1" smtClean="0"/>
              <a:t>вживають</a:t>
            </a:r>
            <a:r>
              <a:rPr lang="ru-RU" sz="2400" dirty="0" smtClean="0"/>
              <a:t> в </a:t>
            </a:r>
            <a:r>
              <a:rPr lang="ru-RU" sz="2400" dirty="0" err="1" smtClean="0"/>
              <a:t>їжу</a:t>
            </a:r>
            <a:r>
              <a:rPr lang="ru-RU" sz="2400" dirty="0" smtClean="0"/>
              <a:t> маслюки. А в </a:t>
            </a:r>
            <a:r>
              <a:rPr lang="ru-RU" sz="2400" dirty="0" err="1" smtClean="0"/>
              <a:t>Німеччині</a:t>
            </a:r>
            <a:r>
              <a:rPr lang="ru-RU" sz="2400" dirty="0" smtClean="0"/>
              <a:t> </a:t>
            </a:r>
            <a:r>
              <a:rPr lang="ru-RU" sz="2400" dirty="0" err="1" smtClean="0"/>
              <a:t>сироїжки</a:t>
            </a:r>
            <a:r>
              <a:rPr lang="ru-RU" sz="2400" dirty="0" smtClean="0"/>
              <a:t> </a:t>
            </a:r>
            <a:r>
              <a:rPr lang="ru-RU" sz="2400" dirty="0" err="1" smtClean="0"/>
              <a:t>вважаються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отруйними</a:t>
            </a:r>
            <a:r>
              <a:rPr lang="ru-RU" sz="2400" dirty="0" smtClean="0"/>
              <a:t>.</a:t>
            </a:r>
            <a:endParaRPr lang="uk-UA" sz="2400" dirty="0"/>
          </a:p>
        </p:txBody>
      </p:sp>
      <p:pic>
        <p:nvPicPr>
          <p:cNvPr id="12" name="Picture 32" descr="Мухомор пантерный (Amanita pantherina): фото, описание внешнего вида,  возможность употребления, полезные свойства и отличия от других грибов"/>
          <p:cNvPicPr>
            <a:picLocks noChangeAspect="1" noChangeArrowheads="1"/>
          </p:cNvPicPr>
          <p:nvPr/>
        </p:nvPicPr>
        <p:blipFill>
          <a:blip r:embed="rId6" cstate="print"/>
          <a:srcRect l="11880" r="8201" b="10721"/>
          <a:stretch>
            <a:fillRect/>
          </a:stretch>
        </p:blipFill>
        <p:spPr bwMode="auto">
          <a:xfrm>
            <a:off x="7524328" y="5301208"/>
            <a:ext cx="1152128" cy="1094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4" descr="Бліда поганка"/>
          <p:cNvPicPr>
            <a:picLocks noChangeAspect="1" noChangeArrowheads="1"/>
          </p:cNvPicPr>
          <p:nvPr/>
        </p:nvPicPr>
        <p:blipFill>
          <a:blip r:embed="rId7" cstate="print"/>
          <a:srcRect l="7352" t="4909" r="3204" b="6729"/>
          <a:stretch>
            <a:fillRect/>
          </a:stretch>
        </p:blipFill>
        <p:spPr bwMode="auto">
          <a:xfrm>
            <a:off x="6228184" y="5301208"/>
            <a:ext cx="1227927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87824" y="908720"/>
            <a:ext cx="53103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 smtClean="0">
                <a:solidFill>
                  <a:srgbClr val="0070C0"/>
                </a:solidFill>
              </a:rPr>
              <a:t>Самий дивний гриб у світі, який уміє </a:t>
            </a:r>
            <a:endParaRPr lang="uk-UA" sz="40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72200" y="1484784"/>
            <a:ext cx="19319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</a:rPr>
              <a:t>свистіти</a:t>
            </a:r>
            <a:endParaRPr lang="uk-UA" sz="4000" dirty="0">
              <a:solidFill>
                <a:srgbClr val="FF0000"/>
              </a:solidFill>
            </a:endParaRPr>
          </a:p>
        </p:txBody>
      </p:sp>
      <p:pic>
        <p:nvPicPr>
          <p:cNvPr id="5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1259632" y="1556792"/>
            <a:ext cx="1728192" cy="1368152"/>
          </a:xfrm>
          <a:prstGeom prst="cloudCallout">
            <a:avLst>
              <a:gd name="adj1" fmla="val -47913"/>
              <a:gd name="adj2" fmla="val 10942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Відгадай, вибери цеглинку</a:t>
            </a:r>
            <a:endParaRPr lang="uk-UA" dirty="0"/>
          </a:p>
        </p:txBody>
      </p:sp>
      <p:pic>
        <p:nvPicPr>
          <p:cNvPr id="28674" name="Picture 2" descr="C:\Users\user\Pictures\001 (1).jpg"/>
          <p:cNvPicPr>
            <a:picLocks noChangeAspect="1" noChangeArrowheads="1"/>
          </p:cNvPicPr>
          <p:nvPr/>
        </p:nvPicPr>
        <p:blipFill>
          <a:blip r:embed="rId6" cstate="print"/>
          <a:srcRect l="11572" t="36671" r="65519" b="41537"/>
          <a:stretch>
            <a:fillRect/>
          </a:stretch>
        </p:blipFill>
        <p:spPr bwMode="auto">
          <a:xfrm>
            <a:off x="3491880" y="4797152"/>
            <a:ext cx="2016224" cy="1008112"/>
          </a:xfrm>
          <a:prstGeom prst="rect">
            <a:avLst/>
          </a:prstGeom>
          <a:noFill/>
        </p:spPr>
      </p:pic>
      <p:sp>
        <p:nvSpPr>
          <p:cNvPr id="28676" name="AutoShape 4" descr="Класна робота | Цеглинки LEG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2" descr="C:\Users\user\Pictures\001 (1).jpg"/>
          <p:cNvPicPr>
            <a:picLocks noChangeAspect="1" noChangeArrowheads="1"/>
          </p:cNvPicPr>
          <p:nvPr/>
        </p:nvPicPr>
        <p:blipFill>
          <a:blip r:embed="rId6" cstate="print"/>
          <a:srcRect l="11486" t="66761" r="66344" b="12083"/>
          <a:stretch>
            <a:fillRect/>
          </a:stretch>
        </p:blipFill>
        <p:spPr bwMode="auto">
          <a:xfrm>
            <a:off x="3491880" y="3645024"/>
            <a:ext cx="2016224" cy="1080120"/>
          </a:xfrm>
          <a:prstGeom prst="rect">
            <a:avLst/>
          </a:prstGeom>
          <a:noFill/>
        </p:spPr>
      </p:pic>
      <p:pic>
        <p:nvPicPr>
          <p:cNvPr id="10" name="Picture 2" descr="C:\Users\user\Pictures\001 (1).jpg"/>
          <p:cNvPicPr>
            <a:picLocks noChangeAspect="1" noChangeArrowheads="1"/>
          </p:cNvPicPr>
          <p:nvPr/>
        </p:nvPicPr>
        <p:blipFill>
          <a:blip r:embed="rId6" cstate="print"/>
          <a:srcRect l="10833" t="8462" r="66997" b="70381"/>
          <a:stretch>
            <a:fillRect/>
          </a:stretch>
        </p:blipFill>
        <p:spPr bwMode="auto">
          <a:xfrm>
            <a:off x="3491880" y="2492896"/>
            <a:ext cx="2016224" cy="108012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707904" y="4077072"/>
            <a:ext cx="1409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свистіти</a:t>
            </a:r>
            <a:endParaRPr lang="uk-UA" sz="28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2996952"/>
            <a:ext cx="1281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співати</a:t>
            </a:r>
            <a:endParaRPr lang="uk-UA" sz="2800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07904" y="5229200"/>
            <a:ext cx="1391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плакати</a:t>
            </a:r>
            <a:endParaRPr lang="uk-UA" sz="2800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67744" y="0"/>
            <a:ext cx="39581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 </a:t>
            </a:r>
            <a:r>
              <a:rPr lang="uk-UA" sz="3600" dirty="0" err="1" smtClean="0">
                <a:solidFill>
                  <a:srgbClr val="FF0000"/>
                </a:solidFill>
              </a:rPr>
              <a:t>“Вибери</a:t>
            </a:r>
            <a:r>
              <a:rPr lang="uk-UA" sz="3600" dirty="0" smtClean="0">
                <a:solidFill>
                  <a:srgbClr val="FF0000"/>
                </a:solidFill>
              </a:rPr>
              <a:t> </a:t>
            </a:r>
            <a:r>
              <a:rPr lang="uk-UA" sz="3600" dirty="0" err="1" smtClean="0">
                <a:solidFill>
                  <a:srgbClr val="FF0000"/>
                </a:solidFill>
              </a:rPr>
              <a:t>дієслово”</a:t>
            </a:r>
            <a:endParaRPr lang="uk-UA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28676" name="AutoShape 4" descr="Класна робота | Цеглинки LEG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70" name="Picture 2" descr="Эти грибы не фотошоп, но, словно, из параллельной реальност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692696"/>
            <a:ext cx="2160240" cy="1368152"/>
          </a:xfrm>
          <a:prstGeom prst="rect">
            <a:avLst/>
          </a:prstGeom>
          <a:noFill/>
        </p:spPr>
      </p:pic>
      <p:pic>
        <p:nvPicPr>
          <p:cNvPr id="32772" name="Picture 4" descr="Сигара диявола: Як і чому цей гриб свистить"/>
          <p:cNvPicPr>
            <a:picLocks noChangeAspect="1" noChangeArrowheads="1"/>
          </p:cNvPicPr>
          <p:nvPr/>
        </p:nvPicPr>
        <p:blipFill>
          <a:blip r:embed="rId7" cstate="print"/>
          <a:srcRect t="15094" r="8076" b="5660"/>
          <a:stretch>
            <a:fillRect/>
          </a:stretch>
        </p:blipFill>
        <p:spPr bwMode="auto">
          <a:xfrm>
            <a:off x="2627784" y="1484784"/>
            <a:ext cx="3594049" cy="2448272"/>
          </a:xfrm>
          <a:prstGeom prst="rect">
            <a:avLst/>
          </a:prstGeom>
          <a:noFill/>
        </p:spPr>
      </p:pic>
      <p:sp>
        <p:nvSpPr>
          <p:cNvPr id="32774" name="AutoShape 6" descr="Сигара дьявола — самый странный гриб в мире, который умеет свисте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76" name="Picture 8" descr="Сигара дьявола (Chorioactis geaster). Официальное название этого гриба —  Chorioactis geaster. Сигара дьявола считается … | Stuffed mushrooms, Fungi,  Mushroom fungi"/>
          <p:cNvPicPr>
            <a:picLocks noChangeAspect="1" noChangeArrowheads="1"/>
          </p:cNvPicPr>
          <p:nvPr/>
        </p:nvPicPr>
        <p:blipFill>
          <a:blip r:embed="rId8" cstate="print"/>
          <a:srcRect r="4508"/>
          <a:stretch>
            <a:fillRect/>
          </a:stretch>
        </p:blipFill>
        <p:spPr bwMode="auto">
          <a:xfrm>
            <a:off x="6444208" y="4509120"/>
            <a:ext cx="2503480" cy="1931867"/>
          </a:xfrm>
          <a:prstGeom prst="rect">
            <a:avLst/>
          </a:prstGeom>
          <a:noFill/>
        </p:spPr>
      </p:pic>
      <p:pic>
        <p:nvPicPr>
          <p:cNvPr id="32778" name="Picture 10" descr="Devil's cigar Chorioactis geaste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2276872"/>
            <a:ext cx="2475359" cy="1944216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843808" y="188640"/>
            <a:ext cx="310014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Гриб техаська зірка</a:t>
            </a:r>
            <a:endParaRPr lang="uk-UA" sz="2800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63688" y="4149080"/>
            <a:ext cx="4572000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smtClean="0"/>
              <a:t>Ростуть ці дивні гриби лише у двох місцях на планеті. Це американський штат Техас і японські острова Кюсю і Хонсю.  Гриб краще селитися на старих пнях або відмерлих коренях широколистяних дерев. У Північній Америці він селиться на </a:t>
            </a:r>
            <a:r>
              <a:rPr lang="uk-UA" dirty="0" err="1" smtClean="0"/>
              <a:t>в”язах</a:t>
            </a:r>
            <a:r>
              <a:rPr lang="uk-UA" dirty="0" smtClean="0"/>
              <a:t>, а в Японії його можна зустріти в лісах, де ростуть дуби.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28676" name="AutoShape 4" descr="Класна робота | Цеглинки LEG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50" name="AutoShape 6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52" name="AutoShape 8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2123728" y="404664"/>
            <a:ext cx="53165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Найдорожчий гриб у світі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6" name="Picture 2" descr="Сочинка нашла на Мацесте самый дорогой в мире гриб 18.08.2015"/>
          <p:cNvPicPr>
            <a:picLocks noChangeAspect="1" noChangeArrowheads="1"/>
          </p:cNvPicPr>
          <p:nvPr/>
        </p:nvPicPr>
        <p:blipFill>
          <a:blip r:embed="rId6" cstate="print"/>
          <a:srcRect t="11691" r="3677" b="6476"/>
          <a:stretch>
            <a:fillRect/>
          </a:stretch>
        </p:blipFill>
        <p:spPr bwMode="auto">
          <a:xfrm>
            <a:off x="2195736" y="1772816"/>
            <a:ext cx="2880320" cy="259228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347864" y="4005064"/>
            <a:ext cx="182389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/>
              <a:t>чорний </a:t>
            </a:r>
            <a:r>
              <a:rPr lang="uk-UA" dirty="0" smtClean="0"/>
              <a:t>трюфель</a:t>
            </a:r>
          </a:p>
        </p:txBody>
      </p:sp>
      <p:pic>
        <p:nvPicPr>
          <p:cNvPr id="6148" name="Picture 4" descr="Трюфель: всё про дорогой деликатесный гриб - где растёт, цена, как едят"/>
          <p:cNvPicPr>
            <a:picLocks noChangeAspect="1" noChangeArrowheads="1"/>
          </p:cNvPicPr>
          <p:nvPr/>
        </p:nvPicPr>
        <p:blipFill>
          <a:blip r:embed="rId7" cstate="print"/>
          <a:srcRect l="6963" t="12096" r="2517" b="4745"/>
          <a:stretch>
            <a:fillRect/>
          </a:stretch>
        </p:blipFill>
        <p:spPr bwMode="auto">
          <a:xfrm>
            <a:off x="5220072" y="1772816"/>
            <a:ext cx="3096344" cy="259228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6732240" y="3933056"/>
            <a:ext cx="164115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chemeClr val="tx1"/>
                </a:solidFill>
              </a:rPr>
              <a:t>білий </a:t>
            </a:r>
            <a:r>
              <a:rPr lang="uk-UA" dirty="0" smtClean="0">
                <a:solidFill>
                  <a:schemeClr val="tx1"/>
                </a:solidFill>
              </a:rPr>
              <a:t>трюфель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55776" y="764704"/>
            <a:ext cx="4176464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4400" i="1" dirty="0" smtClean="0">
                <a:solidFill>
                  <a:srgbClr val="FF0000"/>
                </a:solidFill>
              </a:rPr>
              <a:t>  </a:t>
            </a:r>
            <a:r>
              <a:rPr lang="uk-UA" sz="4400" dirty="0" smtClean="0">
                <a:solidFill>
                  <a:srgbClr val="FF0000"/>
                </a:solidFill>
              </a:rPr>
              <a:t>Будь уважним! </a:t>
            </a:r>
            <a:endParaRPr lang="uk-UA" sz="4400" dirty="0">
              <a:solidFill>
                <a:srgbClr val="FF0000"/>
              </a:solidFill>
            </a:endParaRPr>
          </a:p>
        </p:txBody>
      </p:sp>
      <p:pic>
        <p:nvPicPr>
          <p:cNvPr id="5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28676" name="AutoShape 4" descr="Класна робота | Цеглинки LEG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4" name="Прямоугольник 13"/>
          <p:cNvSpPr/>
          <p:nvPr/>
        </p:nvSpPr>
        <p:spPr>
          <a:xfrm>
            <a:off x="2051720" y="2276872"/>
            <a:ext cx="6120680" cy="224676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Збирати слід тільки відомі їстівні гриби.</a:t>
            </a:r>
          </a:p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Не можна збирати старі гриби.</a:t>
            </a:r>
          </a:p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Сирі гриби пробувати на смак суворо заборонено.</a:t>
            </a:r>
          </a:p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Необхідно зрізувати гриби ножем.</a:t>
            </a:r>
          </a:p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Багато їстівних та отруйних грибів дуже схожі між собою.</a:t>
            </a:r>
          </a:p>
          <a:p>
            <a:pPr marL="342900" indent="-342900">
              <a:buAutoNum type="arabicPeriod"/>
            </a:pPr>
            <a:r>
              <a:rPr lang="uk-UA" sz="2000" i="1" dirty="0" smtClean="0">
                <a:solidFill>
                  <a:srgbClr val="C00000"/>
                </a:solidFill>
              </a:rPr>
              <a:t>Діти мають збирати гриби разом з дорослими.</a:t>
            </a:r>
            <a:endParaRPr lang="uk-UA" sz="2000" i="1" dirty="0">
              <a:solidFill>
                <a:srgbClr val="C00000"/>
              </a:solidFill>
            </a:endParaRPr>
          </a:p>
        </p:txBody>
      </p:sp>
      <p:pic>
        <p:nvPicPr>
          <p:cNvPr id="31746" name="Picture 2" descr="Корзина Грибная Овощная Шиитаке, гриб, еда, мультфильм, фрукты png | PNGWing"/>
          <p:cNvPicPr>
            <a:picLocks noChangeAspect="1" noChangeArrowheads="1"/>
          </p:cNvPicPr>
          <p:nvPr/>
        </p:nvPicPr>
        <p:blipFill>
          <a:blip r:embed="rId6" cstate="print"/>
          <a:srcRect l="11695" r="12001"/>
          <a:stretch>
            <a:fillRect/>
          </a:stretch>
        </p:blipFill>
        <p:spPr bwMode="auto">
          <a:xfrm>
            <a:off x="3347864" y="4653136"/>
            <a:ext cx="2699792" cy="1944217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1750" name="AutoShape 6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52" name="AutoShape 8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удесный мир детских книг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67744" y="1484784"/>
            <a:ext cx="5904656" cy="24314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4400" i="1" dirty="0" smtClean="0">
                <a:solidFill>
                  <a:srgbClr val="FF0000"/>
                </a:solidFill>
              </a:rPr>
              <a:t>         </a:t>
            </a:r>
            <a:r>
              <a:rPr lang="uk-UA" sz="3600" i="1" dirty="0" smtClean="0">
                <a:solidFill>
                  <a:srgbClr val="FF0000"/>
                </a:solidFill>
              </a:rPr>
              <a:t>Навіть їстівними грибами можна отруїтися, якщо вони ростуть у забрудненій місцевості. </a:t>
            </a:r>
            <a:endParaRPr lang="uk-UA" sz="3600" i="1" dirty="0">
              <a:solidFill>
                <a:srgbClr val="FF0000"/>
              </a:solidFill>
            </a:endParaRPr>
          </a:p>
        </p:txBody>
      </p:sp>
      <p:pic>
        <p:nvPicPr>
          <p:cNvPr id="5" name="Picture 4" descr="Симка | Characters Power вики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2195736" cy="4531247"/>
          </a:xfrm>
          <a:prstGeom prst="rect">
            <a:avLst/>
          </a:prstGeom>
          <a:noFill/>
        </p:spPr>
      </p:pic>
      <p:sp>
        <p:nvSpPr>
          <p:cNvPr id="28676" name="AutoShape 4" descr="Класна робота | Цеглинки LEG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50" name="AutoShape 6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52" name="AutoShape 8" descr="Дурак корзина грибов подберезовика, изолированные на белом фоне.  вегетарианская здоровая пища. здоровая пища фон.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Выноска-облако 9"/>
          <p:cNvSpPr/>
          <p:nvPr/>
        </p:nvSpPr>
        <p:spPr>
          <a:xfrm>
            <a:off x="683568" y="1052736"/>
            <a:ext cx="2160240" cy="1260720"/>
          </a:xfrm>
          <a:prstGeom prst="cloudCallout">
            <a:avLst>
              <a:gd name="adj1" fmla="val -14834"/>
              <a:gd name="adj2" fmla="val 14133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Запам’ятай!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407</Words>
  <Application>Microsoft Office PowerPoint</Application>
  <PresentationFormat>Экран (4:3)</PresentationFormat>
  <Paragraphs>104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</cp:revision>
  <dcterms:created xsi:type="dcterms:W3CDTF">2023-03-15T15:44:54Z</dcterms:created>
  <dcterms:modified xsi:type="dcterms:W3CDTF">2023-03-17T14:21:09Z</dcterms:modified>
</cp:coreProperties>
</file>