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80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376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141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735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483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79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542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136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579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631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193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0886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609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2464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5800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604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818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4B8AA-46BE-44B9-9098-3009E47C73CC}" type="datetimeFigureOut">
              <a:rPr lang="ru-RU" smtClean="0"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72024FF-47D8-4D49-9D75-75FA9B193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387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Гриби. Значення грибів. Їстівні та </a:t>
            </a:r>
            <a:r>
              <a:rPr lang="uk-UA" dirty="0" err="1" smtClean="0"/>
              <a:t>отруїні</a:t>
            </a:r>
            <a:r>
              <a:rPr lang="uk-UA" dirty="0" smtClean="0"/>
              <a:t> гриби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uk-UA" dirty="0" err="1" smtClean="0"/>
              <a:t>Полієвець</a:t>
            </a:r>
            <a:r>
              <a:rPr lang="uk-UA" smtClean="0"/>
              <a:t> </a:t>
            </a:r>
            <a:r>
              <a:rPr lang="uk-UA" smtClean="0"/>
              <a:t>Наталя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 smtClean="0"/>
          </a:p>
          <a:p>
            <a:pPr algn="r"/>
            <a:r>
              <a:rPr lang="uk-UA" dirty="0" smtClean="0"/>
              <a:t>Бердянська загальноосвітня школа </a:t>
            </a:r>
            <a:r>
              <a:rPr lang="en-US" dirty="0" smtClean="0"/>
              <a:t>I-III </a:t>
            </a:r>
            <a:r>
              <a:rPr lang="uk-UA" dirty="0" smtClean="0"/>
              <a:t>ступенів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32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Загадка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9734" y="1905000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				</a:t>
            </a:r>
          </a:p>
          <a:p>
            <a:pPr marL="0" indent="0">
              <a:buNone/>
            </a:pPr>
            <a:r>
              <a:rPr lang="uk-UA" sz="2400" dirty="0" smtClean="0"/>
              <a:t>						І великі, і малі</a:t>
            </a:r>
          </a:p>
          <a:p>
            <a:pPr marL="0" indent="0">
              <a:buNone/>
            </a:pPr>
            <a:r>
              <a:rPr lang="uk-UA" sz="2400" i="1" dirty="0"/>
              <a:t>	</a:t>
            </a:r>
            <a:r>
              <a:rPr lang="uk-UA" sz="2400" i="1" dirty="0" smtClean="0"/>
              <a:t>					</a:t>
            </a:r>
            <a:r>
              <a:rPr lang="uk-UA" sz="2400" i="1" dirty="0" err="1" smtClean="0"/>
              <a:t>Повдягалися</a:t>
            </a:r>
            <a:r>
              <a:rPr lang="uk-UA" sz="2400" i="1" dirty="0" smtClean="0"/>
              <a:t> в брилі</a:t>
            </a:r>
          </a:p>
          <a:p>
            <a:pPr marL="0" indent="0">
              <a:buNone/>
            </a:pPr>
            <a:r>
              <a:rPr lang="uk-UA" sz="2400" i="1" dirty="0"/>
              <a:t>	</a:t>
            </a:r>
            <a:r>
              <a:rPr lang="uk-UA" sz="2400" i="1" dirty="0" smtClean="0"/>
              <a:t>					І дощу ці </a:t>
            </a:r>
            <a:r>
              <a:rPr lang="uk-UA" sz="2400" i="1" dirty="0" err="1" smtClean="0"/>
              <a:t>одноніжки</a:t>
            </a:r>
            <a:endParaRPr lang="uk-UA" sz="2400" i="1" dirty="0"/>
          </a:p>
          <a:p>
            <a:pPr marL="0" indent="0">
              <a:buNone/>
            </a:pPr>
            <a:r>
              <a:rPr lang="uk-UA" sz="2400" i="1" dirty="0" smtClean="0"/>
              <a:t>						Не бояться анітрішки.</a:t>
            </a:r>
          </a:p>
          <a:p>
            <a:pPr marL="0" indent="0">
              <a:buNone/>
            </a:pPr>
            <a:r>
              <a:rPr lang="uk-UA" sz="2400" i="1" dirty="0" smtClean="0"/>
              <a:t>						Ліс улюблений їх край,</a:t>
            </a:r>
          </a:p>
          <a:p>
            <a:pPr marL="0" indent="0">
              <a:buNone/>
            </a:pPr>
            <a:r>
              <a:rPr lang="uk-UA" sz="2400" i="1" dirty="0" smtClean="0"/>
              <a:t>						А як звуться – відгадай.</a:t>
            </a: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336" y="258715"/>
            <a:ext cx="9612195" cy="640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6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Дайте відповідь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dirty="0" smtClean="0"/>
              <a:t>За якими ознаками гриби належать до живої природи?</a:t>
            </a:r>
          </a:p>
          <a:p>
            <a:r>
              <a:rPr lang="uk-UA" sz="2400" dirty="0" smtClean="0"/>
              <a:t>Як розмножуються гриби?</a:t>
            </a:r>
          </a:p>
          <a:p>
            <a:r>
              <a:rPr lang="uk-UA" sz="2400" dirty="0" smtClean="0"/>
              <a:t>Яке значення грибів?</a:t>
            </a:r>
          </a:p>
          <a:p>
            <a:r>
              <a:rPr lang="uk-UA" sz="2400" dirty="0" smtClean="0"/>
              <a:t>Яка будова гриб?</a:t>
            </a:r>
          </a:p>
          <a:p>
            <a:r>
              <a:rPr lang="uk-UA" sz="2400" dirty="0" smtClean="0"/>
              <a:t>Чи всі гриби можна їсти?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4721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699" y="2678197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uk-UA" sz="7200" dirty="0" err="1" smtClean="0"/>
              <a:t>Обери</a:t>
            </a:r>
            <a:r>
              <a:rPr lang="uk-UA" sz="7200" dirty="0" smtClean="0"/>
              <a:t> позицію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23922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Прочитайте текст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26603" y="1318591"/>
            <a:ext cx="8915400" cy="2829339"/>
          </a:xfrm>
        </p:spPr>
        <p:txBody>
          <a:bodyPr/>
          <a:lstStyle/>
          <a:p>
            <a:r>
              <a:rPr lang="ru-RU" dirty="0" err="1" smtClean="0"/>
              <a:t>Чи</a:t>
            </a:r>
            <a:r>
              <a:rPr lang="ru-RU" dirty="0" smtClean="0"/>
              <a:t> належать </a:t>
            </a:r>
            <a:r>
              <a:rPr lang="ru-RU" dirty="0" err="1" smtClean="0"/>
              <a:t>гриби</a:t>
            </a:r>
            <a:r>
              <a:rPr lang="ru-RU" dirty="0" smtClean="0"/>
              <a:t> до </a:t>
            </a:r>
            <a:r>
              <a:rPr lang="ru-RU" dirty="0" err="1" smtClean="0"/>
              <a:t>рослин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тварин</a:t>
            </a:r>
            <a:r>
              <a:rPr lang="ru-RU" dirty="0" smtClean="0"/>
              <a:t>?</a:t>
            </a:r>
          </a:p>
          <a:p>
            <a:r>
              <a:rPr lang="uk-UA" dirty="0" smtClean="0"/>
              <a:t>Назвіть відмінні ознаки рослин і грибів, за якими гриби не можуть належати до рослин.</a:t>
            </a:r>
          </a:p>
          <a:p>
            <a:r>
              <a:rPr lang="uk-UA" dirty="0" smtClean="0"/>
              <a:t>Назвіть спільні ознаки рослин і грибів, за якими гриби могли б належати до рослин.</a:t>
            </a:r>
          </a:p>
          <a:p>
            <a:r>
              <a:rPr lang="uk-UA" dirty="0" smtClean="0"/>
              <a:t>Чи є спільна ознака у грибів і тварин?</a:t>
            </a:r>
          </a:p>
          <a:p>
            <a:r>
              <a:rPr lang="uk-UA" dirty="0" smtClean="0"/>
              <a:t>Читаючи, ви здивувалися. Чи не тому, що дізналися про різні види грибів? Які є гриби?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42451" y="5141842"/>
            <a:ext cx="1159565" cy="3644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Гриби</a:t>
            </a:r>
            <a:endParaRPr lang="ru-RU" dirty="0"/>
          </a:p>
        </p:txBody>
      </p:sp>
      <p:cxnSp>
        <p:nvCxnSpPr>
          <p:cNvPr id="6" name="Прямая со стрелкой 5"/>
          <p:cNvCxnSpPr>
            <a:stCxn id="4" idx="0"/>
          </p:cNvCxnSpPr>
          <p:nvPr/>
        </p:nvCxnSpPr>
        <p:spPr>
          <a:xfrm flipV="1">
            <a:off x="5622234" y="4591878"/>
            <a:ext cx="3314" cy="5499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74784" y="4275554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Сажкові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155376" y="5136945"/>
            <a:ext cx="1103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Дріжджі</a:t>
            </a:r>
            <a:endParaRPr lang="ru-RU" dirty="0"/>
          </a:p>
        </p:txBody>
      </p:sp>
      <p:cxnSp>
        <p:nvCxnSpPr>
          <p:cNvPr id="10" name="Прямая со стрелкой 9"/>
          <p:cNvCxnSpPr>
            <a:stCxn id="4" idx="3"/>
            <a:endCxn id="8" idx="1"/>
          </p:cNvCxnSpPr>
          <p:nvPr/>
        </p:nvCxnSpPr>
        <p:spPr>
          <a:xfrm flipV="1">
            <a:off x="6202016" y="5321611"/>
            <a:ext cx="953360" cy="24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113490" y="5136945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Цвіль</a:t>
            </a:r>
            <a:endParaRPr lang="ru-RU" dirty="0"/>
          </a:p>
        </p:txBody>
      </p:sp>
      <p:cxnSp>
        <p:nvCxnSpPr>
          <p:cNvPr id="13" name="Прямая со стрелкой 12"/>
          <p:cNvCxnSpPr>
            <a:stCxn id="4" idx="1"/>
            <a:endCxn id="11" idx="3"/>
          </p:cNvCxnSpPr>
          <p:nvPr/>
        </p:nvCxnSpPr>
        <p:spPr>
          <a:xfrm flipH="1" flipV="1">
            <a:off x="3852795" y="5321611"/>
            <a:ext cx="1189656" cy="24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915950" y="5998336"/>
            <a:ext cx="1412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Шапинкові</a:t>
            </a:r>
            <a:endParaRPr lang="ru-RU" dirty="0"/>
          </a:p>
        </p:txBody>
      </p:sp>
      <p:cxnSp>
        <p:nvCxnSpPr>
          <p:cNvPr id="16" name="Прямая со стрелкой 15"/>
          <p:cNvCxnSpPr>
            <a:stCxn id="4" idx="2"/>
            <a:endCxn id="14" idx="0"/>
          </p:cNvCxnSpPr>
          <p:nvPr/>
        </p:nvCxnSpPr>
        <p:spPr>
          <a:xfrm flipH="1">
            <a:off x="5622233" y="5506277"/>
            <a:ext cx="1" cy="4920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556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11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Цвіль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61" y="1264555"/>
            <a:ext cx="7339778" cy="5503663"/>
          </a:xfrm>
        </p:spPr>
      </p:pic>
    </p:spTree>
    <p:extLst>
      <p:ext uri="{BB962C8B-B14F-4D97-AF65-F5344CB8AC3E}">
        <p14:creationId xmlns:p14="http://schemas.microsoft.com/office/powerpoint/2010/main" val="238235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Дріжджі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1477618"/>
            <a:ext cx="8287003" cy="4972202"/>
          </a:xfrm>
        </p:spPr>
      </p:pic>
    </p:spTree>
    <p:extLst>
      <p:ext uri="{BB962C8B-B14F-4D97-AF65-F5344CB8AC3E}">
        <p14:creationId xmlns:p14="http://schemas.microsoft.com/office/powerpoint/2010/main" val="298895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Сажкові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30" y="1264555"/>
            <a:ext cx="4083774" cy="5445033"/>
          </a:xfrm>
        </p:spPr>
      </p:pic>
    </p:spTree>
    <p:extLst>
      <p:ext uri="{BB962C8B-B14F-4D97-AF65-F5344CB8AC3E}">
        <p14:creationId xmlns:p14="http://schemas.microsoft.com/office/powerpoint/2010/main" val="415541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021" y="2645067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uk-UA" sz="7200" dirty="0" smtClean="0"/>
              <a:t>Шапинкові гриби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352425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Боровик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111" y="1352809"/>
            <a:ext cx="7007680" cy="5258755"/>
          </a:xfrm>
        </p:spPr>
      </p:pic>
    </p:spTree>
    <p:extLst>
      <p:ext uri="{BB962C8B-B14F-4D97-AF65-F5344CB8AC3E}">
        <p14:creationId xmlns:p14="http://schemas.microsoft.com/office/powerpoint/2010/main" val="202113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Печериця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56"/>
          <a:stretch/>
        </p:blipFill>
        <p:spPr>
          <a:xfrm>
            <a:off x="2738699" y="1264555"/>
            <a:ext cx="8022066" cy="5465689"/>
          </a:xfrm>
        </p:spPr>
      </p:pic>
    </p:spTree>
    <p:extLst>
      <p:ext uri="{BB962C8B-B14F-4D97-AF65-F5344CB8AC3E}">
        <p14:creationId xmlns:p14="http://schemas.microsoft.com/office/powerpoint/2010/main" val="19367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Сироїжки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03" y="1264555"/>
            <a:ext cx="9476891" cy="5528186"/>
          </a:xfrm>
        </p:spPr>
      </p:pic>
    </p:spTree>
    <p:extLst>
      <p:ext uri="{BB962C8B-B14F-4D97-AF65-F5344CB8AC3E}">
        <p14:creationId xmlns:p14="http://schemas.microsoft.com/office/powerpoint/2010/main" val="8047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Лисички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43" y="1176614"/>
            <a:ext cx="8369714" cy="5569664"/>
          </a:xfrm>
        </p:spPr>
      </p:pic>
    </p:spTree>
    <p:extLst>
      <p:ext uri="{BB962C8B-B14F-4D97-AF65-F5344CB8AC3E}">
        <p14:creationId xmlns:p14="http://schemas.microsoft.com/office/powerpoint/2010/main" val="12074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Рижок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354" y="1169059"/>
            <a:ext cx="10113671" cy="5688941"/>
          </a:xfrm>
        </p:spPr>
      </p:pic>
    </p:spTree>
    <p:extLst>
      <p:ext uri="{BB962C8B-B14F-4D97-AF65-F5344CB8AC3E}">
        <p14:creationId xmlns:p14="http://schemas.microsoft.com/office/powerpoint/2010/main" val="256032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Опеньки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521" y="1218172"/>
            <a:ext cx="8794288" cy="5861814"/>
          </a:xfrm>
        </p:spPr>
      </p:pic>
    </p:spTree>
    <p:extLst>
      <p:ext uri="{BB962C8B-B14F-4D97-AF65-F5344CB8AC3E}">
        <p14:creationId xmlns:p14="http://schemas.microsoft.com/office/powerpoint/2010/main" val="32782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Мухомор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077" y="1211545"/>
            <a:ext cx="4130157" cy="5506877"/>
          </a:xfrm>
        </p:spPr>
      </p:pic>
    </p:spTree>
    <p:extLst>
      <p:ext uri="{BB962C8B-B14F-4D97-AF65-F5344CB8AC3E}">
        <p14:creationId xmlns:p14="http://schemas.microsoft.com/office/powerpoint/2010/main" val="380638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Бліда поганка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54"/>
          <a:stretch/>
        </p:blipFill>
        <p:spPr>
          <a:xfrm>
            <a:off x="4318104" y="1211546"/>
            <a:ext cx="4998174" cy="5441046"/>
          </a:xfrm>
        </p:spPr>
      </p:pic>
    </p:spTree>
    <p:extLst>
      <p:ext uri="{BB962C8B-B14F-4D97-AF65-F5344CB8AC3E}">
        <p14:creationId xmlns:p14="http://schemas.microsoft.com/office/powerpoint/2010/main" val="379159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Маслюк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251" y="1264555"/>
            <a:ext cx="7298566" cy="5449595"/>
          </a:xfrm>
        </p:spPr>
      </p:pic>
    </p:spTree>
    <p:extLst>
      <p:ext uri="{BB962C8B-B14F-4D97-AF65-F5344CB8AC3E}">
        <p14:creationId xmlns:p14="http://schemas.microsoft.com/office/powerpoint/2010/main" val="302045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Підберезник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356" y="1198294"/>
            <a:ext cx="7166044" cy="5374533"/>
          </a:xfrm>
        </p:spPr>
      </p:pic>
    </p:spTree>
    <p:extLst>
      <p:ext uri="{BB962C8B-B14F-4D97-AF65-F5344CB8AC3E}">
        <p14:creationId xmlns:p14="http://schemas.microsoft.com/office/powerpoint/2010/main" val="255660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Трутовик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707" y="1264555"/>
            <a:ext cx="7299823" cy="5474868"/>
          </a:xfrm>
        </p:spPr>
      </p:pic>
    </p:spTree>
    <p:extLst>
      <p:ext uri="{BB962C8B-B14F-4D97-AF65-F5344CB8AC3E}">
        <p14:creationId xmlns:p14="http://schemas.microsoft.com/office/powerpoint/2010/main" val="203944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Шапинкові гриби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4637758"/>
              </p:ext>
            </p:extLst>
          </p:nvPr>
        </p:nvGraphicFramePr>
        <p:xfrm>
          <a:off x="2589213" y="2133600"/>
          <a:ext cx="89154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8850">
                  <a:extLst>
                    <a:ext uri="{9D8B030D-6E8A-4147-A177-3AD203B41FA5}">
                      <a16:colId xmlns:a16="http://schemas.microsoft.com/office/drawing/2014/main" val="3345292479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4148093315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1579886741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1709054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Буодва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Живлення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Розмноження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Значення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857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Шапинка</a:t>
                      </a:r>
                    </a:p>
                    <a:p>
                      <a:r>
                        <a:rPr lang="uk-UA" dirty="0" smtClean="0"/>
                        <a:t>Ніжка</a:t>
                      </a:r>
                    </a:p>
                    <a:p>
                      <a:r>
                        <a:rPr lang="uk-UA" dirty="0" smtClean="0"/>
                        <a:t>Грибниця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Відмерлими рослинами і тваринами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Спорами, частинами </a:t>
                      </a:r>
                      <a:r>
                        <a:rPr lang="uk-UA" dirty="0" err="1" smtClean="0"/>
                        <a:t>корневища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Їжа</a:t>
                      </a:r>
                    </a:p>
                    <a:p>
                      <a:r>
                        <a:rPr lang="uk-UA" dirty="0" smtClean="0"/>
                        <a:t>Ліки</a:t>
                      </a:r>
                    </a:p>
                    <a:p>
                      <a:r>
                        <a:rPr lang="uk-UA" dirty="0" smtClean="0"/>
                        <a:t>Краса</a:t>
                      </a:r>
                    </a:p>
                    <a:p>
                      <a:r>
                        <a:rPr lang="uk-UA" dirty="0" smtClean="0"/>
                        <a:t>Санітари</a:t>
                      </a:r>
                    </a:p>
                    <a:p>
                      <a:r>
                        <a:rPr lang="uk-UA" dirty="0" smtClean="0"/>
                        <a:t>Хвороби!</a:t>
                      </a:r>
                    </a:p>
                    <a:p>
                      <a:r>
                        <a:rPr lang="uk-UA" dirty="0" smtClean="0"/>
                        <a:t>Смерть!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4858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867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Загадки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6886" y="1987826"/>
            <a:ext cx="10040247" cy="3949147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uk-UA" dirty="0" smtClean="0"/>
              <a:t>1) Поселився на пеньок</a:t>
            </a:r>
          </a:p>
          <a:p>
            <a:pPr marL="0" indent="0">
              <a:buNone/>
            </a:pPr>
            <a:r>
              <a:rPr lang="uk-UA" dirty="0" smtClean="0"/>
              <a:t>    Звуть мене …?</a:t>
            </a:r>
          </a:p>
          <a:p>
            <a:pPr marL="0" indent="0">
              <a:buNone/>
            </a:pPr>
            <a:r>
              <a:rPr lang="uk-UA" dirty="0" smtClean="0"/>
              <a:t>2) Ніжка висока, струнка, білувата,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Шапка світло-сіра або </a:t>
            </a:r>
            <a:r>
              <a:rPr lang="uk-UA" dirty="0" err="1" smtClean="0"/>
              <a:t>коричнувата</a:t>
            </a:r>
            <a:r>
              <a:rPr lang="uk-UA" dirty="0" smtClean="0"/>
              <a:t>,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Росту у лісі біля </a:t>
            </a:r>
            <a:r>
              <a:rPr lang="uk-UA" dirty="0" err="1" smtClean="0"/>
              <a:t>беріз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Я дуже смачний гриб.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3) Червона, жовта,</a:t>
            </a:r>
          </a:p>
          <a:p>
            <a:pPr marL="0" indent="0">
              <a:buNone/>
            </a:pPr>
            <a:r>
              <a:rPr lang="uk-UA" dirty="0" smtClean="0"/>
              <a:t>    Рожева, зеленкувата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Крихка шапка,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Товста біла ніжка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Звуть мене всі …?</a:t>
            </a:r>
          </a:p>
          <a:p>
            <a:pPr marL="0" indent="0">
              <a:buNone/>
            </a:pPr>
            <a:r>
              <a:rPr lang="uk-UA" dirty="0" smtClean="0"/>
              <a:t>4) Ми грибочки невеличкі,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А назвали нас …?</a:t>
            </a:r>
          </a:p>
          <a:p>
            <a:pPr marL="0" indent="0">
              <a:buNone/>
            </a:pPr>
            <a:r>
              <a:rPr lang="uk-UA" dirty="0" smtClean="0"/>
              <a:t>5) Людей і мух я трую,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А лосів лікую.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87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Ребуси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229" y="2133600"/>
            <a:ext cx="9683105" cy="383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6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Дешифрувальник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020" y="2133600"/>
            <a:ext cx="8960874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8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Шифрувальник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020" y="2133600"/>
            <a:ext cx="8960874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9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Підсумок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Про яке </a:t>
            </a:r>
            <a:r>
              <a:rPr lang="uk-UA" dirty="0" err="1" smtClean="0"/>
              <a:t>цартсво</a:t>
            </a:r>
            <a:r>
              <a:rPr lang="uk-UA" dirty="0" smtClean="0"/>
              <a:t> живої природи ви дізналися?</a:t>
            </a:r>
          </a:p>
          <a:p>
            <a:r>
              <a:rPr lang="uk-UA" dirty="0" smtClean="0"/>
              <a:t>Які є види грибів?</a:t>
            </a:r>
          </a:p>
          <a:p>
            <a:r>
              <a:rPr lang="uk-UA" dirty="0" smtClean="0"/>
              <a:t>З яких частин складається тіло шапинкового гриба?</a:t>
            </a:r>
          </a:p>
          <a:p>
            <a:r>
              <a:rPr lang="uk-UA" dirty="0" smtClean="0"/>
              <a:t>Як розмножувати гриби?</a:t>
            </a:r>
          </a:p>
          <a:p>
            <a:r>
              <a:rPr lang="uk-UA" dirty="0" smtClean="0"/>
              <a:t>Яке значення у природі ті житті людини мають гриби?</a:t>
            </a:r>
          </a:p>
          <a:p>
            <a:r>
              <a:rPr lang="uk-UA" dirty="0" smtClean="0"/>
              <a:t>Чому гриби належать до живої природи?</a:t>
            </a:r>
          </a:p>
          <a:p>
            <a:r>
              <a:rPr lang="uk-UA" dirty="0" smtClean="0"/>
              <a:t>Яке завдання (вправа, гра) вам найбільше сподобалося?</a:t>
            </a:r>
          </a:p>
          <a:p>
            <a:r>
              <a:rPr lang="uk-UA" dirty="0" smtClean="0"/>
              <a:t>На які питання вам важко </a:t>
            </a:r>
            <a:r>
              <a:rPr lang="uk-UA" dirty="0" err="1" smtClean="0"/>
              <a:t>віжповісти</a:t>
            </a:r>
            <a:r>
              <a:rPr lang="uk-UA" dirty="0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335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4" t="26158" r="15308" b="25614"/>
          <a:stretch/>
        </p:blipFill>
        <p:spPr>
          <a:xfrm>
            <a:off x="3856382" y="624110"/>
            <a:ext cx="4041913" cy="5943986"/>
          </a:xfrm>
        </p:spPr>
      </p:pic>
    </p:spTree>
    <p:extLst>
      <p:ext uri="{BB962C8B-B14F-4D97-AF65-F5344CB8AC3E}">
        <p14:creationId xmlns:p14="http://schemas.microsoft.com/office/powerpoint/2010/main" val="16632888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1047" y="2751084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7200" dirty="0" err="1" smtClean="0"/>
              <a:t>Дякую</a:t>
            </a:r>
            <a:r>
              <a:rPr lang="ru-RU" sz="7200" dirty="0" smtClean="0"/>
              <a:t> за </a:t>
            </a:r>
            <a:r>
              <a:rPr lang="ru-RU" sz="7200" dirty="0" err="1" smtClean="0"/>
              <a:t>увагу</a:t>
            </a:r>
            <a:r>
              <a:rPr lang="ru-RU" sz="7200" dirty="0" smtClean="0"/>
              <a:t>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12808780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218</TotalTime>
  <Words>314</Words>
  <Application>Microsoft Office PowerPoint</Application>
  <PresentationFormat>Широкоэкранный</PresentationFormat>
  <Paragraphs>92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Century Gothic</vt:lpstr>
      <vt:lpstr>Wingdings 3</vt:lpstr>
      <vt:lpstr>Легкий дым</vt:lpstr>
      <vt:lpstr>Гриби. Значення грибів. Їстівні та отруїні гриби</vt:lpstr>
      <vt:lpstr>Загадка</vt:lpstr>
      <vt:lpstr>Дайте відповідь</vt:lpstr>
      <vt:lpstr>Обери позицію</vt:lpstr>
      <vt:lpstr>Прочитайте текст</vt:lpstr>
      <vt:lpstr>Цвіль</vt:lpstr>
      <vt:lpstr>Дріжджі</vt:lpstr>
      <vt:lpstr>Сажкові</vt:lpstr>
      <vt:lpstr>Шапинкові гриби</vt:lpstr>
      <vt:lpstr>Боровик</vt:lpstr>
      <vt:lpstr>Печериця</vt:lpstr>
      <vt:lpstr>Сироїжки</vt:lpstr>
      <vt:lpstr>Лисички</vt:lpstr>
      <vt:lpstr>Рижок</vt:lpstr>
      <vt:lpstr>Опеньки</vt:lpstr>
      <vt:lpstr>Мухомор</vt:lpstr>
      <vt:lpstr>Бліда поганка</vt:lpstr>
      <vt:lpstr>Маслюк</vt:lpstr>
      <vt:lpstr>Підберезник</vt:lpstr>
      <vt:lpstr>Трутовик</vt:lpstr>
      <vt:lpstr>Шапинкові гриби</vt:lpstr>
      <vt:lpstr>Загадки</vt:lpstr>
      <vt:lpstr>Ребуси</vt:lpstr>
      <vt:lpstr>Дешифрувальник</vt:lpstr>
      <vt:lpstr>Шифрувальник</vt:lpstr>
      <vt:lpstr>Підсумок </vt:lpstr>
      <vt:lpstr>Презентация PowerPoint</vt:lpstr>
      <vt:lpstr>Дякую за увагу!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Гриби. Значення грибів. Їстівні та отруїні гриби</dc:title>
  <dc:creator>Andrey</dc:creator>
  <cp:lastModifiedBy>Andrey</cp:lastModifiedBy>
  <cp:revision>15</cp:revision>
  <dcterms:created xsi:type="dcterms:W3CDTF">2021-12-16T06:53:12Z</dcterms:created>
  <dcterms:modified xsi:type="dcterms:W3CDTF">2021-12-28T10:50:29Z</dcterms:modified>
</cp:coreProperties>
</file>