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519" r:id="rId3"/>
    <p:sldId id="257" r:id="rId4"/>
    <p:sldId id="521" r:id="rId5"/>
    <p:sldId id="522" r:id="rId6"/>
    <p:sldId id="520" r:id="rId7"/>
    <p:sldId id="523" r:id="rId8"/>
    <p:sldId id="524" r:id="rId9"/>
    <p:sldId id="525" r:id="rId10"/>
    <p:sldId id="526" r:id="rId11"/>
    <p:sldId id="527" r:id="rId12"/>
    <p:sldId id="528" r:id="rId13"/>
    <p:sldId id="529" r:id="rId14"/>
    <p:sldId id="530" r:id="rId15"/>
    <p:sldId id="531" r:id="rId16"/>
    <p:sldId id="532" r:id="rId17"/>
    <p:sldId id="533" r:id="rId18"/>
    <p:sldId id="534" r:id="rId19"/>
    <p:sldId id="535" r:id="rId20"/>
    <p:sldId id="536" r:id="rId21"/>
    <p:sldId id="537" r:id="rId22"/>
    <p:sldId id="538" r:id="rId23"/>
    <p:sldId id="541" r:id="rId24"/>
    <p:sldId id="539" r:id="rId25"/>
    <p:sldId id="540" r:id="rId26"/>
    <p:sldId id="511" r:id="rId27"/>
    <p:sldId id="510" r:id="rId28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4995" autoAdjust="0"/>
    <p:restoredTop sz="94660"/>
  </p:normalViewPr>
  <p:slideViewPr>
    <p:cSldViewPr snapToGrid="0">
      <p:cViewPr varScale="1">
        <p:scale>
          <a:sx n="61" d="100"/>
          <a:sy n="61" d="100"/>
        </p:scale>
        <p:origin x="884" y="6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и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53407C1D-0CDB-C0A6-94C9-0B55BFAC5414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uk-UA"/>
              <a:t>Клацніть, щоб редагувати стиль зразка заголовка</a:t>
            </a:r>
            <a:endParaRPr lang="en-US"/>
          </a:p>
        </p:txBody>
      </p:sp>
      <p:sp>
        <p:nvSpPr>
          <p:cNvPr id="3" name="Підзаголовок 2">
            <a:extLst>
              <a:ext uri="{FF2B5EF4-FFF2-40B4-BE49-F238E27FC236}">
                <a16:creationId xmlns:a16="http://schemas.microsoft.com/office/drawing/2014/main" id="{B2FD1571-3680-5E16-0C84-4CC816430237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uk-UA"/>
              <a:t>Клацніть, щоб редагувати стиль зразка підзаголовка</a:t>
            </a:r>
            <a:endParaRPr lang="en-US"/>
          </a:p>
        </p:txBody>
      </p:sp>
      <p:sp>
        <p:nvSpPr>
          <p:cNvPr id="4" name="Місце для дати 3">
            <a:extLst>
              <a:ext uri="{FF2B5EF4-FFF2-40B4-BE49-F238E27FC236}">
                <a16:creationId xmlns:a16="http://schemas.microsoft.com/office/drawing/2014/main" id="{7E9863E5-5B97-E7D4-977E-2AB0B6E627F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009364-74C7-49B4-B3E7-28D70BB88536}" type="datetimeFigureOut">
              <a:rPr lang="en-US" smtClean="0"/>
              <a:t>10/12/2024</a:t>
            </a:fld>
            <a:endParaRPr lang="en-US"/>
          </a:p>
        </p:txBody>
      </p:sp>
      <p:sp>
        <p:nvSpPr>
          <p:cNvPr id="5" name="Місце для нижнього колонтитула 4">
            <a:extLst>
              <a:ext uri="{FF2B5EF4-FFF2-40B4-BE49-F238E27FC236}">
                <a16:creationId xmlns:a16="http://schemas.microsoft.com/office/drawing/2014/main" id="{C429FA2C-5669-DE2E-3515-6B150BBBDD9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Місце для номера слайда 5">
            <a:extLst>
              <a:ext uri="{FF2B5EF4-FFF2-40B4-BE49-F238E27FC236}">
                <a16:creationId xmlns:a16="http://schemas.microsoft.com/office/drawing/2014/main" id="{1931B8F4-29C6-17C2-3AB2-7047B8EC1FC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F1E16E-88D3-43E1-A426-DA757175A440}" type="slidenum">
              <a:rPr lang="en-US" smtClean="0"/>
              <a:t>‹№›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3982505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Назва та вмі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A26F91E2-9582-0446-EE03-738801A4D12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/>
              <a:t>Клацніть, щоб редагувати стиль зразка заголовка</a:t>
            </a:r>
            <a:endParaRPr lang="en-US"/>
          </a:p>
        </p:txBody>
      </p:sp>
      <p:sp>
        <p:nvSpPr>
          <p:cNvPr id="3" name="Місце для вмісту 2">
            <a:extLst>
              <a:ext uri="{FF2B5EF4-FFF2-40B4-BE49-F238E27FC236}">
                <a16:creationId xmlns:a16="http://schemas.microsoft.com/office/drawing/2014/main" id="{DBEF19BB-4BF2-FE43-D240-DE06FCD0D68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  <a:endParaRPr lang="en-US"/>
          </a:p>
        </p:txBody>
      </p:sp>
      <p:sp>
        <p:nvSpPr>
          <p:cNvPr id="4" name="Місце для дати 3">
            <a:extLst>
              <a:ext uri="{FF2B5EF4-FFF2-40B4-BE49-F238E27FC236}">
                <a16:creationId xmlns:a16="http://schemas.microsoft.com/office/drawing/2014/main" id="{CAC9902F-8421-97B1-EDFE-359C1474DB2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009364-74C7-49B4-B3E7-28D70BB88536}" type="datetimeFigureOut">
              <a:rPr lang="en-US" smtClean="0"/>
              <a:t>10/12/2024</a:t>
            </a:fld>
            <a:endParaRPr lang="en-US"/>
          </a:p>
        </p:txBody>
      </p:sp>
      <p:sp>
        <p:nvSpPr>
          <p:cNvPr id="5" name="Місце для нижнього колонтитула 4">
            <a:extLst>
              <a:ext uri="{FF2B5EF4-FFF2-40B4-BE49-F238E27FC236}">
                <a16:creationId xmlns:a16="http://schemas.microsoft.com/office/drawing/2014/main" id="{DEFB35B1-3D6E-A927-4339-CE6509DDBAF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Місце для номера слайда 5">
            <a:extLst>
              <a:ext uri="{FF2B5EF4-FFF2-40B4-BE49-F238E27FC236}">
                <a16:creationId xmlns:a16="http://schemas.microsoft.com/office/drawing/2014/main" id="{1827ECC7-41BD-2516-A050-1E455A3BA8E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F1E16E-88D3-43E1-A426-DA757175A440}" type="slidenum">
              <a:rPr lang="en-US" smtClean="0"/>
              <a:t>‹№›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4341979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Назва розділ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CF475002-6DC1-31BE-04DA-DD1C26D3349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uk-UA"/>
              <a:t>Клацніть, щоб редагувати стиль зразка заголовка</a:t>
            </a:r>
            <a:endParaRPr lang="en-US"/>
          </a:p>
        </p:txBody>
      </p:sp>
      <p:sp>
        <p:nvSpPr>
          <p:cNvPr id="3" name="Місце для тексту 2">
            <a:extLst>
              <a:ext uri="{FF2B5EF4-FFF2-40B4-BE49-F238E27FC236}">
                <a16:creationId xmlns:a16="http://schemas.microsoft.com/office/drawing/2014/main" id="{33D47567-74CC-2982-33C0-2E49646168D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4" name="Місце для дати 3">
            <a:extLst>
              <a:ext uri="{FF2B5EF4-FFF2-40B4-BE49-F238E27FC236}">
                <a16:creationId xmlns:a16="http://schemas.microsoft.com/office/drawing/2014/main" id="{AB0610F2-D9DA-D7BD-2CB2-671E61F09F8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009364-74C7-49B4-B3E7-28D70BB88536}" type="datetimeFigureOut">
              <a:rPr lang="en-US" smtClean="0"/>
              <a:t>10/12/2024</a:t>
            </a:fld>
            <a:endParaRPr lang="en-US"/>
          </a:p>
        </p:txBody>
      </p:sp>
      <p:sp>
        <p:nvSpPr>
          <p:cNvPr id="5" name="Місце для нижнього колонтитула 4">
            <a:extLst>
              <a:ext uri="{FF2B5EF4-FFF2-40B4-BE49-F238E27FC236}">
                <a16:creationId xmlns:a16="http://schemas.microsoft.com/office/drawing/2014/main" id="{EAB6DA56-9480-155D-2ED2-06EFA4238F4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Місце для номера слайда 5">
            <a:extLst>
              <a:ext uri="{FF2B5EF4-FFF2-40B4-BE49-F238E27FC236}">
                <a16:creationId xmlns:a16="http://schemas.microsoft.com/office/drawing/2014/main" id="{C3AF9E59-88E9-DD76-E004-6A083AA0E19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F1E16E-88D3-43E1-A426-DA757175A440}" type="slidenum">
              <a:rPr lang="en-US" smtClean="0"/>
              <a:t>‹№›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0669169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’єкт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9F9F1E4B-9A6B-A4A1-0D4D-37244391B6C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/>
              <a:t>Клацніть, щоб редагувати стиль зразка заголовка</a:t>
            </a:r>
            <a:endParaRPr lang="en-US"/>
          </a:p>
        </p:txBody>
      </p:sp>
      <p:sp>
        <p:nvSpPr>
          <p:cNvPr id="3" name="Місце для вмісту 2">
            <a:extLst>
              <a:ext uri="{FF2B5EF4-FFF2-40B4-BE49-F238E27FC236}">
                <a16:creationId xmlns:a16="http://schemas.microsoft.com/office/drawing/2014/main" id="{9EA81777-551C-2E8F-4FB1-DD332BD4DFDA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  <a:endParaRPr lang="en-US"/>
          </a:p>
        </p:txBody>
      </p:sp>
      <p:sp>
        <p:nvSpPr>
          <p:cNvPr id="4" name="Місце для вмісту 3">
            <a:extLst>
              <a:ext uri="{FF2B5EF4-FFF2-40B4-BE49-F238E27FC236}">
                <a16:creationId xmlns:a16="http://schemas.microsoft.com/office/drawing/2014/main" id="{ACE6A91B-4485-C5D3-2981-CBE3594EAC06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  <a:endParaRPr lang="en-US"/>
          </a:p>
        </p:txBody>
      </p:sp>
      <p:sp>
        <p:nvSpPr>
          <p:cNvPr id="5" name="Місце для дати 4">
            <a:extLst>
              <a:ext uri="{FF2B5EF4-FFF2-40B4-BE49-F238E27FC236}">
                <a16:creationId xmlns:a16="http://schemas.microsoft.com/office/drawing/2014/main" id="{D3F6DD72-5DEE-0FF8-9694-C6995FD1E53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009364-74C7-49B4-B3E7-28D70BB88536}" type="datetimeFigureOut">
              <a:rPr lang="en-US" smtClean="0"/>
              <a:t>10/12/2024</a:t>
            </a:fld>
            <a:endParaRPr lang="en-US"/>
          </a:p>
        </p:txBody>
      </p:sp>
      <p:sp>
        <p:nvSpPr>
          <p:cNvPr id="6" name="Місце для нижнього колонтитула 5">
            <a:extLst>
              <a:ext uri="{FF2B5EF4-FFF2-40B4-BE49-F238E27FC236}">
                <a16:creationId xmlns:a16="http://schemas.microsoft.com/office/drawing/2014/main" id="{594CA417-0280-22B6-D058-823CCCE2A37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Місце для номера слайда 6">
            <a:extLst>
              <a:ext uri="{FF2B5EF4-FFF2-40B4-BE49-F238E27FC236}">
                <a16:creationId xmlns:a16="http://schemas.microsoft.com/office/drawing/2014/main" id="{5C6C9F55-4712-8165-4053-748CE2438CA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F1E16E-88D3-43E1-A426-DA757175A440}" type="slidenum">
              <a:rPr lang="en-US" smtClean="0"/>
              <a:t>‹№›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2725728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Порівнянн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3833BCF8-2C19-47A2-A1AE-36674E70012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uk-UA"/>
              <a:t>Клацніть, щоб редагувати стиль зразка заголовка</a:t>
            </a:r>
            <a:endParaRPr lang="en-US"/>
          </a:p>
        </p:txBody>
      </p:sp>
      <p:sp>
        <p:nvSpPr>
          <p:cNvPr id="3" name="Місце для тексту 2">
            <a:extLst>
              <a:ext uri="{FF2B5EF4-FFF2-40B4-BE49-F238E27FC236}">
                <a16:creationId xmlns:a16="http://schemas.microsoft.com/office/drawing/2014/main" id="{10E9C4DE-DEC8-D3E3-5BEF-8988308BE2B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4" name="Місце для вмісту 3">
            <a:extLst>
              <a:ext uri="{FF2B5EF4-FFF2-40B4-BE49-F238E27FC236}">
                <a16:creationId xmlns:a16="http://schemas.microsoft.com/office/drawing/2014/main" id="{67388908-A0E2-7225-4F1F-8C1F2236F9E2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  <a:endParaRPr lang="en-US"/>
          </a:p>
        </p:txBody>
      </p:sp>
      <p:sp>
        <p:nvSpPr>
          <p:cNvPr id="5" name="Місце для тексту 4">
            <a:extLst>
              <a:ext uri="{FF2B5EF4-FFF2-40B4-BE49-F238E27FC236}">
                <a16:creationId xmlns:a16="http://schemas.microsoft.com/office/drawing/2014/main" id="{BCE5299A-F187-814E-337D-998F205D9A88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6" name="Місце для вмісту 5">
            <a:extLst>
              <a:ext uri="{FF2B5EF4-FFF2-40B4-BE49-F238E27FC236}">
                <a16:creationId xmlns:a16="http://schemas.microsoft.com/office/drawing/2014/main" id="{883E7CD7-A449-91FA-2877-36FC07AC40FA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  <a:endParaRPr lang="en-US"/>
          </a:p>
        </p:txBody>
      </p:sp>
      <p:sp>
        <p:nvSpPr>
          <p:cNvPr id="7" name="Місце для дати 6">
            <a:extLst>
              <a:ext uri="{FF2B5EF4-FFF2-40B4-BE49-F238E27FC236}">
                <a16:creationId xmlns:a16="http://schemas.microsoft.com/office/drawing/2014/main" id="{180711DF-8F23-EA07-547E-BD610E1AF47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009364-74C7-49B4-B3E7-28D70BB88536}" type="datetimeFigureOut">
              <a:rPr lang="en-US" smtClean="0"/>
              <a:t>10/12/2024</a:t>
            </a:fld>
            <a:endParaRPr lang="en-US"/>
          </a:p>
        </p:txBody>
      </p:sp>
      <p:sp>
        <p:nvSpPr>
          <p:cNvPr id="8" name="Місце для нижнього колонтитула 7">
            <a:extLst>
              <a:ext uri="{FF2B5EF4-FFF2-40B4-BE49-F238E27FC236}">
                <a16:creationId xmlns:a16="http://schemas.microsoft.com/office/drawing/2014/main" id="{8D4B57B5-B5BC-D0BD-5DAD-B2E2D2258F3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Місце для номера слайда 8">
            <a:extLst>
              <a:ext uri="{FF2B5EF4-FFF2-40B4-BE49-F238E27FC236}">
                <a16:creationId xmlns:a16="http://schemas.microsoft.com/office/drawing/2014/main" id="{2F6C502C-177C-75CB-3078-E372D8C814E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F1E16E-88D3-43E1-A426-DA757175A440}" type="slidenum">
              <a:rPr lang="en-US" smtClean="0"/>
              <a:t>‹№›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2489804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Лише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FB35F84B-293C-2C2A-92DB-CAB0C4387AF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/>
              <a:t>Клацніть, щоб редагувати стиль зразка заголовка</a:t>
            </a:r>
            <a:endParaRPr lang="en-US"/>
          </a:p>
        </p:txBody>
      </p:sp>
      <p:sp>
        <p:nvSpPr>
          <p:cNvPr id="3" name="Місце для дати 2">
            <a:extLst>
              <a:ext uri="{FF2B5EF4-FFF2-40B4-BE49-F238E27FC236}">
                <a16:creationId xmlns:a16="http://schemas.microsoft.com/office/drawing/2014/main" id="{A37F9CB6-AA1E-A4D7-4EEF-A8A1C86A654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009364-74C7-49B4-B3E7-28D70BB88536}" type="datetimeFigureOut">
              <a:rPr lang="en-US" smtClean="0"/>
              <a:t>10/12/2024</a:t>
            </a:fld>
            <a:endParaRPr lang="en-US"/>
          </a:p>
        </p:txBody>
      </p:sp>
      <p:sp>
        <p:nvSpPr>
          <p:cNvPr id="4" name="Місце для нижнього колонтитула 3">
            <a:extLst>
              <a:ext uri="{FF2B5EF4-FFF2-40B4-BE49-F238E27FC236}">
                <a16:creationId xmlns:a16="http://schemas.microsoft.com/office/drawing/2014/main" id="{18F79F7E-89A0-2CD1-860D-ADC1C99CD15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Місце для номера слайда 4">
            <a:extLst>
              <a:ext uri="{FF2B5EF4-FFF2-40B4-BE49-F238E27FC236}">
                <a16:creationId xmlns:a16="http://schemas.microsoft.com/office/drawing/2014/main" id="{4CD5EE48-6E46-005D-2B28-20E536680DF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F1E16E-88D3-43E1-A426-DA757175A440}" type="slidenum">
              <a:rPr lang="en-US" smtClean="0"/>
              <a:t>‹№›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4905110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и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Місце для дати 1">
            <a:extLst>
              <a:ext uri="{FF2B5EF4-FFF2-40B4-BE49-F238E27FC236}">
                <a16:creationId xmlns:a16="http://schemas.microsoft.com/office/drawing/2014/main" id="{5E2EC402-54A1-6582-4673-F1D555FC8C1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009364-74C7-49B4-B3E7-28D70BB88536}" type="datetimeFigureOut">
              <a:rPr lang="en-US" smtClean="0"/>
              <a:t>10/12/2024</a:t>
            </a:fld>
            <a:endParaRPr lang="en-US"/>
          </a:p>
        </p:txBody>
      </p:sp>
      <p:sp>
        <p:nvSpPr>
          <p:cNvPr id="3" name="Місце для нижнього колонтитула 2">
            <a:extLst>
              <a:ext uri="{FF2B5EF4-FFF2-40B4-BE49-F238E27FC236}">
                <a16:creationId xmlns:a16="http://schemas.microsoft.com/office/drawing/2014/main" id="{BDCC9893-FA41-B070-334F-B94A76CDBAF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Місце для номера слайда 3">
            <a:extLst>
              <a:ext uri="{FF2B5EF4-FFF2-40B4-BE49-F238E27FC236}">
                <a16:creationId xmlns:a16="http://schemas.microsoft.com/office/drawing/2014/main" id="{46F78F9B-9A0B-5333-6DD2-DC3739417AA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F1E16E-88D3-43E1-A426-DA757175A440}" type="slidenum">
              <a:rPr lang="en-US" smtClean="0"/>
              <a:t>‹№›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783940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Вміст і підпис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80FE177F-0D16-2880-7EB5-4B9DC042C02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uk-UA"/>
              <a:t>Клацніть, щоб редагувати стиль зразка заголовка</a:t>
            </a:r>
            <a:endParaRPr lang="en-US"/>
          </a:p>
        </p:txBody>
      </p:sp>
      <p:sp>
        <p:nvSpPr>
          <p:cNvPr id="3" name="Місце для вмісту 2">
            <a:extLst>
              <a:ext uri="{FF2B5EF4-FFF2-40B4-BE49-F238E27FC236}">
                <a16:creationId xmlns:a16="http://schemas.microsoft.com/office/drawing/2014/main" id="{E4281921-71EB-82D9-A8F6-A96B3655172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  <a:endParaRPr lang="en-US"/>
          </a:p>
        </p:txBody>
      </p:sp>
      <p:sp>
        <p:nvSpPr>
          <p:cNvPr id="4" name="Місце для тексту 3">
            <a:extLst>
              <a:ext uri="{FF2B5EF4-FFF2-40B4-BE49-F238E27FC236}">
                <a16:creationId xmlns:a16="http://schemas.microsoft.com/office/drawing/2014/main" id="{7FAA616C-2E75-7FE2-231E-A056EE373FDC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5" name="Місце для дати 4">
            <a:extLst>
              <a:ext uri="{FF2B5EF4-FFF2-40B4-BE49-F238E27FC236}">
                <a16:creationId xmlns:a16="http://schemas.microsoft.com/office/drawing/2014/main" id="{E0F925AD-7076-E85C-85E5-A98B3ADFA6B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009364-74C7-49B4-B3E7-28D70BB88536}" type="datetimeFigureOut">
              <a:rPr lang="en-US" smtClean="0"/>
              <a:t>10/12/2024</a:t>
            </a:fld>
            <a:endParaRPr lang="en-US"/>
          </a:p>
        </p:txBody>
      </p:sp>
      <p:sp>
        <p:nvSpPr>
          <p:cNvPr id="6" name="Місце для нижнього колонтитула 5">
            <a:extLst>
              <a:ext uri="{FF2B5EF4-FFF2-40B4-BE49-F238E27FC236}">
                <a16:creationId xmlns:a16="http://schemas.microsoft.com/office/drawing/2014/main" id="{FDE5E4FE-91D3-AADE-46F2-79D09FD7AD0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Місце для номера слайда 6">
            <a:extLst>
              <a:ext uri="{FF2B5EF4-FFF2-40B4-BE49-F238E27FC236}">
                <a16:creationId xmlns:a16="http://schemas.microsoft.com/office/drawing/2014/main" id="{368E2131-F4CD-19BE-9308-4A20B974C72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F1E16E-88D3-43E1-A426-DA757175A440}" type="slidenum">
              <a:rPr lang="en-US" smtClean="0"/>
              <a:t>‹№›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9783198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і підпис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CECFE180-CE75-ABAC-104A-5D258192CD4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uk-UA"/>
              <a:t>Клацніть, щоб редагувати стиль зразка заголовка</a:t>
            </a:r>
            <a:endParaRPr lang="en-US"/>
          </a:p>
        </p:txBody>
      </p:sp>
      <p:sp>
        <p:nvSpPr>
          <p:cNvPr id="3" name="Місце для зображення 2">
            <a:extLst>
              <a:ext uri="{FF2B5EF4-FFF2-40B4-BE49-F238E27FC236}">
                <a16:creationId xmlns:a16="http://schemas.microsoft.com/office/drawing/2014/main" id="{56CE1B24-4E8A-8D78-08E0-99BC4663E500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Місце для тексту 3">
            <a:extLst>
              <a:ext uri="{FF2B5EF4-FFF2-40B4-BE49-F238E27FC236}">
                <a16:creationId xmlns:a16="http://schemas.microsoft.com/office/drawing/2014/main" id="{BD7D48AA-00ED-FB5B-2582-F2E8AF5FD15A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5" name="Місце для дати 4">
            <a:extLst>
              <a:ext uri="{FF2B5EF4-FFF2-40B4-BE49-F238E27FC236}">
                <a16:creationId xmlns:a16="http://schemas.microsoft.com/office/drawing/2014/main" id="{E8185FE1-7AA5-8868-5EB4-070C24D5FF9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009364-74C7-49B4-B3E7-28D70BB88536}" type="datetimeFigureOut">
              <a:rPr lang="en-US" smtClean="0"/>
              <a:t>10/12/2024</a:t>
            </a:fld>
            <a:endParaRPr lang="en-US"/>
          </a:p>
        </p:txBody>
      </p:sp>
      <p:sp>
        <p:nvSpPr>
          <p:cNvPr id="6" name="Місце для нижнього колонтитула 5">
            <a:extLst>
              <a:ext uri="{FF2B5EF4-FFF2-40B4-BE49-F238E27FC236}">
                <a16:creationId xmlns:a16="http://schemas.microsoft.com/office/drawing/2014/main" id="{0FAB0C7C-CF8C-BC20-16EB-D3B69A208DD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Місце для номера слайда 6">
            <a:extLst>
              <a:ext uri="{FF2B5EF4-FFF2-40B4-BE49-F238E27FC236}">
                <a16:creationId xmlns:a16="http://schemas.microsoft.com/office/drawing/2014/main" id="{0BF63F37-34F7-2B73-C724-3200094D5BB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F1E16E-88D3-43E1-A426-DA757175A440}" type="slidenum">
              <a:rPr lang="en-US" smtClean="0"/>
              <a:t>‹№›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448479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і вертикальни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CF22FEFC-743B-A5CE-F869-C32D98A64F9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/>
              <a:t>Клацніть, щоб редагувати стиль зразка заголовка</a:t>
            </a:r>
            <a:endParaRPr lang="en-US"/>
          </a:p>
        </p:txBody>
      </p:sp>
      <p:sp>
        <p:nvSpPr>
          <p:cNvPr id="3" name="Місце для вертикального тексту 2">
            <a:extLst>
              <a:ext uri="{FF2B5EF4-FFF2-40B4-BE49-F238E27FC236}">
                <a16:creationId xmlns:a16="http://schemas.microsoft.com/office/drawing/2014/main" id="{60327F86-5FFC-165C-6CD4-E89CCA62A8B7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  <a:endParaRPr lang="en-US"/>
          </a:p>
        </p:txBody>
      </p:sp>
      <p:sp>
        <p:nvSpPr>
          <p:cNvPr id="4" name="Місце для дати 3">
            <a:extLst>
              <a:ext uri="{FF2B5EF4-FFF2-40B4-BE49-F238E27FC236}">
                <a16:creationId xmlns:a16="http://schemas.microsoft.com/office/drawing/2014/main" id="{471ED17A-6066-359A-467B-FD6D9F07EE1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009364-74C7-49B4-B3E7-28D70BB88536}" type="datetimeFigureOut">
              <a:rPr lang="en-US" smtClean="0"/>
              <a:t>10/12/2024</a:t>
            </a:fld>
            <a:endParaRPr lang="en-US"/>
          </a:p>
        </p:txBody>
      </p:sp>
      <p:sp>
        <p:nvSpPr>
          <p:cNvPr id="5" name="Місце для нижнього колонтитула 4">
            <a:extLst>
              <a:ext uri="{FF2B5EF4-FFF2-40B4-BE49-F238E27FC236}">
                <a16:creationId xmlns:a16="http://schemas.microsoft.com/office/drawing/2014/main" id="{0FE94037-F83B-345A-C564-2A4724E9CF6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Місце для номера слайда 5">
            <a:extLst>
              <a:ext uri="{FF2B5EF4-FFF2-40B4-BE49-F238E27FC236}">
                <a16:creationId xmlns:a16="http://schemas.microsoft.com/office/drawing/2014/main" id="{6ED9EF78-5EAB-4CD8-8D5D-FE919414EF5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F1E16E-88D3-43E1-A426-DA757175A440}" type="slidenum">
              <a:rPr lang="en-US" smtClean="0"/>
              <a:t>‹№›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4279434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ий заголовок і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ий заголовок 1">
            <a:extLst>
              <a:ext uri="{FF2B5EF4-FFF2-40B4-BE49-F238E27FC236}">
                <a16:creationId xmlns:a16="http://schemas.microsoft.com/office/drawing/2014/main" id="{4B147493-8AE9-BE5C-DEC3-5C7E4D9311CB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uk-UA"/>
              <a:t>Клацніть, щоб редагувати стиль зразка заголовка</a:t>
            </a:r>
            <a:endParaRPr lang="en-US"/>
          </a:p>
        </p:txBody>
      </p:sp>
      <p:sp>
        <p:nvSpPr>
          <p:cNvPr id="3" name="Місце для вертикального тексту 2">
            <a:extLst>
              <a:ext uri="{FF2B5EF4-FFF2-40B4-BE49-F238E27FC236}">
                <a16:creationId xmlns:a16="http://schemas.microsoft.com/office/drawing/2014/main" id="{1E23F0D6-1988-93F0-780E-36EFC73549E8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  <a:endParaRPr lang="en-US"/>
          </a:p>
        </p:txBody>
      </p:sp>
      <p:sp>
        <p:nvSpPr>
          <p:cNvPr id="4" name="Місце для дати 3">
            <a:extLst>
              <a:ext uri="{FF2B5EF4-FFF2-40B4-BE49-F238E27FC236}">
                <a16:creationId xmlns:a16="http://schemas.microsoft.com/office/drawing/2014/main" id="{7D93D82C-DAB9-296F-5E27-CB9BEDEDDF3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009364-74C7-49B4-B3E7-28D70BB88536}" type="datetimeFigureOut">
              <a:rPr lang="en-US" smtClean="0"/>
              <a:t>10/12/2024</a:t>
            </a:fld>
            <a:endParaRPr lang="en-US"/>
          </a:p>
        </p:txBody>
      </p:sp>
      <p:sp>
        <p:nvSpPr>
          <p:cNvPr id="5" name="Місце для нижнього колонтитула 4">
            <a:extLst>
              <a:ext uri="{FF2B5EF4-FFF2-40B4-BE49-F238E27FC236}">
                <a16:creationId xmlns:a16="http://schemas.microsoft.com/office/drawing/2014/main" id="{F308DD18-F2E7-4C07-BDE3-04AE5826DBC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Місце для номера слайда 5">
            <a:extLst>
              <a:ext uri="{FF2B5EF4-FFF2-40B4-BE49-F238E27FC236}">
                <a16:creationId xmlns:a16="http://schemas.microsoft.com/office/drawing/2014/main" id="{D1643B9E-9F62-E548-2D4A-FDEDE50CDC8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F1E16E-88D3-43E1-A426-DA757175A440}" type="slidenum">
              <a:rPr lang="en-US" smtClean="0"/>
              <a:t>‹№›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5069091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Місце для заголовка 1">
            <a:extLst>
              <a:ext uri="{FF2B5EF4-FFF2-40B4-BE49-F238E27FC236}">
                <a16:creationId xmlns:a16="http://schemas.microsoft.com/office/drawing/2014/main" id="{7EE70C24-00D0-5EE7-E678-D522748D04C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uk-UA"/>
              <a:t>Клацніть, щоб редагувати стиль зразка заголовка</a:t>
            </a:r>
            <a:endParaRPr lang="en-US"/>
          </a:p>
        </p:txBody>
      </p:sp>
      <p:sp>
        <p:nvSpPr>
          <p:cNvPr id="3" name="Місце для тексту 2">
            <a:extLst>
              <a:ext uri="{FF2B5EF4-FFF2-40B4-BE49-F238E27FC236}">
                <a16:creationId xmlns:a16="http://schemas.microsoft.com/office/drawing/2014/main" id="{FFA07E54-8776-EE6C-1621-E958E54E264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  <a:endParaRPr lang="en-US"/>
          </a:p>
        </p:txBody>
      </p:sp>
      <p:sp>
        <p:nvSpPr>
          <p:cNvPr id="4" name="Місце для дати 3">
            <a:extLst>
              <a:ext uri="{FF2B5EF4-FFF2-40B4-BE49-F238E27FC236}">
                <a16:creationId xmlns:a16="http://schemas.microsoft.com/office/drawing/2014/main" id="{6BA2A224-CEB9-739C-7D37-52BC15E4B84F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3009364-74C7-49B4-B3E7-28D70BB88536}" type="datetimeFigureOut">
              <a:rPr lang="en-US" smtClean="0"/>
              <a:t>10/12/2024</a:t>
            </a:fld>
            <a:endParaRPr lang="en-US"/>
          </a:p>
        </p:txBody>
      </p:sp>
      <p:sp>
        <p:nvSpPr>
          <p:cNvPr id="5" name="Місце для нижнього колонтитула 4">
            <a:extLst>
              <a:ext uri="{FF2B5EF4-FFF2-40B4-BE49-F238E27FC236}">
                <a16:creationId xmlns:a16="http://schemas.microsoft.com/office/drawing/2014/main" id="{E40B6938-A23F-5C27-88CA-F14BBBEFB633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Місце для номера слайда 5">
            <a:extLst>
              <a:ext uri="{FF2B5EF4-FFF2-40B4-BE49-F238E27FC236}">
                <a16:creationId xmlns:a16="http://schemas.microsoft.com/office/drawing/2014/main" id="{C50FE915-35CE-9E66-3DB7-8D3D695AF4F0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4F1E16E-88D3-43E1-A426-DA757175A440}" type="slidenum">
              <a:rPr lang="en-US" smtClean="0"/>
              <a:t>‹№›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2390980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.png"/><Relationship Id="rId4" Type="http://schemas.microsoft.com/office/2007/relationships/hdphoto" Target="../media/hdphoto1.wdp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microsoft.com/office/2007/relationships/hdphoto" Target="../media/hdphoto3.wdp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microsoft.com/office/2007/relationships/hdphoto" Target="../media/hdphoto4.wdp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microsoft.com/office/2007/relationships/hdphoto" Target="../media/hdphoto5.wdp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microsoft.com/office/2007/relationships/hdphoto" Target="../media/hdphoto6.wdp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Box 7">
            <a:extLst>
              <a:ext uri="{FF2B5EF4-FFF2-40B4-BE49-F238E27FC236}">
                <a16:creationId xmlns:a16="http://schemas.microsoft.com/office/drawing/2014/main" id="{48799BB0-2A6C-96E5-FDC1-1D1346BD4EDF}"/>
              </a:ext>
            </a:extLst>
          </p:cNvPr>
          <p:cNvSpPr txBox="1"/>
          <p:nvPr/>
        </p:nvSpPr>
        <p:spPr>
          <a:xfrm>
            <a:off x="3815255" y="168166"/>
            <a:ext cx="4408579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4400" dirty="0">
                <a:solidFill>
                  <a:srgbClr val="002060"/>
                </a:solidFill>
              </a:rPr>
              <a:t>Організація класу</a:t>
            </a:r>
            <a:endParaRPr lang="en-US" sz="4400" dirty="0">
              <a:solidFill>
                <a:srgbClr val="002060"/>
              </a:solidFill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6267539B-9A0E-75E4-1FB0-36A6C89D6ABC}"/>
              </a:ext>
            </a:extLst>
          </p:cNvPr>
          <p:cNvSpPr txBox="1"/>
          <p:nvPr/>
        </p:nvSpPr>
        <p:spPr>
          <a:xfrm>
            <a:off x="651642" y="1418897"/>
            <a:ext cx="5905463" cy="440120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4000" dirty="0"/>
              <a:t>Усі почули ми дзвінок.</a:t>
            </a:r>
            <a:br>
              <a:rPr lang="uk-UA" sz="4000" dirty="0"/>
            </a:br>
            <a:r>
              <a:rPr lang="uk-UA" sz="4000" dirty="0"/>
              <a:t>Він покликав на урок.</a:t>
            </a:r>
          </a:p>
          <a:p>
            <a:r>
              <a:rPr lang="uk-UA" sz="4000" dirty="0"/>
              <a:t>Кожен з нас приготувався,</a:t>
            </a:r>
          </a:p>
          <a:p>
            <a:r>
              <a:rPr lang="uk-UA" sz="4000" dirty="0"/>
              <a:t>На перерві постарався.</a:t>
            </a:r>
          </a:p>
          <a:p>
            <a:r>
              <a:rPr lang="uk-UA" sz="4000" dirty="0"/>
              <a:t>Зараз сядуть лиш дівчата,</a:t>
            </a:r>
          </a:p>
          <a:p>
            <a:r>
              <a:rPr lang="uk-UA" sz="4000" dirty="0"/>
              <a:t>А за ними і хлоп’ята.</a:t>
            </a:r>
            <a:br>
              <a:rPr lang="uk-UA" sz="4000" dirty="0"/>
            </a:br>
            <a:endParaRPr lang="en-US" sz="4000" dirty="0"/>
          </a:p>
        </p:txBody>
      </p:sp>
      <p:pic>
        <p:nvPicPr>
          <p:cNvPr id="10" name="Рисунок 9">
            <a:extLst>
              <a:ext uri="{FF2B5EF4-FFF2-40B4-BE49-F238E27FC236}">
                <a16:creationId xmlns:a16="http://schemas.microsoft.com/office/drawing/2014/main" id="{0B358ADB-B77A-4610-AF02-15329F547EF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293628" y="1068113"/>
            <a:ext cx="4380211" cy="51027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7902218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D5C463E0-E6FF-0350-0D38-E5217A3A0167}"/>
              </a:ext>
            </a:extLst>
          </p:cNvPr>
          <p:cNvSpPr txBox="1"/>
          <p:nvPr/>
        </p:nvSpPr>
        <p:spPr>
          <a:xfrm>
            <a:off x="3393978" y="374872"/>
            <a:ext cx="5404043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4400" dirty="0">
                <a:solidFill>
                  <a:srgbClr val="002060"/>
                </a:solidFill>
              </a:rPr>
              <a:t>Вправа «Мій настрій»</a:t>
            </a:r>
            <a:endParaRPr lang="en-US" sz="4400" dirty="0">
              <a:solidFill>
                <a:srgbClr val="002060"/>
              </a:solidFill>
            </a:endParaRPr>
          </a:p>
        </p:txBody>
      </p:sp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AB91DC35-ABD9-FEC4-3475-D42DB6CCDB3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64667" y="141656"/>
            <a:ext cx="2005314" cy="2005314"/>
          </a:xfrm>
          <a:prstGeom prst="rect">
            <a:avLst/>
          </a:prstGeom>
        </p:spPr>
      </p:pic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6BB6218E-9D27-F7C1-62F0-854B2EA6029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4667" y="2175642"/>
            <a:ext cx="10709307" cy="3405351"/>
          </a:xfrm>
          <a:prstGeom prst="rect">
            <a:avLst/>
          </a:prstGeom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440D752B-D87C-94C9-2474-8CC1251D3B12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215962" y="2175642"/>
            <a:ext cx="3285140" cy="334524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7675600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019826DD-6933-FC98-C6AD-D01F125C0FB9}"/>
              </a:ext>
            </a:extLst>
          </p:cNvPr>
          <p:cNvSpPr txBox="1"/>
          <p:nvPr/>
        </p:nvSpPr>
        <p:spPr>
          <a:xfrm>
            <a:off x="1093075" y="3520377"/>
            <a:ext cx="10208515" cy="280076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uk-UA" sz="4400" b="1" dirty="0">
                <a:solidFill>
                  <a:schemeClr val="accent1">
                    <a:lumMod val="75000"/>
                  </a:schemeClr>
                </a:solidFill>
              </a:rPr>
              <a:t>Хазяйнує осінь всюди. Персонаж твору. Наталя Остапенко «Господиня Осінь». Читання в особах. Створення ілюст­рації персонажів твору </a:t>
            </a:r>
            <a:endParaRPr lang="uk-UA" sz="400000" b="1" i="1" dirty="0">
              <a:solidFill>
                <a:schemeClr val="accent1">
                  <a:lumMod val="75000"/>
                </a:schemeClr>
              </a:solidFill>
            </a:endParaRPr>
          </a:p>
        </p:txBody>
      </p:sp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923E1510-11C3-D404-9E92-03C274F38D65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b="29238"/>
          <a:stretch/>
        </p:blipFill>
        <p:spPr>
          <a:xfrm>
            <a:off x="0" y="0"/>
            <a:ext cx="12192000" cy="3429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2344549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45821962-A5ED-2ED8-2B6E-2A9CDD92A75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25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5255172" y="3538037"/>
            <a:ext cx="6852745" cy="3319963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8BAD6171-B3AC-CD99-2E4A-2F8F8DDC6BA9}"/>
              </a:ext>
            </a:extLst>
          </p:cNvPr>
          <p:cNvSpPr txBox="1"/>
          <p:nvPr/>
        </p:nvSpPr>
        <p:spPr>
          <a:xfrm>
            <a:off x="4706837" y="157654"/>
            <a:ext cx="3026598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4400" dirty="0">
                <a:solidFill>
                  <a:srgbClr val="002060"/>
                </a:solidFill>
              </a:rPr>
              <a:t>Чистомовка</a:t>
            </a:r>
            <a:endParaRPr lang="en-US" sz="4400" dirty="0">
              <a:solidFill>
                <a:srgbClr val="002060"/>
              </a:solidFill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6016B3D8-8555-9DA1-AA48-D36941A5EB1C}"/>
              </a:ext>
            </a:extLst>
          </p:cNvPr>
          <p:cNvSpPr txBox="1"/>
          <p:nvPr/>
        </p:nvSpPr>
        <p:spPr>
          <a:xfrm>
            <a:off x="725214" y="1156138"/>
            <a:ext cx="9205662" cy="338554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4000" b="1" dirty="0" err="1">
                <a:solidFill>
                  <a:schemeClr val="accent1">
                    <a:lumMod val="75000"/>
                  </a:schemeClr>
                </a:solidFill>
              </a:rPr>
              <a:t>Иця-иця-иця</a:t>
            </a:r>
            <a:r>
              <a:rPr lang="uk-UA" sz="4000" b="1" dirty="0">
                <a:solidFill>
                  <a:schemeClr val="accent1">
                    <a:lumMod val="75000"/>
                  </a:schemeClr>
                </a:solidFill>
              </a:rPr>
              <a:t> – листя жовте, мов лисиця.</a:t>
            </a:r>
          </a:p>
          <a:p>
            <a:r>
              <a:rPr lang="uk-UA" sz="4000" b="1" dirty="0" err="1">
                <a:solidFill>
                  <a:schemeClr val="accent1">
                    <a:lumMod val="75000"/>
                  </a:schemeClr>
                </a:solidFill>
              </a:rPr>
              <a:t>Ала-ала-ала</a:t>
            </a:r>
            <a:r>
              <a:rPr lang="uk-UA" sz="4000" b="1" dirty="0">
                <a:solidFill>
                  <a:schemeClr val="accent1">
                    <a:lumMod val="75000"/>
                  </a:schemeClr>
                </a:solidFill>
              </a:rPr>
              <a:t> – осінь в гості завітала.</a:t>
            </a:r>
          </a:p>
          <a:p>
            <a:r>
              <a:rPr lang="uk-UA" sz="4000" b="1" dirty="0" err="1">
                <a:solidFill>
                  <a:schemeClr val="accent1">
                    <a:lumMod val="75000"/>
                  </a:schemeClr>
                </a:solidFill>
              </a:rPr>
              <a:t>Ду-ду-ду</a:t>
            </a:r>
            <a:r>
              <a:rPr lang="uk-UA" sz="4000" b="1" dirty="0">
                <a:solidFill>
                  <a:schemeClr val="accent1">
                    <a:lumMod val="75000"/>
                  </a:schemeClr>
                </a:solidFill>
              </a:rPr>
              <a:t> – стиглі фрукти у саду.</a:t>
            </a:r>
          </a:p>
          <a:p>
            <a:r>
              <a:rPr lang="uk-UA" sz="4000" b="1" dirty="0">
                <a:solidFill>
                  <a:schemeClr val="accent1">
                    <a:lumMod val="75000"/>
                  </a:schemeClr>
                </a:solidFill>
              </a:rPr>
              <a:t>Ні-ні-ні – сливи, груші запашні.</a:t>
            </a:r>
          </a:p>
          <a:p>
            <a:br>
              <a:rPr lang="uk-UA" dirty="0"/>
            </a:br>
            <a:r>
              <a:rPr lang="uk-UA" dirty="0"/>
              <a:t> 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5681277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8917AED6-8896-D4B3-9382-C0E97B491F94}"/>
              </a:ext>
            </a:extLst>
          </p:cNvPr>
          <p:cNvSpPr txBox="1"/>
          <p:nvPr/>
        </p:nvSpPr>
        <p:spPr>
          <a:xfrm>
            <a:off x="4706837" y="157654"/>
            <a:ext cx="3026598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4400" dirty="0">
                <a:solidFill>
                  <a:srgbClr val="002060"/>
                </a:solidFill>
              </a:rPr>
              <a:t>Чистомовка</a:t>
            </a:r>
            <a:endParaRPr lang="en-US" sz="4400" dirty="0">
              <a:solidFill>
                <a:srgbClr val="002060"/>
              </a:solidFill>
            </a:endParaRPr>
          </a:p>
        </p:txBody>
      </p:sp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9A4DEB99-80E9-41C6-9C02-F77A44CF604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25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176878" y="2324525"/>
            <a:ext cx="4330262" cy="4459699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A383672B-7F4D-946B-23A1-1B99DF5A3E85}"/>
              </a:ext>
            </a:extLst>
          </p:cNvPr>
          <p:cNvSpPr txBox="1"/>
          <p:nvPr/>
        </p:nvSpPr>
        <p:spPr>
          <a:xfrm>
            <a:off x="4601733" y="1168833"/>
            <a:ext cx="6917984" cy="338554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4000" b="1" dirty="0">
                <a:solidFill>
                  <a:schemeClr val="accent1">
                    <a:lumMod val="75000"/>
                  </a:schemeClr>
                </a:solidFill>
              </a:rPr>
              <a:t>Ай-ай-ай – парасольку шукай!</a:t>
            </a:r>
            <a:br>
              <a:rPr lang="uk-UA" sz="4000" b="1" dirty="0">
                <a:solidFill>
                  <a:schemeClr val="accent1">
                    <a:lumMod val="75000"/>
                  </a:schemeClr>
                </a:solidFill>
              </a:rPr>
            </a:br>
            <a:r>
              <a:rPr lang="uk-UA" sz="4000" b="1" dirty="0" err="1">
                <a:solidFill>
                  <a:schemeClr val="accent1">
                    <a:lumMod val="75000"/>
                  </a:schemeClr>
                </a:solidFill>
              </a:rPr>
              <a:t>Лє-лє-лє</a:t>
            </a:r>
            <a:r>
              <a:rPr lang="uk-UA" sz="4000" b="1" dirty="0">
                <a:solidFill>
                  <a:schemeClr val="accent1">
                    <a:lumMod val="75000"/>
                  </a:schemeClr>
                </a:solidFill>
              </a:rPr>
              <a:t> – довго дощик ллє.</a:t>
            </a:r>
            <a:br>
              <a:rPr lang="uk-UA" sz="4000" b="1" dirty="0">
                <a:solidFill>
                  <a:schemeClr val="accent1">
                    <a:lumMod val="75000"/>
                  </a:schemeClr>
                </a:solidFill>
              </a:rPr>
            </a:br>
            <a:r>
              <a:rPr lang="uk-UA" sz="4000" b="1" dirty="0">
                <a:solidFill>
                  <a:schemeClr val="accent1">
                    <a:lumMod val="75000"/>
                  </a:schemeClr>
                </a:solidFill>
              </a:rPr>
              <a:t>Ру-ру-ру – я грибочки </a:t>
            </a:r>
            <a:r>
              <a:rPr lang="uk-UA" sz="4000" b="1" dirty="0" err="1">
                <a:solidFill>
                  <a:schemeClr val="accent1">
                    <a:lumMod val="75000"/>
                  </a:schemeClr>
                </a:solidFill>
              </a:rPr>
              <a:t>зберу</a:t>
            </a:r>
            <a:r>
              <a:rPr lang="uk-UA" sz="4000" b="1" dirty="0">
                <a:solidFill>
                  <a:schemeClr val="accent1">
                    <a:lumMod val="75000"/>
                  </a:schemeClr>
                </a:solidFill>
              </a:rPr>
              <a:t>.</a:t>
            </a:r>
          </a:p>
          <a:p>
            <a:r>
              <a:rPr lang="uk-UA" sz="4000" b="1" dirty="0">
                <a:solidFill>
                  <a:schemeClr val="accent1">
                    <a:lumMod val="75000"/>
                  </a:schemeClr>
                </a:solidFill>
              </a:rPr>
              <a:t>Та-та-та – гарна осінь золота!</a:t>
            </a:r>
          </a:p>
          <a:p>
            <a:br>
              <a:rPr lang="uk-UA" dirty="0"/>
            </a:br>
            <a:r>
              <a:rPr lang="uk-UA" dirty="0"/>
              <a:t> 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3719466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93A4C3DF-B54B-A38E-ECD9-C11A0B0F1316}"/>
              </a:ext>
            </a:extLst>
          </p:cNvPr>
          <p:cNvSpPr txBox="1"/>
          <p:nvPr/>
        </p:nvSpPr>
        <p:spPr>
          <a:xfrm>
            <a:off x="3339155" y="220717"/>
            <a:ext cx="5513689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4400" dirty="0">
                <a:solidFill>
                  <a:srgbClr val="002060"/>
                </a:solidFill>
              </a:rPr>
              <a:t>Вправа «Хто швидше»</a:t>
            </a:r>
            <a:endParaRPr lang="en-US" sz="4400" dirty="0">
              <a:solidFill>
                <a:srgbClr val="002060"/>
              </a:solidFill>
            </a:endParaRPr>
          </a:p>
        </p:txBody>
      </p:sp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9A95320A-897A-0FEE-621E-709E37EAD4E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798514" y="1305434"/>
            <a:ext cx="3037119" cy="5252035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9C70376A-108B-1B92-15BC-B8A6BC545753}"/>
              </a:ext>
            </a:extLst>
          </p:cNvPr>
          <p:cNvSpPr txBox="1"/>
          <p:nvPr/>
        </p:nvSpPr>
        <p:spPr>
          <a:xfrm>
            <a:off x="5054688" y="1408386"/>
            <a:ext cx="2082621" cy="452431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9600" b="1" dirty="0">
                <a:solidFill>
                  <a:schemeClr val="accent6">
                    <a:lumMod val="60000"/>
                    <a:lumOff val="40000"/>
                  </a:schemeClr>
                </a:solidFill>
              </a:rPr>
              <a:t>дім</a:t>
            </a:r>
            <a:br>
              <a:rPr lang="uk-UA" sz="9600" b="1" dirty="0">
                <a:solidFill>
                  <a:schemeClr val="accent1">
                    <a:lumMod val="50000"/>
                  </a:schemeClr>
                </a:solidFill>
              </a:rPr>
            </a:br>
            <a:r>
              <a:rPr lang="uk-UA" sz="9600" b="1" dirty="0">
                <a:solidFill>
                  <a:schemeClr val="accent1">
                    <a:lumMod val="75000"/>
                  </a:schemeClr>
                </a:solidFill>
              </a:rPr>
              <a:t>він</a:t>
            </a:r>
            <a:br>
              <a:rPr lang="uk-UA" sz="9600" b="1" dirty="0">
                <a:solidFill>
                  <a:schemeClr val="accent1">
                    <a:lumMod val="50000"/>
                  </a:schemeClr>
                </a:solidFill>
              </a:rPr>
            </a:br>
            <a:r>
              <a:rPr lang="uk-UA" sz="9600" b="1" dirty="0">
                <a:solidFill>
                  <a:schemeClr val="accent1">
                    <a:lumMod val="50000"/>
                  </a:schemeClr>
                </a:solidFill>
              </a:rPr>
              <a:t>сни</a:t>
            </a:r>
            <a:endParaRPr lang="en-US" sz="9600" b="1" dirty="0">
              <a:solidFill>
                <a:schemeClr val="accent1">
                  <a:lumMod val="50000"/>
                </a:schemeClr>
              </a:solidFill>
            </a:endParaRPr>
          </a:p>
        </p:txBody>
      </p:sp>
      <p:pic>
        <p:nvPicPr>
          <p:cNvPr id="8" name="Рисунок 7">
            <a:extLst>
              <a:ext uri="{FF2B5EF4-FFF2-40B4-BE49-F238E27FC236}">
                <a16:creationId xmlns:a16="http://schemas.microsoft.com/office/drawing/2014/main" id="{79FDA967-12D6-DC3B-232A-906FF055FE5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874926" y="1944415"/>
            <a:ext cx="1840250" cy="376644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492482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C0FC2142-4A39-ADCC-6F80-9DB2788317AB}"/>
              </a:ext>
            </a:extLst>
          </p:cNvPr>
          <p:cNvSpPr txBox="1"/>
          <p:nvPr/>
        </p:nvSpPr>
        <p:spPr>
          <a:xfrm>
            <a:off x="3339155" y="220717"/>
            <a:ext cx="5513689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4400" dirty="0">
                <a:solidFill>
                  <a:srgbClr val="002060"/>
                </a:solidFill>
              </a:rPr>
              <a:t>Вправа «Хто швидше»</a:t>
            </a:r>
            <a:endParaRPr lang="en-US" sz="4400" dirty="0">
              <a:solidFill>
                <a:srgbClr val="002060"/>
              </a:solidFill>
            </a:endParaRPr>
          </a:p>
        </p:txBody>
      </p:sp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E36060BB-32B8-DCF3-183A-02C3C2B446E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798514" y="1305434"/>
            <a:ext cx="3037119" cy="5252035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02B41055-E320-6B47-7076-E374EBB44964}"/>
              </a:ext>
            </a:extLst>
          </p:cNvPr>
          <p:cNvSpPr txBox="1"/>
          <p:nvPr/>
        </p:nvSpPr>
        <p:spPr>
          <a:xfrm>
            <a:off x="5054688" y="1408386"/>
            <a:ext cx="2197461" cy="452431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9600" b="1" dirty="0">
                <a:solidFill>
                  <a:schemeClr val="accent6">
                    <a:lumMod val="60000"/>
                    <a:lumOff val="40000"/>
                  </a:schemeClr>
                </a:solidFill>
              </a:rPr>
              <a:t>ніс</a:t>
            </a:r>
            <a:br>
              <a:rPr lang="uk-UA" sz="9600" b="1" dirty="0">
                <a:solidFill>
                  <a:schemeClr val="accent1">
                    <a:lumMod val="50000"/>
                  </a:schemeClr>
                </a:solidFill>
              </a:rPr>
            </a:br>
            <a:r>
              <a:rPr lang="uk-UA" sz="9600" b="1" dirty="0">
                <a:solidFill>
                  <a:schemeClr val="accent1">
                    <a:lumMod val="75000"/>
                  </a:schemeClr>
                </a:solidFill>
              </a:rPr>
              <a:t>йде</a:t>
            </a:r>
            <a:br>
              <a:rPr lang="uk-UA" sz="9600" b="1" dirty="0">
                <a:solidFill>
                  <a:schemeClr val="accent1">
                    <a:lumMod val="50000"/>
                  </a:schemeClr>
                </a:solidFill>
              </a:rPr>
            </a:br>
            <a:r>
              <a:rPr lang="uk-UA" sz="9600" b="1" dirty="0">
                <a:solidFill>
                  <a:schemeClr val="accent1">
                    <a:lumMod val="50000"/>
                  </a:schemeClr>
                </a:solidFill>
              </a:rPr>
              <a:t>біг</a:t>
            </a:r>
            <a:endParaRPr lang="en-US" sz="9600" b="1" dirty="0">
              <a:solidFill>
                <a:schemeClr val="accent1">
                  <a:lumMod val="50000"/>
                </a:schemeClr>
              </a:solidFill>
            </a:endParaRPr>
          </a:p>
        </p:txBody>
      </p:sp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62B26F7B-599F-1E3A-30F9-DECFD89607A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874926" y="1944415"/>
            <a:ext cx="1840250" cy="376644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338247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E92613C0-6914-3035-6CDA-436C54296021}"/>
              </a:ext>
            </a:extLst>
          </p:cNvPr>
          <p:cNvSpPr txBox="1"/>
          <p:nvPr/>
        </p:nvSpPr>
        <p:spPr>
          <a:xfrm>
            <a:off x="3339155" y="220717"/>
            <a:ext cx="5513689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4400" dirty="0">
                <a:solidFill>
                  <a:srgbClr val="002060"/>
                </a:solidFill>
              </a:rPr>
              <a:t>Вправа «Хто швидше»</a:t>
            </a:r>
            <a:endParaRPr lang="en-US" sz="4400" dirty="0">
              <a:solidFill>
                <a:srgbClr val="002060"/>
              </a:solidFill>
            </a:endParaRPr>
          </a:p>
        </p:txBody>
      </p:sp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50E1FF42-CD03-89CC-CA22-7CE4F85543D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798514" y="1305434"/>
            <a:ext cx="3037119" cy="5252035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586F3702-B2AE-B606-EE9A-80CB446AD7AE}"/>
              </a:ext>
            </a:extLst>
          </p:cNvPr>
          <p:cNvSpPr txBox="1"/>
          <p:nvPr/>
        </p:nvSpPr>
        <p:spPr>
          <a:xfrm>
            <a:off x="5054688" y="1408386"/>
            <a:ext cx="2164375" cy="452431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9600" b="1" dirty="0">
                <a:solidFill>
                  <a:schemeClr val="accent6">
                    <a:lumMod val="60000"/>
                    <a:lumOff val="40000"/>
                  </a:schemeClr>
                </a:solidFill>
              </a:rPr>
              <a:t>хто</a:t>
            </a:r>
            <a:br>
              <a:rPr lang="uk-UA" sz="9600" b="1" dirty="0">
                <a:solidFill>
                  <a:schemeClr val="accent1">
                    <a:lumMod val="50000"/>
                  </a:schemeClr>
                </a:solidFill>
              </a:rPr>
            </a:br>
            <a:r>
              <a:rPr lang="uk-UA" sz="9600" b="1" dirty="0">
                <a:solidFill>
                  <a:schemeClr val="accent1">
                    <a:lumMod val="75000"/>
                  </a:schemeClr>
                </a:solidFill>
              </a:rPr>
              <a:t>про</a:t>
            </a:r>
            <a:br>
              <a:rPr lang="uk-UA" sz="9600" b="1" dirty="0">
                <a:solidFill>
                  <a:schemeClr val="accent1">
                    <a:lumMod val="50000"/>
                  </a:schemeClr>
                </a:solidFill>
              </a:rPr>
            </a:br>
            <a:r>
              <a:rPr lang="uk-UA" sz="9600" b="1" dirty="0">
                <a:solidFill>
                  <a:schemeClr val="accent1">
                    <a:lumMod val="50000"/>
                  </a:schemeClr>
                </a:solidFill>
              </a:rPr>
              <a:t>теж</a:t>
            </a:r>
            <a:endParaRPr lang="en-US" sz="9600" b="1" dirty="0">
              <a:solidFill>
                <a:schemeClr val="accent1">
                  <a:lumMod val="50000"/>
                </a:schemeClr>
              </a:solidFill>
            </a:endParaRPr>
          </a:p>
        </p:txBody>
      </p:sp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C68D24BA-8A00-AFD3-3886-DD5AFFFA49A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874926" y="1944415"/>
            <a:ext cx="1840250" cy="376644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32101577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F0452D55-F359-A246-FCE3-EF5B25BE88F6}"/>
              </a:ext>
            </a:extLst>
          </p:cNvPr>
          <p:cNvSpPr txBox="1"/>
          <p:nvPr/>
        </p:nvSpPr>
        <p:spPr>
          <a:xfrm>
            <a:off x="3339155" y="220717"/>
            <a:ext cx="5513689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4400" dirty="0">
                <a:solidFill>
                  <a:srgbClr val="002060"/>
                </a:solidFill>
              </a:rPr>
              <a:t>Вправа «Хто швидше»</a:t>
            </a:r>
            <a:endParaRPr lang="en-US" sz="4400" dirty="0">
              <a:solidFill>
                <a:srgbClr val="002060"/>
              </a:solidFill>
            </a:endParaRPr>
          </a:p>
        </p:txBody>
      </p:sp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3B8F2365-4634-35AB-85F2-29AE3E0CF6C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798514" y="1305434"/>
            <a:ext cx="3037119" cy="5252035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D5A5B4FE-8ACD-E82E-24CC-50134772C700}"/>
              </a:ext>
            </a:extLst>
          </p:cNvPr>
          <p:cNvSpPr txBox="1"/>
          <p:nvPr/>
        </p:nvSpPr>
        <p:spPr>
          <a:xfrm>
            <a:off x="5054688" y="1408386"/>
            <a:ext cx="2461700" cy="452431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9600" b="1" dirty="0">
                <a:solidFill>
                  <a:schemeClr val="accent6">
                    <a:lumMod val="60000"/>
                    <a:lumOff val="40000"/>
                  </a:schemeClr>
                </a:solidFill>
              </a:rPr>
              <a:t>ось</a:t>
            </a:r>
            <a:br>
              <a:rPr lang="uk-UA" sz="9600" b="1" dirty="0">
                <a:solidFill>
                  <a:schemeClr val="accent1">
                    <a:lumMod val="50000"/>
                  </a:schemeClr>
                </a:solidFill>
              </a:rPr>
            </a:br>
            <a:r>
              <a:rPr lang="uk-UA" sz="9600" b="1" dirty="0">
                <a:solidFill>
                  <a:schemeClr val="accent1">
                    <a:lumMod val="75000"/>
                  </a:schemeClr>
                </a:solidFill>
              </a:rPr>
              <a:t>під</a:t>
            </a:r>
            <a:br>
              <a:rPr lang="uk-UA" sz="9600" b="1" dirty="0">
                <a:solidFill>
                  <a:schemeClr val="accent1">
                    <a:lumMod val="50000"/>
                  </a:schemeClr>
                </a:solidFill>
              </a:rPr>
            </a:br>
            <a:r>
              <a:rPr lang="uk-UA" sz="9600" b="1" dirty="0">
                <a:solidFill>
                  <a:schemeClr val="accent1">
                    <a:lumMod val="50000"/>
                  </a:schemeClr>
                </a:solidFill>
              </a:rPr>
              <a:t>щоб</a:t>
            </a:r>
            <a:endParaRPr lang="en-US" sz="9600" b="1" dirty="0">
              <a:solidFill>
                <a:schemeClr val="accent1">
                  <a:lumMod val="50000"/>
                </a:schemeClr>
              </a:solidFill>
            </a:endParaRPr>
          </a:p>
        </p:txBody>
      </p:sp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B27A1D26-C1F3-7E42-1659-4A72D6E13F0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874926" y="1944415"/>
            <a:ext cx="1840250" cy="376644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74737634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0E75ED0D-7896-CB55-2575-B66475E0BF87}"/>
              </a:ext>
            </a:extLst>
          </p:cNvPr>
          <p:cNvSpPr txBox="1"/>
          <p:nvPr/>
        </p:nvSpPr>
        <p:spPr>
          <a:xfrm>
            <a:off x="3670945" y="231227"/>
            <a:ext cx="5210081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4400" dirty="0">
                <a:solidFill>
                  <a:srgbClr val="002060"/>
                </a:solidFill>
              </a:rPr>
              <a:t>Прочитай правильно</a:t>
            </a:r>
            <a:endParaRPr lang="en-US" sz="4400" dirty="0">
              <a:solidFill>
                <a:srgbClr val="002060"/>
              </a:solidFill>
            </a:endParaRPr>
          </a:p>
        </p:txBody>
      </p:sp>
      <p:sp>
        <p:nvSpPr>
          <p:cNvPr id="3" name="Прямокутник 2">
            <a:extLst>
              <a:ext uri="{FF2B5EF4-FFF2-40B4-BE49-F238E27FC236}">
                <a16:creationId xmlns:a16="http://schemas.microsoft.com/office/drawing/2014/main" id="{A10CD3BC-EA75-BAA5-4A23-BC33A69A5D8E}"/>
              </a:ext>
            </a:extLst>
          </p:cNvPr>
          <p:cNvSpPr/>
          <p:nvPr/>
        </p:nvSpPr>
        <p:spPr>
          <a:xfrm>
            <a:off x="-89172" y="1891861"/>
            <a:ext cx="8393230" cy="186204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11500" b="1" dirty="0" err="1">
                <a:solidFill>
                  <a:schemeClr val="accent1">
                    <a:lumMod val="75000"/>
                  </a:schemeClr>
                </a:solidFill>
              </a:rPr>
              <a:t>Походжа́є</a:t>
            </a:r>
            <a:endParaRPr lang="uk-UA" sz="11500" b="1" dirty="0">
              <a:solidFill>
                <a:schemeClr val="accent1">
                  <a:lumMod val="75000"/>
                </a:schemeClr>
              </a:solidFill>
            </a:endParaRPr>
          </a:p>
        </p:txBody>
      </p:sp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3586BFC0-3326-3BA4-250C-149ADA9E313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362741" y="3005959"/>
            <a:ext cx="3669743" cy="36208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9261897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2D09D6A7-FB00-DB9B-B2A8-ED00DE8B6975}"/>
              </a:ext>
            </a:extLst>
          </p:cNvPr>
          <p:cNvSpPr txBox="1"/>
          <p:nvPr/>
        </p:nvSpPr>
        <p:spPr>
          <a:xfrm>
            <a:off x="3670945" y="231227"/>
            <a:ext cx="5210081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4400" dirty="0">
                <a:solidFill>
                  <a:srgbClr val="002060"/>
                </a:solidFill>
              </a:rPr>
              <a:t>Прочитай правильно</a:t>
            </a:r>
            <a:endParaRPr lang="en-US" sz="4400" dirty="0">
              <a:solidFill>
                <a:srgbClr val="002060"/>
              </a:solidFill>
            </a:endParaRPr>
          </a:p>
        </p:txBody>
      </p:sp>
      <p:sp>
        <p:nvSpPr>
          <p:cNvPr id="4" name="Прямокутник 3">
            <a:extLst>
              <a:ext uri="{FF2B5EF4-FFF2-40B4-BE49-F238E27FC236}">
                <a16:creationId xmlns:a16="http://schemas.microsoft.com/office/drawing/2014/main" id="{13C1A33B-688A-C698-1186-B93BA5399AFC}"/>
              </a:ext>
            </a:extLst>
          </p:cNvPr>
          <p:cNvSpPr/>
          <p:nvPr/>
        </p:nvSpPr>
        <p:spPr>
          <a:xfrm>
            <a:off x="159515" y="1891861"/>
            <a:ext cx="8393230" cy="186204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11500" b="1" dirty="0" err="1">
                <a:solidFill>
                  <a:schemeClr val="accent1">
                    <a:lumMod val="75000"/>
                  </a:schemeClr>
                </a:solidFill>
              </a:rPr>
              <a:t>Потруди́вся</a:t>
            </a:r>
            <a:endParaRPr lang="uk-UA" sz="11500" b="1" dirty="0">
              <a:solidFill>
                <a:schemeClr val="accent1">
                  <a:lumMod val="75000"/>
                </a:schemeClr>
              </a:solidFill>
            </a:endParaRPr>
          </a:p>
        </p:txBody>
      </p:sp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827CE3AD-6AAA-7141-AAE9-27E9F8FC21E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362741" y="3005959"/>
            <a:ext cx="3669743" cy="36208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88314395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887D01EF-5FD6-6821-282D-51F20E2B1AE4}"/>
              </a:ext>
            </a:extLst>
          </p:cNvPr>
          <p:cNvSpPr txBox="1"/>
          <p:nvPr/>
        </p:nvSpPr>
        <p:spPr>
          <a:xfrm>
            <a:off x="3670945" y="231227"/>
            <a:ext cx="5210081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4400" dirty="0">
                <a:solidFill>
                  <a:srgbClr val="002060"/>
                </a:solidFill>
              </a:rPr>
              <a:t>Прочитай правильно</a:t>
            </a:r>
            <a:endParaRPr lang="en-US" sz="4400" dirty="0">
              <a:solidFill>
                <a:srgbClr val="002060"/>
              </a:solidFill>
            </a:endParaRPr>
          </a:p>
        </p:txBody>
      </p:sp>
      <p:sp>
        <p:nvSpPr>
          <p:cNvPr id="4" name="Прямокутник 3">
            <a:extLst>
              <a:ext uri="{FF2B5EF4-FFF2-40B4-BE49-F238E27FC236}">
                <a16:creationId xmlns:a16="http://schemas.microsoft.com/office/drawing/2014/main" id="{9D4D91AF-0CE6-164B-AC9F-118E7F667ECF}"/>
              </a:ext>
            </a:extLst>
          </p:cNvPr>
          <p:cNvSpPr/>
          <p:nvPr/>
        </p:nvSpPr>
        <p:spPr>
          <a:xfrm>
            <a:off x="0" y="1891861"/>
            <a:ext cx="8393230" cy="186204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11500" b="1" dirty="0" err="1">
                <a:solidFill>
                  <a:schemeClr val="accent1">
                    <a:lumMod val="75000"/>
                  </a:schemeClr>
                </a:solidFill>
              </a:rPr>
              <a:t>Смуга́стий</a:t>
            </a:r>
            <a:endParaRPr lang="uk-UA" sz="11500" b="1" dirty="0">
              <a:solidFill>
                <a:schemeClr val="accent1">
                  <a:lumMod val="75000"/>
                </a:schemeClr>
              </a:solidFill>
            </a:endParaRPr>
          </a:p>
        </p:txBody>
      </p:sp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1BFC535C-338F-D248-6F62-EBD6AAA3FD5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362741" y="3005959"/>
            <a:ext cx="3669743" cy="36208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74415116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F002DD3F-7BA0-4548-CE12-16A5F07BC135}"/>
              </a:ext>
            </a:extLst>
          </p:cNvPr>
          <p:cNvSpPr txBox="1"/>
          <p:nvPr/>
        </p:nvSpPr>
        <p:spPr>
          <a:xfrm>
            <a:off x="3670945" y="231227"/>
            <a:ext cx="5210081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4400" dirty="0">
                <a:solidFill>
                  <a:srgbClr val="002060"/>
                </a:solidFill>
              </a:rPr>
              <a:t>Прочитай правильно</a:t>
            </a:r>
            <a:endParaRPr lang="en-US" sz="4400" dirty="0">
              <a:solidFill>
                <a:srgbClr val="002060"/>
              </a:solidFill>
            </a:endParaRPr>
          </a:p>
        </p:txBody>
      </p:sp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D57164A3-64BC-222E-BAF8-08A5BDE3B08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362741" y="3005959"/>
            <a:ext cx="3669743" cy="3620813"/>
          </a:xfrm>
          <a:prstGeom prst="rect">
            <a:avLst/>
          </a:prstGeom>
        </p:spPr>
      </p:pic>
      <p:sp>
        <p:nvSpPr>
          <p:cNvPr id="4" name="Прямокутник 3">
            <a:extLst>
              <a:ext uri="{FF2B5EF4-FFF2-40B4-BE49-F238E27FC236}">
                <a16:creationId xmlns:a16="http://schemas.microsoft.com/office/drawing/2014/main" id="{45410903-A9BD-CF94-FEB5-A6AA1F8955BB}"/>
              </a:ext>
            </a:extLst>
          </p:cNvPr>
          <p:cNvSpPr/>
          <p:nvPr/>
        </p:nvSpPr>
        <p:spPr>
          <a:xfrm>
            <a:off x="159516" y="1913793"/>
            <a:ext cx="9211377" cy="186204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11500" b="1" dirty="0" err="1">
                <a:solidFill>
                  <a:schemeClr val="accent1">
                    <a:lumMod val="75000"/>
                  </a:schemeClr>
                </a:solidFill>
              </a:rPr>
              <a:t>Потоваришу́ю</a:t>
            </a:r>
            <a:endParaRPr lang="uk-UA" sz="11500" b="1" dirty="0">
              <a:solidFill>
                <a:schemeClr val="accent1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51953201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2AC9817B-4A3E-A203-6CCF-B5003FD8051B}"/>
              </a:ext>
            </a:extLst>
          </p:cNvPr>
          <p:cNvSpPr txBox="1"/>
          <p:nvPr/>
        </p:nvSpPr>
        <p:spPr>
          <a:xfrm>
            <a:off x="3670945" y="231227"/>
            <a:ext cx="4862228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4400" dirty="0">
                <a:solidFill>
                  <a:srgbClr val="002060"/>
                </a:solidFill>
              </a:rPr>
              <a:t>Словникова робота</a:t>
            </a:r>
            <a:endParaRPr lang="en-US" sz="4400" dirty="0">
              <a:solidFill>
                <a:srgbClr val="002060"/>
              </a:solidFill>
            </a:endParaRPr>
          </a:p>
        </p:txBody>
      </p:sp>
      <p:sp>
        <p:nvSpPr>
          <p:cNvPr id="3" name="Прямокутник 2">
            <a:extLst>
              <a:ext uri="{FF2B5EF4-FFF2-40B4-BE49-F238E27FC236}">
                <a16:creationId xmlns:a16="http://schemas.microsoft.com/office/drawing/2014/main" id="{0A903FBA-1811-AE5B-EE85-CD0F3543CE55}"/>
              </a:ext>
            </a:extLst>
          </p:cNvPr>
          <p:cNvSpPr/>
          <p:nvPr/>
        </p:nvSpPr>
        <p:spPr>
          <a:xfrm>
            <a:off x="0" y="1461848"/>
            <a:ext cx="9211377" cy="30469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9600" b="1" dirty="0" err="1">
                <a:solidFill>
                  <a:srgbClr val="FF0000"/>
                </a:solidFill>
              </a:rPr>
              <a:t>Вепр</a:t>
            </a:r>
            <a:r>
              <a:rPr lang="ru-RU" sz="9600" b="1" dirty="0">
                <a:solidFill>
                  <a:schemeClr val="accent1">
                    <a:lumMod val="75000"/>
                  </a:schemeClr>
                </a:solidFill>
              </a:rPr>
              <a:t> – </a:t>
            </a:r>
            <a:r>
              <a:rPr lang="ru-RU" sz="9600" b="1" dirty="0">
                <a:solidFill>
                  <a:schemeClr val="accent3">
                    <a:lumMod val="75000"/>
                  </a:schemeClr>
                </a:solidFill>
              </a:rPr>
              <a:t>дикий кабан.</a:t>
            </a:r>
            <a:endParaRPr lang="uk-UA" sz="9600" b="1" dirty="0">
              <a:solidFill>
                <a:schemeClr val="accent3">
                  <a:lumMod val="75000"/>
                </a:schemeClr>
              </a:solidFill>
            </a:endParaRPr>
          </a:p>
        </p:txBody>
      </p:sp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285FC33F-A1B3-9D5E-51EC-0674D8D286E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204512" y="3223290"/>
            <a:ext cx="4461970" cy="308281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34558716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1431EEBA-2154-11A0-545D-7918453DC2B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25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6440619" y="1855573"/>
            <a:ext cx="5751381" cy="4984530"/>
          </a:xfrm>
          <a:prstGeom prst="rect">
            <a:avLst/>
          </a:prstGeom>
        </p:spPr>
      </p:pic>
      <p:sp>
        <p:nvSpPr>
          <p:cNvPr id="2" name="Прямокутник: округлені кути 1">
            <a:extLst>
              <a:ext uri="{FF2B5EF4-FFF2-40B4-BE49-F238E27FC236}">
                <a16:creationId xmlns:a16="http://schemas.microsoft.com/office/drawing/2014/main" id="{C7604845-B4ED-B465-FCF4-9D653A8F620F}"/>
              </a:ext>
            </a:extLst>
          </p:cNvPr>
          <p:cNvSpPr/>
          <p:nvPr/>
        </p:nvSpPr>
        <p:spPr>
          <a:xfrm>
            <a:off x="536126" y="1855572"/>
            <a:ext cx="5780591" cy="3524634"/>
          </a:xfrm>
          <a:prstGeom prst="roundRect">
            <a:avLst/>
          </a:prstGeom>
          <a:solidFill>
            <a:schemeClr val="accent4">
              <a:lumMod val="75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4800" b="1" i="0" u="none" strike="noStrike" kern="1200" cap="none" spc="0" normalizeH="0" baseline="0" noProof="0" dirty="0" err="1">
                <a:ln>
                  <a:noFill/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Calibri" panose="020F0502020204030204"/>
                <a:ea typeface="+mn-ea"/>
                <a:cs typeface="+mn-cs"/>
              </a:rPr>
              <a:t>Господиня</a:t>
            </a:r>
            <a:r>
              <a:rPr kumimoji="0" lang="ru-RU" sz="4800" b="1" i="0" u="none" strike="noStrike" kern="120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Calibri" panose="020F0502020204030204"/>
                <a:ea typeface="+mn-ea"/>
                <a:cs typeface="+mn-cs"/>
              </a:rPr>
              <a:t> </a:t>
            </a:r>
            <a:r>
              <a:rPr kumimoji="0" lang="ru-RU" sz="4800" b="1" i="0" u="none" strike="noStrike" kern="1200" cap="none" spc="0" normalizeH="0" baseline="0" noProof="0" dirty="0" err="1">
                <a:ln>
                  <a:noFill/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Calibri" panose="020F0502020204030204"/>
                <a:ea typeface="+mn-ea"/>
                <a:cs typeface="+mn-cs"/>
              </a:rPr>
              <a:t>Осінь</a:t>
            </a:r>
            <a:r>
              <a:rPr kumimoji="0" lang="ru-RU" sz="4800" b="1" i="0" u="none" strike="noStrike" kern="120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Calibri" panose="020F0502020204030204"/>
                <a:ea typeface="+mn-ea"/>
                <a:cs typeface="+mn-cs"/>
              </a:rPr>
              <a:t> 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4800" b="1" i="0" u="none" strike="noStrike" kern="120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Calibri" panose="020F0502020204030204"/>
                <a:ea typeface="+mn-ea"/>
                <a:cs typeface="+mn-cs"/>
              </a:rPr>
              <a:t>в </a:t>
            </a:r>
            <a:r>
              <a:rPr kumimoji="0" lang="ru-RU" sz="4800" b="1" i="0" u="none" strike="noStrike" kern="1200" cap="none" spc="0" normalizeH="0" baseline="0" noProof="0" dirty="0" err="1">
                <a:ln>
                  <a:noFill/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Calibri" panose="020F0502020204030204"/>
                <a:ea typeface="+mn-ea"/>
                <a:cs typeface="+mn-cs"/>
              </a:rPr>
              <a:t>лісі</a:t>
            </a:r>
            <a:r>
              <a:rPr kumimoji="0" lang="ru-RU" sz="4800" b="1" i="0" u="none" strike="noStrike" kern="120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Calibri" panose="020F0502020204030204"/>
                <a:ea typeface="+mn-ea"/>
                <a:cs typeface="+mn-cs"/>
              </a:rPr>
              <a:t> </a:t>
            </a:r>
            <a:r>
              <a:rPr kumimoji="0" lang="ru-RU" sz="4800" b="1" i="0" u="none" strike="noStrike" kern="1200" cap="none" spc="0" normalizeH="0" baseline="0" noProof="0" dirty="0" err="1">
                <a:ln>
                  <a:noFill/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Calibri" panose="020F0502020204030204"/>
                <a:ea typeface="+mn-ea"/>
                <a:cs typeface="+mn-cs"/>
              </a:rPr>
              <a:t>походжає</a:t>
            </a:r>
            <a:r>
              <a:rPr kumimoji="0" lang="ru-RU" sz="4800" b="1" i="0" u="none" strike="noStrike" kern="120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Calibri" panose="020F0502020204030204"/>
                <a:ea typeface="+mn-ea"/>
                <a:cs typeface="+mn-cs"/>
              </a:rPr>
              <a:t>, 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4800" b="1" i="0" u="none" strike="noStrike" kern="1200" cap="none" spc="0" normalizeH="0" baseline="0" noProof="0" dirty="0" err="1">
                <a:ln>
                  <a:noFill/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Calibri" panose="020F0502020204030204"/>
                <a:ea typeface="+mn-ea"/>
                <a:cs typeface="+mn-cs"/>
              </a:rPr>
              <a:t>хто</a:t>
            </a:r>
            <a:r>
              <a:rPr kumimoji="0" lang="ru-RU" sz="4800" b="1" i="0" u="none" strike="noStrike" kern="120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Calibri" panose="020F0502020204030204"/>
                <a:ea typeface="+mn-ea"/>
                <a:cs typeface="+mn-cs"/>
              </a:rPr>
              <a:t> як </a:t>
            </a:r>
            <a:r>
              <a:rPr kumimoji="0" lang="ru-RU" sz="4800" b="1" i="0" u="none" strike="noStrike" kern="1200" cap="none" spc="0" normalizeH="0" baseline="0" noProof="0" dirty="0" err="1">
                <a:ln>
                  <a:noFill/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Calibri" panose="020F0502020204030204"/>
                <a:ea typeface="+mn-ea"/>
                <a:cs typeface="+mn-cs"/>
              </a:rPr>
              <a:t>потрудився</a:t>
            </a:r>
            <a:r>
              <a:rPr kumimoji="0" lang="ru-RU" sz="4800" b="1" i="0" u="none" strike="noStrike" kern="120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Calibri" panose="020F0502020204030204"/>
                <a:ea typeface="+mn-ea"/>
                <a:cs typeface="+mn-cs"/>
              </a:rPr>
              <a:t>,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4800" b="1" i="0" u="none" strike="noStrike" kern="120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Calibri" panose="020F0502020204030204"/>
                <a:ea typeface="+mn-ea"/>
                <a:cs typeface="+mn-cs"/>
              </a:rPr>
              <a:t> у </a:t>
            </a:r>
            <a:r>
              <a:rPr kumimoji="0" lang="ru-RU" sz="4800" b="1" i="0" u="none" strike="noStrike" kern="1200" cap="none" spc="0" normalizeH="0" baseline="0" noProof="0" dirty="0" err="1">
                <a:ln>
                  <a:noFill/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Calibri" panose="020F0502020204030204"/>
                <a:ea typeface="+mn-ea"/>
                <a:cs typeface="+mn-cs"/>
              </a:rPr>
              <a:t>звірят</a:t>
            </a:r>
            <a:r>
              <a:rPr kumimoji="0" lang="ru-RU" sz="4800" b="1" i="0" u="none" strike="noStrike" kern="120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Calibri" panose="020F0502020204030204"/>
                <a:ea typeface="+mn-ea"/>
                <a:cs typeface="+mn-cs"/>
              </a:rPr>
              <a:t> </a:t>
            </a:r>
            <a:r>
              <a:rPr kumimoji="0" lang="ru-RU" sz="4800" b="1" i="0" u="none" strike="noStrike" kern="1200" cap="none" spc="0" normalizeH="0" baseline="0" noProof="0" dirty="0" err="1">
                <a:ln>
                  <a:noFill/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Calibri" panose="020F0502020204030204"/>
                <a:ea typeface="+mn-ea"/>
                <a:cs typeface="+mn-cs"/>
              </a:rPr>
              <a:t>питає</a:t>
            </a:r>
            <a:r>
              <a:rPr kumimoji="0" lang="ru-RU" sz="4800" b="1" i="0" u="none" strike="noStrike" kern="120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Calibri" panose="020F0502020204030204"/>
                <a:ea typeface="+mn-ea"/>
                <a:cs typeface="+mn-cs"/>
              </a:rPr>
              <a:t>.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0DA1DC15-0AFA-11EB-8F3F-B24B485416E8}"/>
              </a:ext>
            </a:extLst>
          </p:cNvPr>
          <p:cNvSpPr txBox="1"/>
          <p:nvPr/>
        </p:nvSpPr>
        <p:spPr>
          <a:xfrm>
            <a:off x="2890344" y="545423"/>
            <a:ext cx="6220998" cy="110799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6600" b="1" dirty="0">
                <a:solidFill>
                  <a:schemeClr val="accent6">
                    <a:lumMod val="75000"/>
                  </a:schemeClr>
                </a:solidFill>
              </a:rPr>
              <a:t>Господиня Осінь</a:t>
            </a:r>
            <a:endParaRPr lang="en-US" sz="6600" b="1" dirty="0">
              <a:solidFill>
                <a:schemeClr val="accent6">
                  <a:lumMod val="75000"/>
                </a:schemeClr>
              </a:solidFill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B4CC6092-D463-909C-2C1B-BE3AED9A2672}"/>
              </a:ext>
            </a:extLst>
          </p:cNvPr>
          <p:cNvSpPr txBox="1"/>
          <p:nvPr/>
        </p:nvSpPr>
        <p:spPr>
          <a:xfrm>
            <a:off x="6411311" y="73572"/>
            <a:ext cx="4515980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4400" dirty="0">
                <a:solidFill>
                  <a:srgbClr val="002060"/>
                </a:solidFill>
              </a:rPr>
              <a:t>Наталя Остапенко</a:t>
            </a:r>
            <a:endParaRPr lang="en-US" sz="4400" dirty="0">
              <a:solidFill>
                <a:srgbClr val="00206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45182956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кутник: округлені кути 2">
            <a:extLst>
              <a:ext uri="{FF2B5EF4-FFF2-40B4-BE49-F238E27FC236}">
                <a16:creationId xmlns:a16="http://schemas.microsoft.com/office/drawing/2014/main" id="{61382FF4-56CC-D78C-44FD-9827786E9F44}"/>
              </a:ext>
            </a:extLst>
          </p:cNvPr>
          <p:cNvSpPr/>
          <p:nvPr/>
        </p:nvSpPr>
        <p:spPr>
          <a:xfrm>
            <a:off x="330746" y="664781"/>
            <a:ext cx="6978948" cy="4614041"/>
          </a:xfrm>
          <a:prstGeom prst="roundRect">
            <a:avLst/>
          </a:prstGeom>
          <a:solidFill>
            <a:schemeClr val="accent4">
              <a:lumMod val="75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ru-RU" sz="44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Захиталась</a:t>
            </a:r>
            <a:r>
              <a:rPr lang="ru-RU" sz="4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ru-RU" sz="44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гілочка</a:t>
            </a:r>
            <a:r>
              <a:rPr lang="ru-RU" sz="4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</a:p>
          <a:p>
            <a:r>
              <a:rPr lang="ru-RU" sz="4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і </a:t>
            </a:r>
            <a:r>
              <a:rPr lang="ru-RU" sz="44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з’явилась</a:t>
            </a:r>
            <a:r>
              <a:rPr lang="ru-RU" sz="4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ru-RU" sz="44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білочка</a:t>
            </a:r>
            <a:r>
              <a:rPr lang="ru-RU" sz="4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: </a:t>
            </a:r>
          </a:p>
          <a:p>
            <a:r>
              <a:rPr lang="ru-RU" sz="4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— Я запас </a:t>
            </a:r>
            <a:r>
              <a:rPr lang="ru-RU" sz="44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роблю</a:t>
            </a:r>
            <a:r>
              <a:rPr lang="ru-RU" sz="4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на зиму, </a:t>
            </a:r>
          </a:p>
          <a:p>
            <a:r>
              <a:rPr lang="ru-RU" sz="4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у </a:t>
            </a:r>
            <a:r>
              <a:rPr lang="ru-RU" sz="44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надійну</a:t>
            </a:r>
            <a:r>
              <a:rPr lang="ru-RU" sz="4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ru-RU" sz="44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комірчину</a:t>
            </a:r>
            <a:r>
              <a:rPr lang="ru-RU" sz="4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</a:p>
          <a:p>
            <a:r>
              <a:rPr lang="ru-RU" sz="44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заховаю</a:t>
            </a:r>
            <a:r>
              <a:rPr lang="ru-RU" sz="4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шишки </a:t>
            </a:r>
          </a:p>
          <a:p>
            <a:r>
              <a:rPr lang="ru-RU" sz="4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і </a:t>
            </a:r>
            <a:r>
              <a:rPr lang="ru-RU" sz="44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смачні</a:t>
            </a:r>
            <a:r>
              <a:rPr lang="ru-RU" sz="4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ru-RU" sz="44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горішки</a:t>
            </a:r>
            <a:r>
              <a:rPr lang="ru-RU" sz="4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.</a:t>
            </a:r>
          </a:p>
        </p:txBody>
      </p:sp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E4920EA1-6F16-DB91-8526-D152B789847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25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7569310" y="1156138"/>
            <a:ext cx="4407558" cy="50659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26944124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кутник: округлені кути 1">
            <a:extLst>
              <a:ext uri="{FF2B5EF4-FFF2-40B4-BE49-F238E27FC236}">
                <a16:creationId xmlns:a16="http://schemas.microsoft.com/office/drawing/2014/main" id="{D685528A-01F8-D7D3-72E2-F37064B77BCF}"/>
              </a:ext>
            </a:extLst>
          </p:cNvPr>
          <p:cNvSpPr/>
          <p:nvPr/>
        </p:nvSpPr>
        <p:spPr>
          <a:xfrm>
            <a:off x="303702" y="672661"/>
            <a:ext cx="6790781" cy="4866288"/>
          </a:xfrm>
          <a:prstGeom prst="roundRect">
            <a:avLst/>
          </a:prstGeom>
          <a:solidFill>
            <a:schemeClr val="accent4">
              <a:lumMod val="75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ru-RU" sz="44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Обізвався</a:t>
            </a:r>
            <a:r>
              <a:rPr lang="ru-RU" sz="4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ru-RU" sz="44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їжачок</a:t>
            </a:r>
            <a:r>
              <a:rPr lang="ru-RU" sz="4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, </a:t>
            </a:r>
          </a:p>
          <a:p>
            <a:r>
              <a:rPr lang="ru-RU" sz="44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сіра</a:t>
            </a:r>
            <a:r>
              <a:rPr lang="ru-RU" sz="4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шубка з </a:t>
            </a:r>
            <a:r>
              <a:rPr lang="ru-RU" sz="44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голочок</a:t>
            </a:r>
            <a:r>
              <a:rPr lang="ru-RU" sz="4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: </a:t>
            </a:r>
          </a:p>
          <a:p>
            <a:r>
              <a:rPr lang="ru-RU" sz="4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— У </a:t>
            </a:r>
            <a:r>
              <a:rPr lang="ru-RU" sz="44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останні</a:t>
            </a:r>
            <a:r>
              <a:rPr lang="ru-RU" sz="4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ru-RU" sz="44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теплі</a:t>
            </a:r>
            <a:r>
              <a:rPr lang="ru-RU" sz="4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ru-RU" sz="44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днини</a:t>
            </a:r>
            <a:r>
              <a:rPr lang="ru-RU" sz="4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ru-RU" sz="44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листям</a:t>
            </a:r>
            <a:r>
              <a:rPr lang="ru-RU" sz="4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я </a:t>
            </a:r>
            <a:r>
              <a:rPr lang="ru-RU" sz="44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встелив</a:t>
            </a:r>
            <a:r>
              <a:rPr lang="ru-RU" sz="4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ru-RU" sz="44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хатину</a:t>
            </a:r>
            <a:r>
              <a:rPr lang="ru-RU" sz="4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, </a:t>
            </a:r>
            <a:r>
              <a:rPr lang="ru-RU" sz="44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щоб</a:t>
            </a:r>
            <a:r>
              <a:rPr lang="ru-RU" sz="4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до </a:t>
            </a:r>
            <a:r>
              <a:rPr lang="ru-RU" sz="44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самої</a:t>
            </a:r>
            <a:r>
              <a:rPr lang="ru-RU" sz="4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ru-RU" sz="44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весни</a:t>
            </a:r>
            <a:r>
              <a:rPr lang="ru-RU" sz="4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снились </a:t>
            </a:r>
            <a:r>
              <a:rPr lang="ru-RU" sz="44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теплі</a:t>
            </a:r>
            <a:r>
              <a:rPr lang="ru-RU" sz="4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ru-RU" sz="44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жовті</a:t>
            </a:r>
            <a:r>
              <a:rPr lang="ru-RU" sz="4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ru-RU" sz="44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сни</a:t>
            </a:r>
            <a:r>
              <a:rPr lang="ru-RU" sz="4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.</a:t>
            </a:r>
          </a:p>
        </p:txBody>
      </p:sp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09BBE08C-D7FD-67A8-D01D-3613557F095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25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7727403" y="781707"/>
            <a:ext cx="3905250" cy="5715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72800205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кутник: округлені кути 1">
            <a:extLst>
              <a:ext uri="{FF2B5EF4-FFF2-40B4-BE49-F238E27FC236}">
                <a16:creationId xmlns:a16="http://schemas.microsoft.com/office/drawing/2014/main" id="{DC8A4232-8975-FF47-02C1-9BF5435ACC7F}"/>
              </a:ext>
            </a:extLst>
          </p:cNvPr>
          <p:cNvSpPr/>
          <p:nvPr/>
        </p:nvSpPr>
        <p:spPr>
          <a:xfrm>
            <a:off x="251151" y="840826"/>
            <a:ext cx="6990477" cy="4645573"/>
          </a:xfrm>
          <a:prstGeom prst="roundRect">
            <a:avLst/>
          </a:prstGeom>
          <a:solidFill>
            <a:schemeClr val="accent4">
              <a:lumMod val="75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ru-RU" sz="44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Зайченятко</a:t>
            </a:r>
            <a:r>
              <a:rPr lang="ru-RU" sz="4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ru-RU" sz="44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виглядає</a:t>
            </a:r>
            <a:r>
              <a:rPr lang="ru-RU" sz="4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</a:p>
          <a:p>
            <a:r>
              <a:rPr lang="ru-RU" sz="4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і </a:t>
            </a:r>
            <a:r>
              <a:rPr lang="ru-RU" sz="44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сміливо</a:t>
            </a:r>
            <a:r>
              <a:rPr lang="ru-RU" sz="4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ru-RU" sz="44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промовляє</a:t>
            </a:r>
            <a:r>
              <a:rPr lang="ru-RU" sz="4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: </a:t>
            </a:r>
          </a:p>
          <a:p>
            <a:r>
              <a:rPr lang="ru-RU" sz="4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— Я про зиму </a:t>
            </a:r>
            <a:r>
              <a:rPr lang="ru-RU" sz="44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пам’ятаю</a:t>
            </a:r>
            <a:r>
              <a:rPr lang="ru-RU" sz="4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, </a:t>
            </a:r>
            <a:r>
              <a:rPr lang="ru-RU" sz="44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кожушину</a:t>
            </a:r>
            <a:r>
              <a:rPr lang="ru-RU" sz="4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ru-RU" sz="44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поміняю</a:t>
            </a:r>
            <a:r>
              <a:rPr lang="ru-RU" sz="4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, </a:t>
            </a:r>
          </a:p>
          <a:p>
            <a:r>
              <a:rPr lang="ru-RU" sz="44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щоб</a:t>
            </a:r>
            <a:r>
              <a:rPr lang="ru-RU" sz="4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, як </a:t>
            </a:r>
            <a:r>
              <a:rPr lang="ru-RU" sz="44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скочу</a:t>
            </a:r>
            <a:r>
              <a:rPr lang="ru-RU" sz="4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в </a:t>
            </a:r>
            <a:r>
              <a:rPr lang="ru-RU" sz="44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білий</a:t>
            </a:r>
            <a:r>
              <a:rPr lang="ru-RU" sz="4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ru-RU" sz="44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сніг</a:t>
            </a:r>
            <a:r>
              <a:rPr lang="ru-RU" sz="4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, </a:t>
            </a:r>
            <a:r>
              <a:rPr lang="ru-RU" sz="44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вовк</a:t>
            </a:r>
            <a:r>
              <a:rPr lang="ru-RU" sz="4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ru-RU" sz="44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знайти</a:t>
            </a:r>
            <a:r>
              <a:rPr lang="ru-RU" sz="4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мене не </a:t>
            </a:r>
            <a:r>
              <a:rPr lang="ru-RU" sz="44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зміг</a:t>
            </a:r>
            <a:r>
              <a:rPr lang="ru-RU" sz="4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. </a:t>
            </a:r>
          </a:p>
        </p:txBody>
      </p:sp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28C50956-3FED-0DC2-828C-C5EDD3BB826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651378" y="715606"/>
            <a:ext cx="3995181" cy="542678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25214016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кутник: округлені кути 1">
            <a:extLst>
              <a:ext uri="{FF2B5EF4-FFF2-40B4-BE49-F238E27FC236}">
                <a16:creationId xmlns:a16="http://schemas.microsoft.com/office/drawing/2014/main" id="{C32881F4-022A-5ACF-1A6F-3E1DE7078518}"/>
              </a:ext>
            </a:extLst>
          </p:cNvPr>
          <p:cNvSpPr/>
          <p:nvPr/>
        </p:nvSpPr>
        <p:spPr>
          <a:xfrm>
            <a:off x="305737" y="783741"/>
            <a:ext cx="7062016" cy="4418881"/>
          </a:xfrm>
          <a:prstGeom prst="roundRect">
            <a:avLst/>
          </a:prstGeom>
          <a:solidFill>
            <a:schemeClr val="accent4">
              <a:lumMod val="75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ru-RU" sz="4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По </a:t>
            </a:r>
            <a:r>
              <a:rPr lang="ru-RU" sz="44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стежині</a:t>
            </a:r>
            <a:r>
              <a:rPr lang="ru-RU" sz="4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ru-RU" sz="44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йде</a:t>
            </a:r>
            <a:r>
              <a:rPr lang="ru-RU" sz="4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ru-RU" sz="44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ведмедик</a:t>
            </a:r>
            <a:r>
              <a:rPr lang="ru-RU" sz="4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і </a:t>
            </a:r>
            <a:r>
              <a:rPr lang="ru-RU" sz="44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несе</a:t>
            </a:r>
            <a:r>
              <a:rPr lang="ru-RU" sz="4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ru-RU" sz="44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він</a:t>
            </a:r>
            <a:r>
              <a:rPr lang="ru-RU" sz="4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ru-RU" sz="44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діжку</a:t>
            </a:r>
            <a:r>
              <a:rPr lang="ru-RU" sz="4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меду: </a:t>
            </a:r>
          </a:p>
          <a:p>
            <a:r>
              <a:rPr lang="ru-RU" sz="4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— Я </a:t>
            </a:r>
            <a:r>
              <a:rPr lang="ru-RU" sz="44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старався</a:t>
            </a:r>
            <a:r>
              <a:rPr lang="ru-RU" sz="4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ru-RU" sz="44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теж</a:t>
            </a:r>
            <a:r>
              <a:rPr lang="ru-RU" sz="4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, як </a:t>
            </a:r>
            <a:r>
              <a:rPr lang="ru-RU" sz="44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міг</a:t>
            </a:r>
            <a:r>
              <a:rPr lang="ru-RU" sz="4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, </a:t>
            </a:r>
            <a:r>
              <a:rPr lang="ru-RU" sz="44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збудував</a:t>
            </a:r>
            <a:r>
              <a:rPr lang="ru-RU" sz="4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ru-RU" sz="44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собі</a:t>
            </a:r>
            <a:r>
              <a:rPr lang="ru-RU" sz="4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ru-RU" sz="44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барліг</a:t>
            </a:r>
            <a:r>
              <a:rPr lang="ru-RU" sz="4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. </a:t>
            </a:r>
            <a:r>
              <a:rPr lang="ru-RU" sz="44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Бджоли</a:t>
            </a:r>
            <a:r>
              <a:rPr lang="ru-RU" sz="4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меду ось дали, </a:t>
            </a:r>
            <a:r>
              <a:rPr lang="ru-RU" sz="44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щоб</a:t>
            </a:r>
            <a:r>
              <a:rPr lang="ru-RU" sz="4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ru-RU" sz="44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солодкі</a:t>
            </a:r>
            <a:r>
              <a:rPr lang="ru-RU" sz="4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ru-RU" sz="44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сни</a:t>
            </a:r>
            <a:r>
              <a:rPr lang="ru-RU" sz="4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ru-RU" sz="44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були</a:t>
            </a:r>
            <a:r>
              <a:rPr lang="ru-RU" sz="4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.</a:t>
            </a:r>
          </a:p>
        </p:txBody>
      </p:sp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271DF38D-955A-CFC3-AEF3-534539D96E04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8351"/>
          <a:stretch/>
        </p:blipFill>
        <p:spPr>
          <a:xfrm>
            <a:off x="7464723" y="1234238"/>
            <a:ext cx="4550670" cy="514777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12308235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кутник: округлені кути 1">
            <a:extLst>
              <a:ext uri="{FF2B5EF4-FFF2-40B4-BE49-F238E27FC236}">
                <a16:creationId xmlns:a16="http://schemas.microsoft.com/office/drawing/2014/main" id="{29DF1687-23CC-DAFA-1F29-FB15CD69F7BE}"/>
              </a:ext>
            </a:extLst>
          </p:cNvPr>
          <p:cNvSpPr/>
          <p:nvPr/>
        </p:nvSpPr>
        <p:spPr>
          <a:xfrm>
            <a:off x="281789" y="945930"/>
            <a:ext cx="6455342" cy="3279227"/>
          </a:xfrm>
          <a:prstGeom prst="roundRect">
            <a:avLst/>
          </a:prstGeom>
          <a:solidFill>
            <a:schemeClr val="accent4">
              <a:lumMod val="75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ru-RU" sz="4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І </a:t>
            </a:r>
            <a:r>
              <a:rPr lang="ru-RU" sz="44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ікластий</a:t>
            </a:r>
            <a:r>
              <a:rPr lang="ru-RU" sz="4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ru-RU" sz="44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вепр</a:t>
            </a:r>
            <a:r>
              <a:rPr lang="ru-RU" sz="4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ru-RU" sz="44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озвався</a:t>
            </a:r>
            <a:r>
              <a:rPr lang="ru-RU" sz="4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: — До </a:t>
            </a:r>
            <a:r>
              <a:rPr lang="ru-RU" sz="44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зими</a:t>
            </a:r>
            <a:r>
              <a:rPr lang="ru-RU" sz="4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я </a:t>
            </a:r>
            <a:r>
              <a:rPr lang="ru-RU" sz="44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готувався</a:t>
            </a:r>
            <a:r>
              <a:rPr lang="ru-RU" sz="4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</a:p>
          <a:p>
            <a:r>
              <a:rPr lang="ru-RU" sz="4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і </a:t>
            </a:r>
            <a:r>
              <a:rPr lang="ru-RU" sz="44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під</a:t>
            </a:r>
            <a:r>
              <a:rPr lang="ru-RU" sz="4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дубом у </a:t>
            </a:r>
            <a:r>
              <a:rPr lang="ru-RU" sz="44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комору</a:t>
            </a:r>
            <a:r>
              <a:rPr lang="ru-RU" sz="4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ru-RU" sz="44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жолудів</a:t>
            </a:r>
            <a:r>
              <a:rPr lang="ru-RU" sz="4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ru-RU" sz="44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насипав</a:t>
            </a:r>
            <a:r>
              <a:rPr lang="ru-RU" sz="4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гору.</a:t>
            </a:r>
          </a:p>
        </p:txBody>
      </p:sp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9CB7C10D-34FE-388C-ED81-6838BF6A380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852745" y="1527827"/>
            <a:ext cx="5171089" cy="489005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98895882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кутник: округлені кути 1">
            <a:extLst>
              <a:ext uri="{FF2B5EF4-FFF2-40B4-BE49-F238E27FC236}">
                <a16:creationId xmlns:a16="http://schemas.microsoft.com/office/drawing/2014/main" id="{3AEA2494-2FD7-31D8-CB6F-8EFA96D0B502}"/>
              </a:ext>
            </a:extLst>
          </p:cNvPr>
          <p:cNvSpPr/>
          <p:nvPr/>
        </p:nvSpPr>
        <p:spPr>
          <a:xfrm>
            <a:off x="273269" y="519536"/>
            <a:ext cx="6989379" cy="5383167"/>
          </a:xfrm>
          <a:prstGeom prst="roundRect">
            <a:avLst/>
          </a:prstGeom>
          <a:solidFill>
            <a:schemeClr val="accent4">
              <a:lumMod val="75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ru-RU" sz="4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А </a:t>
            </a:r>
            <a:r>
              <a:rPr lang="ru-RU" sz="44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лисиця-ледащиця</a:t>
            </a:r>
            <a:r>
              <a:rPr lang="ru-RU" sz="4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</a:p>
          <a:p>
            <a:r>
              <a:rPr lang="ru-RU" sz="4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і не </a:t>
            </a:r>
            <a:r>
              <a:rPr lang="ru-RU" sz="44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думає</a:t>
            </a:r>
            <a:r>
              <a:rPr lang="ru-RU" sz="4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трудиться. </a:t>
            </a:r>
          </a:p>
          <a:p>
            <a:r>
              <a:rPr lang="ru-RU" sz="4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По </a:t>
            </a:r>
            <a:r>
              <a:rPr lang="ru-RU" sz="44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галяві</a:t>
            </a:r>
            <a:r>
              <a:rPr lang="ru-RU" sz="4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ru-RU" sz="44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походжає</a:t>
            </a:r>
            <a:r>
              <a:rPr lang="ru-RU" sz="4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</a:p>
          <a:p>
            <a:r>
              <a:rPr lang="ru-RU" sz="4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і </a:t>
            </a:r>
            <a:r>
              <a:rPr lang="ru-RU" sz="44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тихесенько</a:t>
            </a:r>
            <a:r>
              <a:rPr lang="ru-RU" sz="4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ru-RU" sz="44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співає</a:t>
            </a:r>
            <a:r>
              <a:rPr lang="ru-RU" sz="4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: </a:t>
            </a:r>
          </a:p>
          <a:p>
            <a:r>
              <a:rPr lang="ru-RU" sz="4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— Мене холод не </a:t>
            </a:r>
            <a:r>
              <a:rPr lang="ru-RU" sz="44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лякає</a:t>
            </a:r>
            <a:r>
              <a:rPr lang="ru-RU" sz="4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, </a:t>
            </a:r>
            <a:r>
              <a:rPr lang="ru-RU" sz="44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бо</a:t>
            </a:r>
            <a:r>
              <a:rPr lang="ru-RU" sz="4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в курник дорогу знаю. </a:t>
            </a:r>
          </a:p>
          <a:p>
            <a:r>
              <a:rPr lang="ru-RU" sz="4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З </a:t>
            </a:r>
            <a:r>
              <a:rPr lang="ru-RU" sz="44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півнем</a:t>
            </a:r>
            <a:r>
              <a:rPr lang="ru-RU" sz="4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ru-RU" sz="44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потоваришую</a:t>
            </a:r>
            <a:r>
              <a:rPr lang="ru-RU" sz="4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, </a:t>
            </a:r>
            <a:r>
              <a:rPr lang="ru-RU" sz="44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якось</a:t>
            </a:r>
            <a:r>
              <a:rPr lang="ru-RU" sz="4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та й перезимую.</a:t>
            </a:r>
          </a:p>
        </p:txBody>
      </p:sp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7D44C3B4-4B39-A1BF-E758-168D493072A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428188" y="1124607"/>
            <a:ext cx="4682358" cy="518685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06149777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7BD2FDBB-0363-16C8-C1F5-F7FB19319F1C}"/>
              </a:ext>
            </a:extLst>
          </p:cNvPr>
          <p:cNvSpPr txBox="1"/>
          <p:nvPr/>
        </p:nvSpPr>
        <p:spPr>
          <a:xfrm>
            <a:off x="5060428" y="168166"/>
            <a:ext cx="2071144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4400" dirty="0">
                <a:solidFill>
                  <a:srgbClr val="002060"/>
                </a:solidFill>
              </a:rPr>
              <a:t>Руханка</a:t>
            </a:r>
            <a:endParaRPr lang="en-US" sz="4400" dirty="0">
              <a:solidFill>
                <a:srgbClr val="002060"/>
              </a:solidFill>
            </a:endParaRPr>
          </a:p>
        </p:txBody>
      </p:sp>
      <p:pic>
        <p:nvPicPr>
          <p:cNvPr id="8" name="Рисунок 7">
            <a:extLst>
              <a:ext uri="{FF2B5EF4-FFF2-40B4-BE49-F238E27FC236}">
                <a16:creationId xmlns:a16="http://schemas.microsoft.com/office/drawing/2014/main" id="{589576DB-A46A-6DF5-0215-8823E8E9CCCD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b="2034"/>
          <a:stretch/>
        </p:blipFill>
        <p:spPr>
          <a:xfrm>
            <a:off x="1302323" y="937607"/>
            <a:ext cx="9239552" cy="5693777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4068069795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кутник: округлені кути 2">
            <a:extLst>
              <a:ext uri="{FF2B5EF4-FFF2-40B4-BE49-F238E27FC236}">
                <a16:creationId xmlns:a16="http://schemas.microsoft.com/office/drawing/2014/main" id="{B6A2E01F-8305-2949-B9B9-99AE70E4D9D4}"/>
              </a:ext>
            </a:extLst>
          </p:cNvPr>
          <p:cNvSpPr/>
          <p:nvPr/>
        </p:nvSpPr>
        <p:spPr>
          <a:xfrm>
            <a:off x="5444360" y="1421524"/>
            <a:ext cx="6411310" cy="4014952"/>
          </a:xfrm>
          <a:prstGeom prst="roundRect">
            <a:avLst/>
          </a:prstGeom>
          <a:solidFill>
            <a:schemeClr val="accent4">
              <a:lumMod val="75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4400" b="1" dirty="0">
                <a:solidFill>
                  <a:schemeClr val="bg1"/>
                </a:solidFill>
              </a:rPr>
              <a:t>Персонаж </a:t>
            </a:r>
            <a:r>
              <a:rPr lang="ru-RU" sz="4400" b="1" dirty="0" err="1">
                <a:solidFill>
                  <a:schemeClr val="bg1"/>
                </a:solidFill>
              </a:rPr>
              <a:t>твору</a:t>
            </a:r>
            <a:r>
              <a:rPr lang="ru-RU" sz="4400" b="1" dirty="0">
                <a:solidFill>
                  <a:schemeClr val="bg1"/>
                </a:solidFill>
              </a:rPr>
              <a:t> – </a:t>
            </a:r>
          </a:p>
          <a:p>
            <a:pPr algn="ctr"/>
            <a:r>
              <a:rPr lang="ru-RU" sz="4400" b="1" dirty="0" err="1">
                <a:solidFill>
                  <a:schemeClr val="bg1"/>
                </a:solidFill>
              </a:rPr>
              <a:t>це</a:t>
            </a:r>
            <a:r>
              <a:rPr lang="ru-RU" sz="4400" b="1" dirty="0">
                <a:solidFill>
                  <a:schemeClr val="bg1"/>
                </a:solidFill>
              </a:rPr>
              <a:t> </a:t>
            </a:r>
            <a:r>
              <a:rPr lang="ru-RU" sz="4400" b="1" dirty="0" err="1">
                <a:solidFill>
                  <a:schemeClr val="bg1"/>
                </a:solidFill>
              </a:rPr>
              <a:t>дійова</a:t>
            </a:r>
            <a:r>
              <a:rPr lang="ru-RU" sz="4400" b="1" dirty="0">
                <a:solidFill>
                  <a:schemeClr val="bg1"/>
                </a:solidFill>
              </a:rPr>
              <a:t> особа. </a:t>
            </a:r>
            <a:r>
              <a:rPr lang="ru-RU" sz="4400" b="1" dirty="0" err="1">
                <a:solidFill>
                  <a:schemeClr val="bg1"/>
                </a:solidFill>
              </a:rPr>
              <a:t>Дійовими</a:t>
            </a:r>
            <a:r>
              <a:rPr lang="ru-RU" sz="4400" b="1" dirty="0">
                <a:solidFill>
                  <a:schemeClr val="bg1"/>
                </a:solidFill>
              </a:rPr>
              <a:t> особами </a:t>
            </a:r>
            <a:r>
              <a:rPr lang="ru-RU" sz="4400" b="1" dirty="0" err="1">
                <a:solidFill>
                  <a:schemeClr val="bg1"/>
                </a:solidFill>
              </a:rPr>
              <a:t>можуть</a:t>
            </a:r>
            <a:r>
              <a:rPr lang="ru-RU" sz="4400" b="1" dirty="0">
                <a:solidFill>
                  <a:schemeClr val="bg1"/>
                </a:solidFill>
              </a:rPr>
              <a:t> бути люди, </a:t>
            </a:r>
            <a:r>
              <a:rPr lang="ru-RU" sz="4400" b="1" dirty="0" err="1">
                <a:solidFill>
                  <a:schemeClr val="bg1"/>
                </a:solidFill>
              </a:rPr>
              <a:t>тварини</a:t>
            </a:r>
            <a:r>
              <a:rPr lang="ru-RU" sz="4400" b="1" dirty="0">
                <a:solidFill>
                  <a:schemeClr val="bg1"/>
                </a:solidFill>
              </a:rPr>
              <a:t>, </a:t>
            </a:r>
            <a:r>
              <a:rPr lang="ru-RU" sz="4400" b="1" dirty="0" err="1">
                <a:solidFill>
                  <a:schemeClr val="bg1"/>
                </a:solidFill>
              </a:rPr>
              <a:t>казкові</a:t>
            </a:r>
            <a:r>
              <a:rPr lang="ru-RU" sz="4400" b="1" dirty="0">
                <a:solidFill>
                  <a:schemeClr val="bg1"/>
                </a:solidFill>
              </a:rPr>
              <a:t> </a:t>
            </a:r>
            <a:r>
              <a:rPr lang="ru-RU" sz="4400" b="1" dirty="0" err="1">
                <a:solidFill>
                  <a:schemeClr val="bg1"/>
                </a:solidFill>
              </a:rPr>
              <a:t>істоти</a:t>
            </a:r>
            <a:r>
              <a:rPr lang="ru-RU" sz="4400" b="1" dirty="0">
                <a:solidFill>
                  <a:schemeClr val="bg1"/>
                </a:solidFill>
              </a:rPr>
              <a:t>.</a:t>
            </a:r>
            <a:endParaRPr lang="ru-RU" sz="44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AB6AF394-ACD7-7844-625E-3A31AB3154A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219199"/>
            <a:ext cx="5299841" cy="5559973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4E525489-CF99-55A5-2440-53BE80181FCA}"/>
              </a:ext>
            </a:extLst>
          </p:cNvPr>
          <p:cNvSpPr txBox="1"/>
          <p:nvPr/>
        </p:nvSpPr>
        <p:spPr>
          <a:xfrm>
            <a:off x="4660350" y="239552"/>
            <a:ext cx="2871299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4400" dirty="0">
                <a:solidFill>
                  <a:srgbClr val="002060"/>
                </a:solidFill>
              </a:rPr>
              <a:t>Запам’ятай</a:t>
            </a:r>
            <a:endParaRPr lang="en-US" sz="4400" dirty="0">
              <a:solidFill>
                <a:srgbClr val="00206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821825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16C6B2CE-26FF-AB14-CD59-929671220164}"/>
              </a:ext>
            </a:extLst>
          </p:cNvPr>
          <p:cNvSpPr txBox="1"/>
          <p:nvPr/>
        </p:nvSpPr>
        <p:spPr>
          <a:xfrm>
            <a:off x="2746365" y="220717"/>
            <a:ext cx="6699270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4400" dirty="0">
                <a:solidFill>
                  <a:srgbClr val="002060"/>
                </a:solidFill>
              </a:rPr>
              <a:t>Дай відповіді на запитання</a:t>
            </a:r>
            <a:endParaRPr lang="en-US" sz="4400" dirty="0">
              <a:solidFill>
                <a:srgbClr val="002060"/>
              </a:solidFill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38EAD62F-C3F7-FB39-B1D3-3EEC10592E83}"/>
              </a:ext>
            </a:extLst>
          </p:cNvPr>
          <p:cNvSpPr txBox="1"/>
          <p:nvPr/>
        </p:nvSpPr>
        <p:spPr>
          <a:xfrm>
            <a:off x="746234" y="1139254"/>
            <a:ext cx="9995337" cy="452431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285750" indent="-285750">
              <a:buFont typeface="Wingdings" panose="05000000000000000000" pitchFamily="2" charset="2"/>
              <a:buChar char="ü"/>
            </a:pPr>
            <a:r>
              <a:rPr lang="ru-RU" sz="3600" b="1" dirty="0" err="1">
                <a:solidFill>
                  <a:schemeClr val="accent6">
                    <a:lumMod val="75000"/>
                  </a:schemeClr>
                </a:solidFill>
              </a:rPr>
              <a:t>Скільки</a:t>
            </a:r>
            <a:r>
              <a:rPr lang="ru-RU" sz="3600" b="1" dirty="0">
                <a:solidFill>
                  <a:schemeClr val="accent6">
                    <a:lumMod val="75000"/>
                  </a:schemeClr>
                </a:solidFill>
              </a:rPr>
              <a:t> </a:t>
            </a:r>
            <a:r>
              <a:rPr lang="ru-RU" sz="3600" b="1" dirty="0" err="1">
                <a:solidFill>
                  <a:schemeClr val="accent6">
                    <a:lumMod val="75000"/>
                  </a:schemeClr>
                </a:solidFill>
              </a:rPr>
              <a:t>персонажів</a:t>
            </a:r>
            <a:r>
              <a:rPr lang="ru-RU" sz="3600" b="1" dirty="0">
                <a:solidFill>
                  <a:schemeClr val="accent6">
                    <a:lumMod val="75000"/>
                  </a:schemeClr>
                </a:solidFill>
              </a:rPr>
              <a:t> у </a:t>
            </a:r>
            <a:r>
              <a:rPr lang="ru-RU" sz="3600" b="1" dirty="0" err="1">
                <a:solidFill>
                  <a:schemeClr val="accent6">
                    <a:lumMod val="75000"/>
                  </a:schemeClr>
                </a:solidFill>
              </a:rPr>
              <a:t>цьому</a:t>
            </a:r>
            <a:r>
              <a:rPr lang="ru-RU" sz="3600" b="1" dirty="0">
                <a:solidFill>
                  <a:schemeClr val="accent6">
                    <a:lumMod val="75000"/>
                  </a:schemeClr>
                </a:solidFill>
              </a:rPr>
              <a:t> </a:t>
            </a:r>
            <a:r>
              <a:rPr lang="ru-RU" sz="3600" b="1" dirty="0" err="1">
                <a:solidFill>
                  <a:schemeClr val="accent6">
                    <a:lumMod val="75000"/>
                  </a:schemeClr>
                </a:solidFill>
              </a:rPr>
              <a:t>творі</a:t>
            </a:r>
            <a:r>
              <a:rPr lang="ru-RU" sz="3600" b="1" dirty="0">
                <a:solidFill>
                  <a:schemeClr val="accent6">
                    <a:lumMod val="75000"/>
                  </a:schemeClr>
                </a:solidFill>
              </a:rPr>
              <a:t>? </a:t>
            </a:r>
            <a:r>
              <a:rPr lang="ru-RU" sz="3600" b="1" dirty="0" err="1">
                <a:solidFill>
                  <a:schemeClr val="accent6">
                    <a:lumMod val="75000"/>
                  </a:schemeClr>
                </a:solidFill>
              </a:rPr>
              <a:t>Назви</a:t>
            </a:r>
            <a:r>
              <a:rPr lang="ru-RU" sz="3600" b="1" dirty="0">
                <a:solidFill>
                  <a:schemeClr val="accent6">
                    <a:lumMod val="75000"/>
                  </a:schemeClr>
                </a:solidFill>
              </a:rPr>
              <a:t> </a:t>
            </a:r>
            <a:r>
              <a:rPr lang="ru-RU" sz="3600" b="1" dirty="0" err="1">
                <a:solidFill>
                  <a:schemeClr val="accent6">
                    <a:lumMod val="75000"/>
                  </a:schemeClr>
                </a:solidFill>
              </a:rPr>
              <a:t>їх</a:t>
            </a:r>
            <a:r>
              <a:rPr lang="ru-RU" sz="3600" b="1" dirty="0">
                <a:solidFill>
                  <a:schemeClr val="accent6">
                    <a:lumMod val="75000"/>
                  </a:schemeClr>
                </a:solidFill>
              </a:rPr>
              <a:t>.</a:t>
            </a:r>
          </a:p>
          <a:p>
            <a:pPr marL="285750" indent="-285750">
              <a:buFont typeface="Wingdings" panose="05000000000000000000" pitchFamily="2" charset="2"/>
              <a:buChar char="ü"/>
            </a:pPr>
            <a:r>
              <a:rPr lang="ru-RU" sz="3600" b="1" dirty="0">
                <a:solidFill>
                  <a:schemeClr val="accent6">
                    <a:lumMod val="75000"/>
                  </a:schemeClr>
                </a:solidFill>
              </a:rPr>
              <a:t> Як у </a:t>
            </a:r>
            <a:r>
              <a:rPr lang="ru-RU" sz="3600" b="1" dirty="0" err="1">
                <a:solidFill>
                  <a:schemeClr val="accent6">
                    <a:lumMod val="75000"/>
                  </a:schemeClr>
                </a:solidFill>
              </a:rPr>
              <a:t>вірші</a:t>
            </a:r>
            <a:r>
              <a:rPr lang="ru-RU" sz="3600" b="1" dirty="0">
                <a:solidFill>
                  <a:schemeClr val="accent6">
                    <a:lumMod val="75000"/>
                  </a:schemeClr>
                </a:solidFill>
              </a:rPr>
              <a:t> </a:t>
            </a:r>
            <a:r>
              <a:rPr lang="ru-RU" sz="3600" b="1" dirty="0" err="1">
                <a:solidFill>
                  <a:schemeClr val="accent6">
                    <a:lumMod val="75000"/>
                  </a:schemeClr>
                </a:solidFill>
              </a:rPr>
              <a:t>розповідається</a:t>
            </a:r>
            <a:r>
              <a:rPr lang="ru-RU" sz="3600" b="1" dirty="0">
                <a:solidFill>
                  <a:schemeClr val="accent6">
                    <a:lumMod val="75000"/>
                  </a:schemeClr>
                </a:solidFill>
              </a:rPr>
              <a:t> про </a:t>
            </a:r>
            <a:r>
              <a:rPr lang="ru-RU" sz="3600" b="1" dirty="0" err="1">
                <a:solidFill>
                  <a:schemeClr val="accent6">
                    <a:lumMod val="75000"/>
                  </a:schemeClr>
                </a:solidFill>
              </a:rPr>
              <a:t>появу</a:t>
            </a:r>
            <a:r>
              <a:rPr lang="ru-RU" sz="3600" b="1" dirty="0">
                <a:solidFill>
                  <a:schemeClr val="accent6">
                    <a:lumMod val="75000"/>
                  </a:schemeClr>
                </a:solidFill>
              </a:rPr>
              <a:t> </a:t>
            </a:r>
            <a:r>
              <a:rPr lang="ru-RU" sz="3600" b="1" dirty="0" err="1">
                <a:solidFill>
                  <a:schemeClr val="accent6">
                    <a:lumMod val="75000"/>
                  </a:schemeClr>
                </a:solidFill>
              </a:rPr>
              <a:t>білочки</a:t>
            </a:r>
            <a:r>
              <a:rPr lang="ru-RU" sz="3600" b="1" dirty="0">
                <a:solidFill>
                  <a:schemeClr val="accent6">
                    <a:lumMod val="75000"/>
                  </a:schemeClr>
                </a:solidFill>
              </a:rPr>
              <a:t>?</a:t>
            </a:r>
          </a:p>
          <a:p>
            <a:pPr marL="285750" indent="-285750">
              <a:buFont typeface="Wingdings" panose="05000000000000000000" pitchFamily="2" charset="2"/>
              <a:buChar char="ü"/>
            </a:pPr>
            <a:r>
              <a:rPr lang="ru-RU" sz="3600" b="1" dirty="0">
                <a:solidFill>
                  <a:schemeClr val="accent6">
                    <a:lumMod val="75000"/>
                  </a:schemeClr>
                </a:solidFill>
              </a:rPr>
              <a:t>Прочитай, у кого </a:t>
            </a:r>
            <a:r>
              <a:rPr lang="ru-RU" sz="3600" b="1" dirty="0" err="1">
                <a:solidFill>
                  <a:schemeClr val="accent6">
                    <a:lumMod val="75000"/>
                  </a:schemeClr>
                </a:solidFill>
              </a:rPr>
              <a:t>сіра</a:t>
            </a:r>
            <a:r>
              <a:rPr lang="ru-RU" sz="3600" b="1" dirty="0">
                <a:solidFill>
                  <a:schemeClr val="accent6">
                    <a:lumMod val="75000"/>
                  </a:schemeClr>
                </a:solidFill>
              </a:rPr>
              <a:t> шубка.</a:t>
            </a:r>
          </a:p>
          <a:p>
            <a:pPr marL="285750" indent="-285750">
              <a:buFont typeface="Wingdings" panose="05000000000000000000" pitchFamily="2" charset="2"/>
              <a:buChar char="ü"/>
            </a:pPr>
            <a:r>
              <a:rPr lang="ru-RU" sz="3600" b="1" dirty="0" err="1">
                <a:solidFill>
                  <a:schemeClr val="accent6">
                    <a:lumMod val="75000"/>
                  </a:schemeClr>
                </a:solidFill>
              </a:rPr>
              <a:t>Хто</a:t>
            </a:r>
            <a:r>
              <a:rPr lang="ru-RU" sz="3600" b="1" dirty="0">
                <a:solidFill>
                  <a:schemeClr val="accent6">
                    <a:lumMod val="75000"/>
                  </a:schemeClr>
                </a:solidFill>
              </a:rPr>
              <a:t> </a:t>
            </a:r>
            <a:r>
              <a:rPr lang="ru-RU" sz="3600" b="1" dirty="0" err="1">
                <a:solidFill>
                  <a:schemeClr val="accent6">
                    <a:lumMod val="75000"/>
                  </a:schemeClr>
                </a:solidFill>
              </a:rPr>
              <a:t>сміливо</a:t>
            </a:r>
            <a:r>
              <a:rPr lang="ru-RU" sz="3600" b="1" dirty="0">
                <a:solidFill>
                  <a:schemeClr val="accent6">
                    <a:lumMod val="75000"/>
                  </a:schemeClr>
                </a:solidFill>
              </a:rPr>
              <a:t> </a:t>
            </a:r>
            <a:r>
              <a:rPr lang="ru-RU" sz="3600" b="1" dirty="0" err="1">
                <a:solidFill>
                  <a:schemeClr val="accent6">
                    <a:lumMod val="75000"/>
                  </a:schemeClr>
                </a:solidFill>
              </a:rPr>
              <a:t>поглядає</a:t>
            </a:r>
            <a:r>
              <a:rPr lang="ru-RU" sz="3600" b="1" dirty="0">
                <a:solidFill>
                  <a:schemeClr val="accent6">
                    <a:lumMod val="75000"/>
                  </a:schemeClr>
                </a:solidFill>
              </a:rPr>
              <a:t>?</a:t>
            </a:r>
          </a:p>
          <a:p>
            <a:pPr marL="285750" indent="-285750">
              <a:buFont typeface="Wingdings" panose="05000000000000000000" pitchFamily="2" charset="2"/>
              <a:buChar char="ü"/>
            </a:pPr>
            <a:r>
              <a:rPr lang="ru-RU" sz="3600" b="1" dirty="0" err="1">
                <a:solidFill>
                  <a:schemeClr val="accent6">
                    <a:lumMod val="75000"/>
                  </a:schemeClr>
                </a:solidFill>
              </a:rPr>
              <a:t>Хто</a:t>
            </a:r>
            <a:r>
              <a:rPr lang="ru-RU" sz="3600" b="1" dirty="0">
                <a:solidFill>
                  <a:schemeClr val="accent6">
                    <a:lumMod val="75000"/>
                  </a:schemeClr>
                </a:solidFill>
              </a:rPr>
              <a:t> </a:t>
            </a:r>
            <a:r>
              <a:rPr lang="ru-RU" sz="3600" b="1" dirty="0" err="1">
                <a:solidFill>
                  <a:schemeClr val="accent6">
                    <a:lumMod val="75000"/>
                  </a:schemeClr>
                </a:solidFill>
              </a:rPr>
              <a:t>ікластий</a:t>
            </a:r>
            <a:r>
              <a:rPr lang="ru-RU" sz="3600" b="1" dirty="0">
                <a:solidFill>
                  <a:schemeClr val="accent6">
                    <a:lumMod val="75000"/>
                  </a:schemeClr>
                </a:solidFill>
              </a:rPr>
              <a:t>?</a:t>
            </a:r>
          </a:p>
          <a:p>
            <a:pPr marL="285750" indent="-285750">
              <a:buFont typeface="Wingdings" panose="05000000000000000000" pitchFamily="2" charset="2"/>
              <a:buChar char="ü"/>
            </a:pPr>
            <a:r>
              <a:rPr lang="ru-RU" sz="3600" b="1" dirty="0" err="1">
                <a:solidFill>
                  <a:schemeClr val="accent6">
                    <a:lumMod val="75000"/>
                  </a:schemeClr>
                </a:solidFill>
              </a:rPr>
              <a:t>Хто</a:t>
            </a:r>
            <a:r>
              <a:rPr lang="ru-RU" sz="3600" b="1" dirty="0">
                <a:solidFill>
                  <a:schemeClr val="accent6">
                    <a:lumMod val="75000"/>
                  </a:schemeClr>
                </a:solidFill>
              </a:rPr>
              <a:t> </a:t>
            </a:r>
            <a:r>
              <a:rPr lang="ru-RU" sz="3600" b="1" dirty="0" err="1">
                <a:solidFill>
                  <a:schemeClr val="accent6">
                    <a:lumMod val="75000"/>
                  </a:schemeClr>
                </a:solidFill>
              </a:rPr>
              <a:t>йде</a:t>
            </a:r>
            <a:r>
              <a:rPr lang="ru-RU" sz="3600" b="1" dirty="0">
                <a:solidFill>
                  <a:schemeClr val="accent6">
                    <a:lumMod val="75000"/>
                  </a:schemeClr>
                </a:solidFill>
              </a:rPr>
              <a:t> з медом?</a:t>
            </a:r>
          </a:p>
          <a:p>
            <a:pPr marL="285750" indent="-285750">
              <a:buFont typeface="Wingdings" panose="05000000000000000000" pitchFamily="2" charset="2"/>
              <a:buChar char="ü"/>
            </a:pPr>
            <a:r>
              <a:rPr lang="ru-RU" sz="3600" b="1" dirty="0">
                <a:solidFill>
                  <a:schemeClr val="accent6">
                    <a:lumMod val="75000"/>
                  </a:schemeClr>
                </a:solidFill>
              </a:rPr>
              <a:t>А </a:t>
            </a:r>
            <a:r>
              <a:rPr lang="ru-RU" sz="3600" b="1" dirty="0" err="1">
                <a:solidFill>
                  <a:schemeClr val="accent6">
                    <a:lumMod val="75000"/>
                  </a:schemeClr>
                </a:solidFill>
              </a:rPr>
              <a:t>хто</a:t>
            </a:r>
            <a:r>
              <a:rPr lang="ru-RU" sz="3600" b="1" dirty="0">
                <a:solidFill>
                  <a:schemeClr val="accent6">
                    <a:lumMod val="75000"/>
                  </a:schemeClr>
                </a:solidFill>
              </a:rPr>
              <a:t> </a:t>
            </a:r>
            <a:r>
              <a:rPr lang="ru-RU" sz="3600" b="1" dirty="0" err="1">
                <a:solidFill>
                  <a:schemeClr val="accent6">
                    <a:lumMod val="75000"/>
                  </a:schemeClr>
                </a:solidFill>
              </a:rPr>
              <a:t>ледачий</a:t>
            </a:r>
            <a:r>
              <a:rPr lang="ru-RU" sz="3600" b="1" dirty="0">
                <a:solidFill>
                  <a:schemeClr val="accent6">
                    <a:lumMod val="75000"/>
                  </a:schemeClr>
                </a:solidFill>
              </a:rPr>
              <a:t>?</a:t>
            </a:r>
          </a:p>
          <a:p>
            <a:endParaRPr lang="ru-RU" sz="3600" b="1" dirty="0">
              <a:solidFill>
                <a:schemeClr val="accent6">
                  <a:lumMod val="75000"/>
                </a:schemeClr>
              </a:solidFill>
            </a:endParaRPr>
          </a:p>
        </p:txBody>
      </p:sp>
      <p:pic>
        <p:nvPicPr>
          <p:cNvPr id="9" name="Рисунок 8">
            <a:extLst>
              <a:ext uri="{FF2B5EF4-FFF2-40B4-BE49-F238E27FC236}">
                <a16:creationId xmlns:a16="http://schemas.microsoft.com/office/drawing/2014/main" id="{4EDFE1D4-4DF7-B9CF-000C-0D25D6CEA75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359988" y="2824775"/>
            <a:ext cx="3959653" cy="395965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51819777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CA02782C-AF50-653A-B7B1-A60C21A4D6FB}"/>
              </a:ext>
            </a:extLst>
          </p:cNvPr>
          <p:cNvSpPr txBox="1"/>
          <p:nvPr/>
        </p:nvSpPr>
        <p:spPr>
          <a:xfrm>
            <a:off x="3172924" y="210206"/>
            <a:ext cx="5846152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4400" dirty="0">
                <a:solidFill>
                  <a:srgbClr val="002060"/>
                </a:solidFill>
              </a:rPr>
              <a:t>Читання вірша в особах</a:t>
            </a:r>
            <a:endParaRPr lang="en-US" sz="4400" dirty="0">
              <a:solidFill>
                <a:srgbClr val="002060"/>
              </a:solidFill>
            </a:endParaRPr>
          </a:p>
        </p:txBody>
      </p:sp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1A58742E-5F89-6597-CDAC-E2A23F4D636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51273" y="1005924"/>
            <a:ext cx="9689454" cy="564187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34599139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окутник: округлені кути 6">
            <a:extLst>
              <a:ext uri="{FF2B5EF4-FFF2-40B4-BE49-F238E27FC236}">
                <a16:creationId xmlns:a16="http://schemas.microsoft.com/office/drawing/2014/main" id="{B30EF1E2-E7EC-B208-E8B9-AC533F370D4D}"/>
              </a:ext>
            </a:extLst>
          </p:cNvPr>
          <p:cNvSpPr/>
          <p:nvPr/>
        </p:nvSpPr>
        <p:spPr>
          <a:xfrm>
            <a:off x="5759668" y="788275"/>
            <a:ext cx="5791201" cy="4099034"/>
          </a:xfrm>
          <a:prstGeom prst="roundRect">
            <a:avLst/>
          </a:prstGeom>
          <a:solidFill>
            <a:schemeClr val="accent4">
              <a:lumMod val="75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4400" b="1" dirty="0" err="1">
                <a:solidFill>
                  <a:schemeClr val="bg1"/>
                </a:solidFill>
              </a:rPr>
              <a:t>Уявіть</a:t>
            </a:r>
            <a:r>
              <a:rPr lang="ru-RU" sz="4400" b="1" dirty="0">
                <a:solidFill>
                  <a:schemeClr val="bg1"/>
                </a:solidFill>
              </a:rPr>
              <a:t> себе художниками. </a:t>
            </a:r>
            <a:r>
              <a:rPr lang="ru-RU" sz="4400" b="1" dirty="0" err="1">
                <a:solidFill>
                  <a:schemeClr val="bg1"/>
                </a:solidFill>
              </a:rPr>
              <a:t>Спробуйте</a:t>
            </a:r>
            <a:r>
              <a:rPr lang="ru-RU" sz="4400" b="1" dirty="0">
                <a:solidFill>
                  <a:schemeClr val="bg1"/>
                </a:solidFill>
              </a:rPr>
              <a:t> </a:t>
            </a:r>
            <a:r>
              <a:rPr lang="ru-RU" sz="4400" b="1" dirty="0" err="1">
                <a:solidFill>
                  <a:schemeClr val="bg1"/>
                </a:solidFill>
              </a:rPr>
              <a:t>створити</a:t>
            </a:r>
            <a:r>
              <a:rPr lang="ru-RU" sz="4400" b="1" dirty="0">
                <a:solidFill>
                  <a:schemeClr val="bg1"/>
                </a:solidFill>
              </a:rPr>
              <a:t> </a:t>
            </a:r>
            <a:r>
              <a:rPr lang="ru-RU" sz="4400" b="1" dirty="0" err="1">
                <a:solidFill>
                  <a:schemeClr val="bg1"/>
                </a:solidFill>
              </a:rPr>
              <a:t>свої</a:t>
            </a:r>
            <a:r>
              <a:rPr lang="ru-RU" sz="4400" b="1" dirty="0">
                <a:solidFill>
                  <a:schemeClr val="bg1"/>
                </a:solidFill>
              </a:rPr>
              <a:t> </a:t>
            </a:r>
            <a:r>
              <a:rPr lang="ru-RU" sz="4400" b="1" dirty="0" err="1">
                <a:solidFill>
                  <a:schemeClr val="bg1"/>
                </a:solidFill>
              </a:rPr>
              <a:t>ілюстрації</a:t>
            </a:r>
            <a:r>
              <a:rPr lang="ru-RU" sz="4400" b="1" dirty="0">
                <a:solidFill>
                  <a:schemeClr val="bg1"/>
                </a:solidFill>
              </a:rPr>
              <a:t> </a:t>
            </a:r>
            <a:r>
              <a:rPr lang="ru-RU" sz="4400" b="1" dirty="0" err="1">
                <a:solidFill>
                  <a:schemeClr val="bg1"/>
                </a:solidFill>
              </a:rPr>
              <a:t>персонажів</a:t>
            </a:r>
            <a:r>
              <a:rPr lang="ru-RU" sz="4400" b="1" dirty="0">
                <a:solidFill>
                  <a:schemeClr val="bg1"/>
                </a:solidFill>
              </a:rPr>
              <a:t> </a:t>
            </a:r>
            <a:r>
              <a:rPr lang="ru-RU" sz="4400" b="1" dirty="0" err="1">
                <a:solidFill>
                  <a:schemeClr val="bg1"/>
                </a:solidFill>
              </a:rPr>
              <a:t>твору</a:t>
            </a:r>
            <a:r>
              <a:rPr lang="ru-RU" sz="4400" b="1" dirty="0">
                <a:solidFill>
                  <a:schemeClr val="bg1"/>
                </a:solidFill>
              </a:rPr>
              <a:t>.</a:t>
            </a:r>
          </a:p>
          <a:p>
            <a:pPr algn="ctr"/>
            <a:endParaRPr lang="ru-RU" sz="44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10" name="Рисунок 9">
            <a:extLst>
              <a:ext uri="{FF2B5EF4-FFF2-40B4-BE49-F238E27FC236}">
                <a16:creationId xmlns:a16="http://schemas.microsoft.com/office/drawing/2014/main" id="{8B9D2682-B38A-5FAA-90A7-9B57CAB8EE1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15614" y="975919"/>
            <a:ext cx="5875282" cy="588208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99979817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043C9767-1E18-B85F-1765-7DAF4E60555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7555" y="1379459"/>
            <a:ext cx="11096890" cy="5161778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BFA952B9-81FD-6648-844A-C019C0AA26E5}"/>
              </a:ext>
            </a:extLst>
          </p:cNvPr>
          <p:cNvSpPr txBox="1"/>
          <p:nvPr/>
        </p:nvSpPr>
        <p:spPr>
          <a:xfrm>
            <a:off x="2671473" y="316763"/>
            <a:ext cx="6849054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4400" dirty="0">
                <a:solidFill>
                  <a:srgbClr val="002060"/>
                </a:solidFill>
              </a:rPr>
              <a:t>Оціни свою роботу на уроці</a:t>
            </a:r>
            <a:endParaRPr lang="en-US" sz="4400" dirty="0">
              <a:solidFill>
                <a:srgbClr val="00206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66035341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Червоно-оранжева">
      <a:dk1>
        <a:sysClr val="windowText" lastClr="000000"/>
      </a:dk1>
      <a:lt1>
        <a:sysClr val="window" lastClr="FFFFFF"/>
      </a:lt1>
      <a:dk2>
        <a:srgbClr val="505046"/>
      </a:dk2>
      <a:lt2>
        <a:srgbClr val="EEECE1"/>
      </a:lt2>
      <a:accent1>
        <a:srgbClr val="E84C22"/>
      </a:accent1>
      <a:accent2>
        <a:srgbClr val="FFBD47"/>
      </a:accent2>
      <a:accent3>
        <a:srgbClr val="B64926"/>
      </a:accent3>
      <a:accent4>
        <a:srgbClr val="FF8427"/>
      </a:accent4>
      <a:accent5>
        <a:srgbClr val="CC9900"/>
      </a:accent5>
      <a:accent6>
        <a:srgbClr val="B22600"/>
      </a:accent6>
      <a:hlink>
        <a:srgbClr val="CC9900"/>
      </a:hlink>
      <a:folHlink>
        <a:srgbClr val="666699"/>
      </a:folHlink>
    </a:clrScheme>
    <a:fontScheme name="Офіс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Офіс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TM04033917[[fn=Берлін]]</Template>
  <TotalTime>283</TotalTime>
  <Words>449</Words>
  <Application>Microsoft Office PowerPoint</Application>
  <PresentationFormat>Широкий екран</PresentationFormat>
  <Paragraphs>80</Paragraphs>
  <Slides>27</Slides>
  <Notes>0</Notes>
  <HiddenSlides>0</HiddenSlides>
  <MMClips>0</MMClips>
  <ScaleCrop>false</ScaleCrop>
  <HeadingPairs>
    <vt:vector size="6" baseType="variant">
      <vt:variant>
        <vt:lpstr>Використані шрифти</vt:lpstr>
      </vt:variant>
      <vt:variant>
        <vt:i4>4</vt:i4>
      </vt:variant>
      <vt:variant>
        <vt:lpstr>Тема</vt:lpstr>
      </vt:variant>
      <vt:variant>
        <vt:i4>1</vt:i4>
      </vt:variant>
      <vt:variant>
        <vt:lpstr>Заголовки слайдів</vt:lpstr>
      </vt:variant>
      <vt:variant>
        <vt:i4>27</vt:i4>
      </vt:variant>
    </vt:vector>
  </HeadingPairs>
  <TitlesOfParts>
    <vt:vector size="32" baseType="lpstr">
      <vt:lpstr>Arial</vt:lpstr>
      <vt:lpstr>Calibri</vt:lpstr>
      <vt:lpstr>Calibri Light</vt:lpstr>
      <vt:lpstr>Wingdings</vt:lpstr>
      <vt:lpstr>Тема Office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Ася Кулик</dc:creator>
  <cp:lastModifiedBy>Ася Кулик</cp:lastModifiedBy>
  <cp:revision>4</cp:revision>
  <dcterms:created xsi:type="dcterms:W3CDTF">2024-10-10T16:20:54Z</dcterms:created>
  <dcterms:modified xsi:type="dcterms:W3CDTF">2024-10-12T17:55:28Z</dcterms:modified>
</cp:coreProperties>
</file>