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8" r:id="rId4"/>
    <p:sldId id="265" r:id="rId5"/>
    <p:sldId id="257" r:id="rId6"/>
    <p:sldId id="261" r:id="rId7"/>
    <p:sldId id="262" r:id="rId8"/>
    <p:sldId id="267" r:id="rId9"/>
    <p:sldId id="263" r:id="rId10"/>
    <p:sldId id="264" r:id="rId11"/>
    <p:sldId id="266" r:id="rId12"/>
    <p:sldId id="26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nstf6+/IcfQfiPcvu680w==" hashData="lZZ2W2zyXvgYS/AlA4gq2O8dVhDRcxGrOFg9udFaje/aZUw/JrB6Rxyww27J8Vq9VSi835dn8e9Prli2Ccsqm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021" autoAdjust="0"/>
    <p:restoredTop sz="94660"/>
  </p:normalViewPr>
  <p:slideViewPr>
    <p:cSldViewPr snapToGrid="0">
      <p:cViewPr varScale="1">
        <p:scale>
          <a:sx n="70" d="100"/>
          <a:sy n="70" d="100"/>
        </p:scale>
        <p:origin x="2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958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710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680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370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757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784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396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729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896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153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33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DC9A0-611F-4B29-8976-72AA28DB8018}" type="datetimeFigureOut">
              <a:rPr lang="ru-RU" smtClean="0"/>
              <a:t>08.01.2025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7A234-F019-4B45-8452-3480A5E82F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719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4.wav"/><Relationship Id="rId10" Type="http://schemas.openxmlformats.org/officeDocument/2006/relationships/image" Target="../media/image12.png"/><Relationship Id="rId4" Type="http://schemas.openxmlformats.org/officeDocument/2006/relationships/audio" Target="../media/audio3.wav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3.wav"/><Relationship Id="rId10" Type="http://schemas.openxmlformats.org/officeDocument/2006/relationships/image" Target="../media/image12.png"/><Relationship Id="rId4" Type="http://schemas.openxmlformats.org/officeDocument/2006/relationships/audio" Target="../media/audio2.wav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4.wav"/><Relationship Id="rId10" Type="http://schemas.openxmlformats.org/officeDocument/2006/relationships/image" Target="../media/image12.png"/><Relationship Id="rId4" Type="http://schemas.openxmlformats.org/officeDocument/2006/relationships/audio" Target="../media/audio3.wav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1.wav"/><Relationship Id="rId10" Type="http://schemas.openxmlformats.org/officeDocument/2006/relationships/image" Target="../media/image12.png"/><Relationship Id="rId4" Type="http://schemas.openxmlformats.org/officeDocument/2006/relationships/audio" Target="../media/audio3.wav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1.wav"/><Relationship Id="rId10" Type="http://schemas.openxmlformats.org/officeDocument/2006/relationships/image" Target="../media/image12.png"/><Relationship Id="rId4" Type="http://schemas.openxmlformats.org/officeDocument/2006/relationships/audio" Target="../media/audio3.wav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3.wav"/><Relationship Id="rId10" Type="http://schemas.openxmlformats.org/officeDocument/2006/relationships/image" Target="../media/image12.png"/><Relationship Id="rId4" Type="http://schemas.openxmlformats.org/officeDocument/2006/relationships/audio" Target="../media/audio2.wav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10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slide" Target="slide3.xml"/><Relationship Id="rId4" Type="http://schemas.openxmlformats.org/officeDocument/2006/relationships/audio" Target="../media/audio3.wav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slide" Target="slide3.xml"/><Relationship Id="rId5" Type="http://schemas.openxmlformats.org/officeDocument/2006/relationships/audio" Target="../media/audio4.wav"/><Relationship Id="rId10" Type="http://schemas.openxmlformats.org/officeDocument/2006/relationships/image" Target="../media/image12.png"/><Relationship Id="rId4" Type="http://schemas.openxmlformats.org/officeDocument/2006/relationships/audio" Target="../media/audio3.wav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udacityteam.org/" TargetMode="External"/><Relationship Id="rId2" Type="http://schemas.openxmlformats.org/officeDocument/2006/relationships/hyperlink" Target="https://designer.microsoft.com/image-creator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hyperlink" Target="http://surl.li/gskkl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7" b="29552"/>
          <a:stretch/>
        </p:blipFill>
        <p:spPr>
          <a:xfrm>
            <a:off x="415119" y="21806"/>
            <a:ext cx="10393908" cy="6713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7671">
            <a:off x="1163409" y="156182"/>
            <a:ext cx="1893774" cy="529396"/>
          </a:xfrm>
          <a:prstGeom prst="rect">
            <a:avLst/>
          </a:prstGeom>
        </p:spPr>
      </p:pic>
      <p:sp>
        <p:nvSpPr>
          <p:cNvPr id="7" name="Управляющая кнопка: сведения 6">
            <a:hlinkClick r:id="" action="ppaction://hlinkshowjump?jump=lastslide" highlightClick="1"/>
          </p:cNvPr>
          <p:cNvSpPr/>
          <p:nvPr/>
        </p:nvSpPr>
        <p:spPr>
          <a:xfrm>
            <a:off x="11068334" y="341194"/>
            <a:ext cx="723332" cy="586854"/>
          </a:xfrm>
          <a:prstGeom prst="actionButtonInformati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rId4" action="ppaction://hlinksldjump" highlightClick="1"/>
          </p:cNvPr>
          <p:cNvSpPr/>
          <p:nvPr/>
        </p:nvSpPr>
        <p:spPr>
          <a:xfrm>
            <a:off x="11068334" y="5939645"/>
            <a:ext cx="723332" cy="502098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3999">
            <a:off x="1823449" y="4293494"/>
            <a:ext cx="6907367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5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16603" y="1539358"/>
            <a:ext cx="7509813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</a:t>
            </a:r>
            <a:r>
              <a:rPr lang="ru-RU" sz="400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слайді</a:t>
            </a:r>
            <a:r>
              <a:rPr lang="ru-RU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400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особовий</a:t>
            </a:r>
            <a:r>
              <a:rPr lang="ru-RU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400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займенник</a:t>
            </a:r>
            <a:r>
              <a:rPr lang="ru-RU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</a:t>
            </a:r>
          </a:p>
          <a:p>
            <a:pPr algn="ctr"/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Обираємо дитину з відповіддю.</a:t>
            </a:r>
          </a:p>
          <a:p>
            <a:pPr algn="ctr"/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Якщо виникли труднощі</a:t>
            </a:r>
            <a:r>
              <a:rPr lang="uk-UA" sz="40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</a:t>
            </a:r>
          </a:p>
          <a:p>
            <a:pPr algn="ctr"/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тиснемо на знак питання і</a:t>
            </a:r>
          </a:p>
          <a:p>
            <a:pPr algn="ctr"/>
            <a:r>
              <a:rPr lang="uk-UA" sz="40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</a:t>
            </a:r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ереходимо на слайд з таблицею</a:t>
            </a:r>
          </a:p>
          <a:p>
            <a:pPr algn="ctr"/>
            <a:r>
              <a:rPr lang="uk-UA" sz="40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</a:t>
            </a:r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собових займенників.</a:t>
            </a:r>
          </a:p>
          <a:p>
            <a:pPr algn="ctr"/>
            <a:r>
              <a:rPr lang="uk-UA" sz="40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Повторили і повернулися до гри.</a:t>
            </a:r>
            <a:endParaRPr lang="ru-RU" sz="400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48794" y="210067"/>
            <a:ext cx="3247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Інструкція</a:t>
            </a:r>
            <a:endParaRPr lang="ru-RU" sz="54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8760110" y="768673"/>
            <a:ext cx="2842445" cy="1951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9746119" y="1133397"/>
            <a:ext cx="87042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7200" b="1" cap="none" spc="0" dirty="0" smtClean="0">
                <a:ln/>
                <a:solidFill>
                  <a:srgbClr val="FF0000"/>
                </a:solidFill>
                <a:effectLst/>
                <a:latin typeface="AGCrownStyle" pitchFamily="2" charset="0"/>
              </a:rPr>
              <a:t>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4500" y="3630304"/>
            <a:ext cx="1853403" cy="1853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970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s://ua.izzi.digital/DOS/353041/datastore/21/publication/353041/pictures/2024/03/05/761585bdb6715dac38afacecba53b542_u70_prav.webp?v=17260574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hlinkClick r:id="" action="ppaction://hlinkshowjump?jump=lastslideviewed"/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121" y="5635340"/>
            <a:ext cx="978355" cy="978355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668509"/>
            <a:ext cx="10425674" cy="5456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997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745927" y="235692"/>
            <a:ext cx="3340804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520081" y="681257"/>
            <a:ext cx="19575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він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96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кругленный прямоугольник 28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745927" y="235692"/>
            <a:ext cx="3340804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987356" y="681257"/>
            <a:ext cx="10230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8000" b="1" cap="none" spc="0" dirty="0" smtClean="0">
                <a:ln/>
                <a:solidFill>
                  <a:srgbClr val="FF0000"/>
                </a:solidFill>
                <a:effectLst/>
                <a:latin typeface="AGCrownStyle" pitchFamily="2" charset="0"/>
              </a:rPr>
              <a:t>Я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58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542435" y="196133"/>
            <a:ext cx="3772639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081660" y="681257"/>
            <a:ext cx="28344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вона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23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745927" y="235692"/>
            <a:ext cx="3340804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708433" y="681257"/>
            <a:ext cx="15808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ти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66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337538" y="235692"/>
            <a:ext cx="3749193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4787038" y="586954"/>
            <a:ext cx="29530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вони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539963" y="5012879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066563" y="2604564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04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745927" y="235692"/>
            <a:ext cx="3340804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641107" y="681257"/>
            <a:ext cx="17155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ми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628184" y="5126620"/>
              <a:ext cx="190411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254241" y="2693501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3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745927" y="235692"/>
            <a:ext cx="3340804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713242" y="681257"/>
            <a:ext cx="157126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>
                <a:ln/>
                <a:solidFill>
                  <a:srgbClr val="FF0000"/>
                </a:solidFill>
                <a:latin typeface="AGCrownStyle" pitchFamily="2" charset="0"/>
              </a:rPr>
              <a:t>в</a:t>
            </a:r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и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Штриховая стрелка вправо 27">
            <a:hlinkClick r:id="" action="ppaction://hlinkshowjump?jump=nextslide"/>
          </p:cNvPr>
          <p:cNvSpPr/>
          <p:nvPr/>
        </p:nvSpPr>
        <p:spPr>
          <a:xfrm>
            <a:off x="9579318" y="1114349"/>
            <a:ext cx="826003" cy="603115"/>
          </a:xfrm>
          <a:prstGeom prst="striped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761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4542435" y="196133"/>
            <a:ext cx="3772639" cy="2293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062424" y="681257"/>
            <a:ext cx="2872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 smtClean="0">
                <a:ln/>
                <a:solidFill>
                  <a:srgbClr val="FF0000"/>
                </a:solidFill>
                <a:latin typeface="AGCrownStyle" pitchFamily="2" charset="0"/>
              </a:rPr>
              <a:t>воно</a:t>
            </a:r>
            <a:endParaRPr lang="ru-RU" sz="8000" b="1" cap="none" spc="0" dirty="0" smtClean="0">
              <a:ln/>
              <a:solidFill>
                <a:srgbClr val="FF0000"/>
              </a:solidFill>
              <a:effectLst/>
              <a:latin typeface="AGCrownStyle" pitchFamily="2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37970" y="2604564"/>
            <a:ext cx="3016155" cy="4253436"/>
            <a:chOff x="137970" y="2604564"/>
            <a:chExt cx="3016155" cy="4253436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35" r="7809"/>
            <a:stretch/>
          </p:blipFill>
          <p:spPr>
            <a:xfrm>
              <a:off x="137970" y="2604564"/>
              <a:ext cx="3016155" cy="4253436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 rot="20643268">
              <a:off x="947181" y="5213712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852437" y="2594091"/>
            <a:ext cx="3411128" cy="4263909"/>
            <a:chOff x="2852437" y="2594091"/>
            <a:chExt cx="3411128" cy="4263909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953" t="10403" r="30010" b="42051"/>
            <a:stretch/>
          </p:blipFill>
          <p:spPr>
            <a:xfrm>
              <a:off x="2852437" y="2594091"/>
              <a:ext cx="3411128" cy="42639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685547" y="5012879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987356" y="2387678"/>
            <a:ext cx="3266886" cy="4470322"/>
            <a:chOff x="5987356" y="2387678"/>
            <a:chExt cx="3266886" cy="4470322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97" r="28924" b="40231"/>
            <a:stretch/>
          </p:blipFill>
          <p:spPr>
            <a:xfrm>
              <a:off x="5987356" y="2387678"/>
              <a:ext cx="3266886" cy="447032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600693" y="5069750"/>
              <a:ext cx="1904111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множини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978032" y="2578284"/>
            <a:ext cx="2854578" cy="4279716"/>
            <a:chOff x="8978032" y="2578284"/>
            <a:chExt cx="2854578" cy="42797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3" r="14097"/>
            <a:stretch/>
          </p:blipFill>
          <p:spPr>
            <a:xfrm flipH="1">
              <a:off x="8978032" y="2578284"/>
              <a:ext cx="2854578" cy="427971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 rot="21351359">
              <a:off x="9773768" y="5126620"/>
              <a:ext cx="1612942" cy="10772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</a:t>
              </a:r>
              <a:r>
                <a:rPr lang="ru-RU" sz="3200" b="1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 особа </a:t>
              </a:r>
            </a:p>
            <a:p>
              <a:pPr algn="ctr"/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о</a:t>
              </a:r>
              <a:r>
                <a:rPr lang="ru-RU" sz="3200" b="1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дн</a:t>
              </a:r>
              <a:r>
                <a:rPr lang="ru-RU" sz="3200" b="1" dirty="0" err="1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ини</a:t>
              </a:r>
              <a:endParaRPr lang="ru-RU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227616" y="279461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185201" y="2723517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35070" y="2738739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9096796" y="2744993"/>
            <a:ext cx="2714468" cy="407385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0" y="492652"/>
            <a:ext cx="1512044" cy="1512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Управляющая кнопка: настраиваемая 19">
            <a:hlinkClick r:id="" action="ppaction://hlinkshowjump?jump=endshow" highlightClick="1"/>
          </p:cNvPr>
          <p:cNvSpPr/>
          <p:nvPr/>
        </p:nvSpPr>
        <p:spPr>
          <a:xfrm>
            <a:off x="9403307" y="1146412"/>
            <a:ext cx="1201003" cy="382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вихід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413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будь уважнішим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а жаль помилк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упер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15118" y="109182"/>
            <a:ext cx="11240070" cy="662598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11218460" y="6018663"/>
            <a:ext cx="682388" cy="64144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068178" y="1520318"/>
            <a:ext cx="668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>
                <a:hlinkClick r:id="rId2"/>
              </a:rPr>
              <a:t>https://designer.microsoft.com/image-creator</a:t>
            </a:r>
            <a:r>
              <a:rPr lang="uk-UA" dirty="0" smtClean="0"/>
              <a:t>  </a:t>
            </a:r>
            <a:r>
              <a:rPr lang="uk-UA" dirty="0" smtClean="0"/>
              <a:t>Генератор зображень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132013" y="2187104"/>
            <a:ext cx="6690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Звукові файли створено в програмі </a:t>
            </a:r>
            <a:r>
              <a:rPr lang="de-DE" dirty="0" smtClean="0">
                <a:hlinkClick r:id="rId3"/>
              </a:rPr>
              <a:t>https://www.audacityteam.org/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682885" y="2763036"/>
            <a:ext cx="4217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hlinkClick r:id="rId4"/>
              </a:rPr>
              <a:t>http://surl.li/gskklc</a:t>
            </a:r>
            <a:r>
              <a:rPr lang="uk-UA" dirty="0" smtClean="0"/>
              <a:t>  особові займенники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7" b="29552"/>
          <a:stretch/>
        </p:blipFill>
        <p:spPr>
          <a:xfrm>
            <a:off x="3027239" y="3257760"/>
            <a:ext cx="5574041" cy="36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4087397" y="5323722"/>
            <a:ext cx="32187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Джерела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7" b="18607"/>
          <a:stretch/>
        </p:blipFill>
        <p:spPr>
          <a:xfrm>
            <a:off x="0" y="62006"/>
            <a:ext cx="5202066" cy="2642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 rot="345423">
            <a:off x="716064" y="643154"/>
            <a:ext cx="4297418" cy="1754326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Попова Л.В.,</a:t>
            </a:r>
          </a:p>
          <a:p>
            <a:pPr algn="ctr"/>
            <a:r>
              <a:rPr lang="ru-RU" b="1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cap="none" spc="0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вчителька</a:t>
            </a:r>
            <a:r>
              <a:rPr lang="ru-RU" b="1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cap="none" spc="0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b="1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cap="none" spc="0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b="1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b="1" cap="none" spc="0" dirty="0" err="1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Новотроїцького</a:t>
            </a:r>
            <a:r>
              <a:rPr lang="ru-RU" b="1" cap="none" spc="0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 ст. № 4</a:t>
            </a:r>
            <a:r>
              <a:rPr lang="uk-UA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Ольгинської СТГ </a:t>
            </a:r>
          </a:p>
          <a:p>
            <a:pPr algn="ctr"/>
            <a:r>
              <a:rPr lang="uk-UA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b="1" cap="none" spc="0" dirty="0" smtClean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cap="none" spc="0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53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180</Words>
  <Application>Microsoft Office PowerPoint</Application>
  <PresentationFormat>Широкоэкранный</PresentationFormat>
  <Paragraphs>91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AGCrownStyle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18</cp:revision>
  <dcterms:created xsi:type="dcterms:W3CDTF">2025-01-08T16:57:48Z</dcterms:created>
  <dcterms:modified xsi:type="dcterms:W3CDTF">2025-01-08T18:44:55Z</dcterms:modified>
</cp:coreProperties>
</file>