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7" r:id="rId3"/>
    <p:sldId id="274" r:id="rId4"/>
    <p:sldId id="260" r:id="rId5"/>
    <p:sldId id="278" r:id="rId6"/>
    <p:sldId id="269" r:id="rId7"/>
    <p:sldId id="261" r:id="rId8"/>
    <p:sldId id="273" r:id="rId9"/>
    <p:sldId id="271" r:id="rId10"/>
    <p:sldId id="264" r:id="rId11"/>
    <p:sldId id="279" r:id="rId12"/>
    <p:sldId id="268" r:id="rId13"/>
    <p:sldId id="272" r:id="rId14"/>
    <p:sldId id="275" r:id="rId15"/>
    <p:sldId id="277" r:id="rId16"/>
    <p:sldId id="270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6075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0620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6377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6787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380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1374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6569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2718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6425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2532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4B6D2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4B6D2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94B6D2">
                  <a:lumMod val="60000"/>
                  <a:lumOff val="4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80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2051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4B6D2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4B6D2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51569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41929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17127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1929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96A5C2-964B-4D4C-B3E2-DFCB6EDC7BA1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05.11.2023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88346-39D7-4FAD-947C-E918325359B9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94B6D2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94B6D2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3792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9471" y="476250"/>
            <a:ext cx="852215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  <a:cs typeface="Arial" panose="020B0604020202020204" pitchFamily="34" charset="0"/>
              </a:rPr>
              <a:t>Інструменти та матеріали для ліплення: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30" y="1224310"/>
            <a:ext cx="4217818" cy="36905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37" b="23181"/>
          <a:stretch/>
        </p:blipFill>
        <p:spPr>
          <a:xfrm>
            <a:off x="5175477" y="1224310"/>
            <a:ext cx="4506686" cy="28248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81743" y="4914900"/>
            <a:ext cx="390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latin typeface="Calibri" panose="020F0502020204030204" pitchFamily="34" charset="0"/>
              </a:rPr>
              <a:t>П</a:t>
            </a:r>
            <a:r>
              <a:rPr lang="uk-UA" sz="2400" dirty="0" smtClean="0">
                <a:latin typeface="Calibri" panose="020F0502020204030204" pitchFamily="34" charset="0"/>
              </a:rPr>
              <a:t>ластилін</a:t>
            </a:r>
            <a:endParaRPr lang="ru-RU" sz="2400" dirty="0"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75477" y="4229100"/>
            <a:ext cx="4506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latin typeface="Calibri" panose="020F0502020204030204" pitchFamily="34" charset="0"/>
              </a:rPr>
              <a:t>Дощечка для ліплення та стеки</a:t>
            </a:r>
            <a:endParaRPr lang="ru-RU" sz="2400" dirty="0">
              <a:latin typeface="Calibri" panose="020F050202020403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474" y="4690765"/>
            <a:ext cx="2162175" cy="21145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730649" y="6074229"/>
            <a:ext cx="3266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latin typeface="Calibri" panose="020F0502020204030204" pitchFamily="34" charset="0"/>
              </a:rPr>
              <a:t>Серветки</a:t>
            </a:r>
            <a:endParaRPr lang="ru-RU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409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000" b="1" dirty="0" smtClean="0">
                <a:solidFill>
                  <a:schemeClr val="accent2">
                    <a:lumMod val="75000"/>
                  </a:schemeClr>
                </a:solidFill>
              </a:rPr>
              <a:t>Натюрморт</a:t>
            </a:r>
            <a:r>
              <a:rPr lang="uk-UA" dirty="0" smtClean="0"/>
              <a:t>- це зображення квітів, овочів і фруктів, побутових речей тощо.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8" t="66541" r="4104" b="8443"/>
          <a:stretch/>
        </p:blipFill>
        <p:spPr>
          <a:xfrm>
            <a:off x="403815" y="2485570"/>
            <a:ext cx="9143705" cy="3360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406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Як працювати з пластиліном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90" b="54999"/>
          <a:stretch/>
        </p:blipFill>
        <p:spPr>
          <a:xfrm>
            <a:off x="485046" y="1616529"/>
            <a:ext cx="8589589" cy="463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80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762" b="8571"/>
          <a:stretch/>
        </p:blipFill>
        <p:spPr>
          <a:xfrm>
            <a:off x="436061" y="620484"/>
            <a:ext cx="8479339" cy="5867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91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C0504D">
                    <a:lumMod val="75000"/>
                  </a:srgbClr>
                </a:solidFill>
              </a:rPr>
              <a:t>Загадки про овочі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12" r="51443" b="51906"/>
          <a:stretch/>
        </p:blipFill>
        <p:spPr>
          <a:xfrm>
            <a:off x="236462" y="1522186"/>
            <a:ext cx="4907038" cy="376827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87" r="13014" b="53638"/>
          <a:stretch/>
        </p:blipFill>
        <p:spPr>
          <a:xfrm>
            <a:off x="5143500" y="3189286"/>
            <a:ext cx="5217212" cy="350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1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Загадки про овочі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5" t="45785" r="13176"/>
          <a:stretch/>
        </p:blipFill>
        <p:spPr>
          <a:xfrm>
            <a:off x="258932" y="1930400"/>
            <a:ext cx="9766812" cy="4304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71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0" t="6036" r="1094" b="9252"/>
          <a:stretch/>
        </p:blipFill>
        <p:spPr>
          <a:xfrm>
            <a:off x="1404256" y="1012371"/>
            <a:ext cx="7677216" cy="54864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2" t="34286" r="29841" b="15953"/>
          <a:stretch/>
        </p:blipFill>
        <p:spPr>
          <a:xfrm>
            <a:off x="1257298" y="2563586"/>
            <a:ext cx="5453744" cy="41448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47057" y="179614"/>
            <a:ext cx="8134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chemeClr val="accent2">
                    <a:lumMod val="75000"/>
                  </a:schemeClr>
                </a:solidFill>
              </a:rPr>
              <a:t>Які бувають овочі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03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b="1" dirty="0" smtClean="0">
                <a:solidFill>
                  <a:schemeClr val="accent2">
                    <a:lumMod val="75000"/>
                  </a:schemeClr>
                </a:solidFill>
              </a:rPr>
              <a:t>Овочі гарбузові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18" y="1523658"/>
            <a:ext cx="8801100" cy="4950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985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</a:rPr>
              <a:t>Що і чим тут має стати?</a:t>
            </a:r>
            <a:br>
              <a:rPr lang="uk-UA" sz="32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</a:rPr>
              <a:t>Треба, друзі, відгадати.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70342"/>
          <a:stretch/>
        </p:blipFill>
        <p:spPr>
          <a:xfrm>
            <a:off x="677334" y="1930400"/>
            <a:ext cx="8149168" cy="180410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7693" t="48870" r="26944" b="33667"/>
          <a:stretch/>
        </p:blipFill>
        <p:spPr>
          <a:xfrm>
            <a:off x="506184" y="3905754"/>
            <a:ext cx="4979416" cy="11724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7804" t="67516" r="15132" b="17792"/>
          <a:stretch/>
        </p:blipFill>
        <p:spPr>
          <a:xfrm>
            <a:off x="677334" y="5519058"/>
            <a:ext cx="5691748" cy="9307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7804" t="84468" r="20616" b="-289"/>
          <a:stretch/>
        </p:blipFill>
        <p:spPr>
          <a:xfrm>
            <a:off x="5976258" y="4400550"/>
            <a:ext cx="5065938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2179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0" t="43245" r="5268" b="13958"/>
          <a:stretch/>
        </p:blipFill>
        <p:spPr>
          <a:xfrm>
            <a:off x="538841" y="1181632"/>
            <a:ext cx="9029702" cy="56763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9857" y="244929"/>
            <a:ext cx="85398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</a:rPr>
              <a:t>Творче завдання: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168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86" t="41822" r="5557" b="17539"/>
          <a:stretch/>
        </p:blipFill>
        <p:spPr>
          <a:xfrm>
            <a:off x="322339" y="1698175"/>
            <a:ext cx="9540117" cy="472258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1067" y="338667"/>
            <a:ext cx="883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Виконання роботи</a:t>
            </a:r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426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Зразки овочів та фруктів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4" t="22063" r="9498" b="18254"/>
          <a:stretch/>
        </p:blipFill>
        <p:spPr>
          <a:xfrm>
            <a:off x="1854130" y="1567540"/>
            <a:ext cx="6243075" cy="507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2627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1F497D">
                    <a:lumMod val="75000"/>
                  </a:srgbClr>
                </a:solidFill>
              </a:rPr>
              <a:t>Зразки овочів та фруктів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5399" t="13812" r="8179" b="10004"/>
          <a:stretch/>
        </p:blipFill>
        <p:spPr>
          <a:xfrm>
            <a:off x="1894113" y="1367952"/>
            <a:ext cx="6335487" cy="5429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5403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2" t="64565" r="7753" b="9286"/>
          <a:stretch/>
        </p:blipFill>
        <p:spPr>
          <a:xfrm>
            <a:off x="1371600" y="3290972"/>
            <a:ext cx="7037614" cy="319393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5800" y="375557"/>
            <a:ext cx="8409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err="1" smtClean="0">
                <a:solidFill>
                  <a:schemeClr val="accent2">
                    <a:lumMod val="75000"/>
                  </a:schemeClr>
                </a:solidFill>
              </a:rPr>
              <a:t>Перевір</a:t>
            </a:r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 себе</a:t>
            </a:r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1371600"/>
            <a:ext cx="88337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400" dirty="0" smtClean="0">
                <a:latin typeface="Calibri" panose="020F0502020204030204" pitchFamily="34" charset="0"/>
              </a:rPr>
              <a:t>Вибери те, що властиво пластиліну.</a:t>
            </a:r>
          </a:p>
          <a:p>
            <a:r>
              <a:rPr lang="uk-UA" sz="2400" dirty="0">
                <a:latin typeface="Calibri" panose="020F0502020204030204" pitchFamily="34" charset="0"/>
              </a:rPr>
              <a:t> </a:t>
            </a:r>
            <a:r>
              <a:rPr lang="uk-UA" sz="2400" dirty="0" smtClean="0">
                <a:latin typeface="Calibri" panose="020F0502020204030204" pitchFamily="34" charset="0"/>
              </a:rPr>
              <a:t>Кольоровий, сухий, жирний, в’язкий, крихкий, твердий, </a:t>
            </a:r>
            <a:r>
              <a:rPr lang="uk-UA" sz="2400" dirty="0" smtClean="0">
                <a:latin typeface="Calibri" panose="020F0502020204030204" pitchFamily="34" charset="0"/>
              </a:rPr>
              <a:t>рідкий</a:t>
            </a:r>
            <a:r>
              <a:rPr lang="uk-UA" sz="2400" dirty="0" smtClean="0">
                <a:latin typeface="Calibri" panose="020F0502020204030204" pitchFamily="34" charset="0"/>
              </a:rPr>
              <a:t>.</a:t>
            </a:r>
          </a:p>
          <a:p>
            <a:r>
              <a:rPr lang="uk-UA" sz="2400" dirty="0">
                <a:latin typeface="Calibri" panose="020F0502020204030204" pitchFamily="34" charset="0"/>
              </a:rPr>
              <a:t> </a:t>
            </a:r>
          </a:p>
          <a:p>
            <a:r>
              <a:rPr lang="uk-UA" sz="2400" dirty="0" smtClean="0">
                <a:latin typeface="Calibri" panose="020F0502020204030204" pitchFamily="34" charset="0"/>
              </a:rPr>
              <a:t> 2.  Що на малюнку зайве для ліплення?</a:t>
            </a:r>
            <a:endParaRPr lang="ru-RU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7694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Дякую за чудову роботу!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4882" y="1813420"/>
            <a:ext cx="3657900" cy="445675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813420"/>
            <a:ext cx="3097548" cy="42771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09113" y="2351314"/>
            <a:ext cx="26778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685800">
              <a:defRPr/>
            </a:pPr>
            <a:r>
              <a:rPr lang="uk-UA" sz="2400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Свої роботи ви можете надіслати мені </a:t>
            </a:r>
            <a:endParaRPr lang="uk-UA" sz="2400" dirty="0" smtClean="0">
              <a:solidFill>
                <a:prstClr val="black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lvl="0" defTabSz="685800">
              <a:defRPr/>
            </a:pPr>
            <a:r>
              <a:rPr lang="uk-UA" sz="2400" dirty="0" smtClean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на </a:t>
            </a:r>
            <a:r>
              <a:rPr lang="uk-UA" sz="2400" dirty="0" err="1" smtClean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Вайбер</a:t>
            </a:r>
            <a:r>
              <a:rPr lang="uk-UA" sz="2400" dirty="0" smtClean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uk-UA" sz="2400" dirty="0">
              <a:solidFill>
                <a:prstClr val="black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1130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Художньо- творча робота.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1383" y="1813420"/>
            <a:ext cx="3657900" cy="445675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835" y="1813420"/>
            <a:ext cx="3097548" cy="427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932666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</TotalTime>
  <Words>114</Words>
  <Application>Microsoft Office PowerPoint</Application>
  <PresentationFormat>Широкоэкранный</PresentationFormat>
  <Paragraphs>24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Trebuchet MS</vt:lpstr>
      <vt:lpstr>Wingdings 3</vt:lpstr>
      <vt:lpstr>Аспект</vt:lpstr>
      <vt:lpstr>Презентация PowerPoint</vt:lpstr>
      <vt:lpstr>Натюрморт- це зображення квітів, овочів і фруктів, побутових речей тощо.</vt:lpstr>
      <vt:lpstr>Як працювати з пластиліном</vt:lpstr>
      <vt:lpstr>Презентация PowerPoint</vt:lpstr>
      <vt:lpstr>Загадки про овочі</vt:lpstr>
      <vt:lpstr>Загадки про овочі</vt:lpstr>
      <vt:lpstr>Презентация PowerPoint</vt:lpstr>
      <vt:lpstr>Овочі гарбузові</vt:lpstr>
      <vt:lpstr>Що і чим тут має стати? Треба, друзі, відгадати.</vt:lpstr>
      <vt:lpstr>Презентация PowerPoint</vt:lpstr>
      <vt:lpstr>Презентация PowerPoint</vt:lpstr>
      <vt:lpstr>Зразки овочів та фруктів</vt:lpstr>
      <vt:lpstr>Зразки овочів та фруктів</vt:lpstr>
      <vt:lpstr>Презентация PowerPoint</vt:lpstr>
      <vt:lpstr>Дякую за чудову роботу!</vt:lpstr>
      <vt:lpstr>Художньо- творча робота.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образотворчого мистецтва в 2 класі  Розділ І «Пори року в мистецтві»  Тема уроку: «Про що розповів натюрморт.  Ліплення «Веселі овочі»</dc:title>
  <dc:creator>Пользователь</dc:creator>
  <cp:lastModifiedBy>1</cp:lastModifiedBy>
  <cp:revision>17</cp:revision>
  <dcterms:created xsi:type="dcterms:W3CDTF">2020-10-28T08:21:49Z</dcterms:created>
  <dcterms:modified xsi:type="dcterms:W3CDTF">2023-11-05T19:23:49Z</dcterms:modified>
</cp:coreProperties>
</file>