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7" r:id="rId2"/>
    <p:sldId id="265" r:id="rId3"/>
    <p:sldId id="266" r:id="rId4"/>
    <p:sldId id="264" r:id="rId5"/>
    <p:sldId id="257" r:id="rId6"/>
    <p:sldId id="268" r:id="rId7"/>
    <p:sldId id="258" r:id="rId8"/>
    <p:sldId id="259" r:id="rId9"/>
    <p:sldId id="260" r:id="rId10"/>
    <p:sldId id="261" r:id="rId11"/>
    <p:sldId id="263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964"/>
  </p:normalViewPr>
  <p:slideViewPr>
    <p:cSldViewPr snapToGrid="0">
      <p:cViewPr varScale="1">
        <p:scale>
          <a:sx n="114" d="100"/>
          <a:sy n="114" d="100"/>
        </p:scale>
        <p:origin x="47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12/12/22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12/12/22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58FAA553-D8CA-4412-23BF-B1659EC722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0170" t="25796" r="6125" b="44969"/>
          <a:stretch/>
        </p:blipFill>
        <p:spPr>
          <a:xfrm>
            <a:off x="2027104" y="1213074"/>
            <a:ext cx="6643171" cy="3601298"/>
          </a:xfrm>
        </p:spPr>
      </p:pic>
    </p:spTree>
    <p:extLst>
      <p:ext uri="{BB962C8B-B14F-4D97-AF65-F5344CB8AC3E}">
        <p14:creationId xmlns:p14="http://schemas.microsoft.com/office/powerpoint/2010/main" val="2626430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9587F1-677B-5959-2792-39AD6B45F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Rebus for you!</a:t>
            </a:r>
            <a:endParaRPr lang="ru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D24703-7A7E-AFB5-BE36-853D26BEFD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At the zoo</a:t>
            </a:r>
            <a:endParaRPr lang="ru-UA" sz="6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C5ECD3-1B9C-56EA-BC0C-FA04BA467F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312" t="47518" r="22764" b="16901"/>
          <a:stretch/>
        </p:blipFill>
        <p:spPr>
          <a:xfrm>
            <a:off x="3512634" y="2160589"/>
            <a:ext cx="3802566" cy="1728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272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4D0972-A004-13A0-917D-A374BAE1B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Unscrumble</a:t>
            </a:r>
            <a:r>
              <a:rPr lang="en-GB" dirty="0"/>
              <a:t> the words </a:t>
            </a:r>
            <a:endParaRPr lang="ru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C5448D-4953-9494-E175-C0CF858C12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latin typeface="hurme_no2-webfont"/>
              </a:rPr>
              <a:t>https://</a:t>
            </a:r>
            <a:r>
              <a:rPr lang="en-US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latin typeface="hurme_no2-webfont"/>
              </a:rPr>
              <a:t>quizlet.com</a:t>
            </a:r>
            <a:r>
              <a:rPr lang="en-US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latin typeface="hurme_no2-webfont"/>
              </a:rPr>
              <a:t>/_</a:t>
            </a:r>
            <a:r>
              <a:rPr lang="en-US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latin typeface="hurme_no2-webfont"/>
              </a:rPr>
              <a:t>chpzmb?x</a:t>
            </a:r>
            <a:r>
              <a:rPr lang="en-US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latin typeface="hurme_no2-webfont"/>
              </a:rPr>
              <a:t>=1jqt&amp;i=4uqa87</a:t>
            </a:r>
            <a:endParaRPr lang="ru-UA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607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8A5C9E-7E09-34BB-94FD-4AD5614DC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Animal riddles</a:t>
            </a:r>
            <a:br>
              <a:rPr lang="en-GB" dirty="0"/>
            </a:b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431FBD2-E275-024F-2CCD-BC1624D0B9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272" t="12713" r="25801" b="18336"/>
          <a:stretch/>
        </p:blipFill>
        <p:spPr>
          <a:xfrm>
            <a:off x="1277958" y="1913019"/>
            <a:ext cx="7135316" cy="4335381"/>
          </a:xfrm>
        </p:spPr>
      </p:pic>
    </p:spTree>
    <p:extLst>
      <p:ext uri="{BB962C8B-B14F-4D97-AF65-F5344CB8AC3E}">
        <p14:creationId xmlns:p14="http://schemas.microsoft.com/office/powerpoint/2010/main" val="2742177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4AB52D-318F-C08F-E6EA-7AEE131FB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51" y="609600"/>
            <a:ext cx="8805651" cy="1051932"/>
          </a:xfrm>
        </p:spPr>
        <p:txBody>
          <a:bodyPr>
            <a:normAutofit fontScale="90000"/>
          </a:bodyPr>
          <a:lstStyle/>
          <a:p>
            <a:r>
              <a:rPr lang="en-GB" dirty="0"/>
              <a:t>      </a:t>
            </a:r>
            <a:r>
              <a:rPr lang="en-GB" b="1" dirty="0">
                <a:solidFill>
                  <a:srgbClr val="92D050"/>
                </a:solidFill>
              </a:rPr>
              <a:t>Read and find the answer:    </a:t>
            </a:r>
            <a:br>
              <a:rPr lang="en-GB" dirty="0"/>
            </a:br>
            <a:r>
              <a:rPr lang="en-GB" b="1" dirty="0">
                <a:solidFill>
                  <a:srgbClr val="00B050"/>
                </a:solidFill>
              </a:rPr>
              <a:t>What is </a:t>
            </a:r>
            <a:r>
              <a:rPr lang="en-GB" b="1" dirty="0" err="1">
                <a:solidFill>
                  <a:srgbClr val="00B050"/>
                </a:solidFill>
              </a:rPr>
              <a:t>Nazar’s</a:t>
            </a:r>
            <a:r>
              <a:rPr lang="en-GB" b="1" dirty="0">
                <a:solidFill>
                  <a:srgbClr val="00B050"/>
                </a:solidFill>
              </a:rPr>
              <a:t> favourite animal?</a:t>
            </a:r>
            <a:endParaRPr lang="ru-UA" b="1" dirty="0">
              <a:solidFill>
                <a:srgbClr val="00B05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DC48865-4DFC-4666-BE15-D9E1DACFF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141" y="1661531"/>
            <a:ext cx="8894861" cy="437983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100" dirty="0"/>
              <a:t>                                         At the Zoo</a:t>
            </a:r>
          </a:p>
          <a:p>
            <a:pPr marL="0" indent="0">
              <a:buNone/>
            </a:pPr>
            <a:r>
              <a:rPr lang="en-GB" sz="2100" dirty="0" err="1"/>
              <a:t>Nazar</a:t>
            </a:r>
            <a:r>
              <a:rPr lang="en-GB" sz="2100" dirty="0"/>
              <a:t> likes animals. He lives in Mykolaiv and visits the zoo every month.</a:t>
            </a:r>
          </a:p>
          <a:p>
            <a:pPr marL="0" indent="0">
              <a:buNone/>
            </a:pPr>
            <a:r>
              <a:rPr lang="en-GB" sz="2100" dirty="0"/>
              <a:t>We can see lots of animals in the zoo. We can see a crocodile. He’s name is  </a:t>
            </a:r>
            <a:r>
              <a:rPr lang="en-GB" sz="2100" dirty="0" err="1"/>
              <a:t>Vasia</a:t>
            </a:r>
            <a:r>
              <a:rPr lang="en-GB" sz="2100" dirty="0"/>
              <a:t>. He is very old and big. He likes to eat meat.</a:t>
            </a:r>
          </a:p>
          <a:p>
            <a:pPr marL="0" indent="0">
              <a:buNone/>
            </a:pPr>
            <a:r>
              <a:rPr lang="en-GB" sz="2100" dirty="0"/>
              <a:t>You can see two tigers. They are black and orange. They are very fast.</a:t>
            </a:r>
          </a:p>
          <a:p>
            <a:pPr marL="0" indent="0">
              <a:buNone/>
            </a:pPr>
            <a:r>
              <a:rPr lang="en-GB" sz="2100" dirty="0"/>
              <a:t>We can see twenty monkeys. They can climb the trees. Nasar gives them bananas. </a:t>
            </a:r>
          </a:p>
          <a:p>
            <a:pPr marL="0" indent="0">
              <a:buNone/>
            </a:pPr>
            <a:r>
              <a:rPr lang="en-GB" sz="2100" dirty="0"/>
              <a:t>Two tall giraffes live in the zoo too. The giraffes are very tall. They are beautiful. </a:t>
            </a:r>
            <a:r>
              <a:rPr lang="en-GB" sz="2100" dirty="0" err="1"/>
              <a:t>Nazar’s</a:t>
            </a:r>
            <a:endParaRPr lang="en-GB" sz="2100" dirty="0"/>
          </a:p>
          <a:p>
            <a:pPr marL="0" indent="0">
              <a:buNone/>
            </a:pPr>
            <a:r>
              <a:rPr lang="en-GB" sz="2100" dirty="0"/>
              <a:t> favourite animal is an elephant.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100" b="1" dirty="0">
                <a:solidFill>
                  <a:srgbClr val="00B050"/>
                </a:solidFill>
              </a:rPr>
              <a:t>Answer the questions: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many tigers are in the zoo? (2)</a:t>
            </a:r>
          </a:p>
          <a:p>
            <a:pPr marL="0" indent="0">
              <a:buNone/>
            </a:pPr>
            <a:r>
              <a:rPr lang="en-GB" dirty="0"/>
              <a:t>How many monkeys are in the zoo? (20)</a:t>
            </a:r>
          </a:p>
          <a:p>
            <a:pPr marL="0" indent="0">
              <a:buNone/>
            </a:pPr>
            <a:r>
              <a:rPr lang="en-GB" dirty="0"/>
              <a:t>How many crocodiles are in the zoo? (1)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395233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431670D1-8E07-3F53-DDD1-194612CB8A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9815" t="24093" r="4705" b="28712"/>
          <a:stretch/>
        </p:blipFill>
        <p:spPr>
          <a:xfrm>
            <a:off x="2456761" y="1304559"/>
            <a:ext cx="5497417" cy="4570494"/>
          </a:xfrm>
        </p:spPr>
      </p:pic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9038CD79-8A4A-4415-B903-BF933113FA5F}"/>
              </a:ext>
            </a:extLst>
          </p:cNvPr>
          <p:cNvSpPr/>
          <p:nvPr/>
        </p:nvSpPr>
        <p:spPr>
          <a:xfrm>
            <a:off x="4483865" y="2644048"/>
            <a:ext cx="2049137" cy="4957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03994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2168D2-0BB6-FB84-672F-77FEBCA64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Pair work</a:t>
            </a:r>
            <a:br>
              <a:rPr lang="en-GB" dirty="0"/>
            </a:br>
            <a:r>
              <a:rPr lang="en-GB" dirty="0"/>
              <a:t>Read and count.</a:t>
            </a:r>
            <a:endParaRPr lang="ru-UA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73F1D48-5989-1705-7437-6D48D1B924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160223"/>
              </p:ext>
            </p:extLst>
          </p:nvPr>
        </p:nvGraphicFramePr>
        <p:xfrm>
          <a:off x="1025912" y="2417699"/>
          <a:ext cx="6812687" cy="23215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12687">
                  <a:extLst>
                    <a:ext uri="{9D8B030D-6E8A-4147-A177-3AD203B41FA5}">
                      <a16:colId xmlns:a16="http://schemas.microsoft.com/office/drawing/2014/main" val="1330818407"/>
                    </a:ext>
                  </a:extLst>
                </a:gridCol>
              </a:tblGrid>
              <a:tr h="773857"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800" dirty="0">
                          <a:effectLst/>
                        </a:rPr>
                        <a:t>The monkey Lucy has got 8 bananas and 7 oranges. How many fruits has Lucy got? </a:t>
                      </a:r>
                      <a:r>
                        <a:rPr lang="en-GB" sz="1200" dirty="0">
                          <a:effectLst/>
                        </a:rPr>
                        <a:t>8+7=15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7478618"/>
                  </a:ext>
                </a:extLst>
              </a:tr>
              <a:tr h="773857"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800" dirty="0">
                          <a:effectLst/>
                        </a:rPr>
                        <a:t>There are 5 red parrots and 10 green parrots in the zoo. How many parrots are in the zoo?  </a:t>
                      </a:r>
                      <a:r>
                        <a:rPr lang="en-GB" sz="1200" dirty="0">
                          <a:effectLst/>
                        </a:rPr>
                        <a:t>5+10=15</a:t>
                      </a:r>
                      <a:endParaRPr lang="ru-UA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3698132"/>
                  </a:ext>
                </a:extLst>
              </a:tr>
              <a:tr h="773857"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800" dirty="0">
                          <a:effectLst/>
                        </a:rPr>
                        <a:t>In the zoo you can see 2 big pandas and 11 small pandas. How many small pandas you can see in the zoo?  </a:t>
                      </a:r>
                      <a:r>
                        <a:rPr lang="en-GB" sz="1200" dirty="0">
                          <a:effectLst/>
                        </a:rPr>
                        <a:t>2+11=13</a:t>
                      </a:r>
                      <a:endParaRPr lang="ru-UA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1863174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A64DAF-DFF8-7262-BAFF-60A237700E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588" t="25481" r="11717" b="54548"/>
          <a:stretch/>
        </p:blipFill>
        <p:spPr>
          <a:xfrm>
            <a:off x="4605455" y="81858"/>
            <a:ext cx="2887518" cy="2036873"/>
          </a:xfrm>
          <a:prstGeom prst="rect">
            <a:avLst/>
          </a:prstGeom>
        </p:spPr>
      </p:pic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CE03B76A-63A0-A280-C3C0-A85B10DC2577}"/>
              </a:ext>
            </a:extLst>
          </p:cNvPr>
          <p:cNvSpPr/>
          <p:nvPr/>
        </p:nvSpPr>
        <p:spPr>
          <a:xfrm flipV="1">
            <a:off x="4170556" y="2765502"/>
            <a:ext cx="713678" cy="1517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5014AC63-9891-887C-8728-22B309232CA0}"/>
              </a:ext>
            </a:extLst>
          </p:cNvPr>
          <p:cNvSpPr/>
          <p:nvPr/>
        </p:nvSpPr>
        <p:spPr>
          <a:xfrm>
            <a:off x="5134813" y="3541571"/>
            <a:ext cx="914401" cy="2397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19CE235A-6278-48A9-9AEC-DDF9C74A9AE3}"/>
              </a:ext>
            </a:extLst>
          </p:cNvPr>
          <p:cNvSpPr/>
          <p:nvPr/>
        </p:nvSpPr>
        <p:spPr>
          <a:xfrm>
            <a:off x="6639905" y="4259765"/>
            <a:ext cx="836342" cy="2007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92881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3C7E54A3-FC89-E22E-032C-DF80F09120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8757" t="24778" r="1739" b="28712"/>
          <a:stretch/>
        </p:blipFill>
        <p:spPr>
          <a:xfrm>
            <a:off x="1070516" y="462629"/>
            <a:ext cx="8062331" cy="5932741"/>
          </a:xfrm>
        </p:spPr>
      </p:pic>
    </p:spTree>
    <p:extLst>
      <p:ext uri="{BB962C8B-B14F-4D97-AF65-F5344CB8AC3E}">
        <p14:creationId xmlns:p14="http://schemas.microsoft.com/office/powerpoint/2010/main" val="2492318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9714CFA5-47BD-CE9E-1BFE-523AA06DE3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4503" t="26789" r="6049" b="23795"/>
          <a:stretch/>
        </p:blipFill>
        <p:spPr>
          <a:xfrm>
            <a:off x="3233854" y="820973"/>
            <a:ext cx="4973445" cy="5216053"/>
          </a:xfrm>
        </p:spPr>
      </p:pic>
    </p:spTree>
    <p:extLst>
      <p:ext uri="{BB962C8B-B14F-4D97-AF65-F5344CB8AC3E}">
        <p14:creationId xmlns:p14="http://schemas.microsoft.com/office/powerpoint/2010/main" val="831549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18B4D0-E897-4F54-57E4-C185DBDE6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How to draw a panda?</a:t>
            </a: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51C3EBB-21D4-6092-8DC7-7A4801FF1E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57" t="20181" r="31966" b="20348"/>
          <a:stretch/>
        </p:blipFill>
        <p:spPr>
          <a:xfrm>
            <a:off x="2798955" y="1914762"/>
            <a:ext cx="5408341" cy="3028475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528241-7D28-5F8C-E869-F4240F28B265}"/>
              </a:ext>
            </a:extLst>
          </p:cNvPr>
          <p:cNvSpPr txBox="1"/>
          <p:nvPr/>
        </p:nvSpPr>
        <p:spPr>
          <a:xfrm>
            <a:off x="1851104" y="5287690"/>
            <a:ext cx="67018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                          </a:t>
            </a:r>
            <a:r>
              <a:rPr lang="ru-UA" dirty="0"/>
              <a:t>https://youtu.be/9yhYH0sejCk</a:t>
            </a:r>
          </a:p>
        </p:txBody>
      </p:sp>
    </p:spTree>
    <p:extLst>
      <p:ext uri="{BB962C8B-B14F-4D97-AF65-F5344CB8AC3E}">
        <p14:creationId xmlns:p14="http://schemas.microsoft.com/office/powerpoint/2010/main" val="1152809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CC2918-4137-ADEB-0CD8-6427A2791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1200" dirty="0"/>
            </a:br>
            <a:r>
              <a:rPr lang="en-US" sz="1200" dirty="0"/>
              <a:t>                                                    </a:t>
            </a:r>
            <a:r>
              <a:rPr lang="en-US" sz="4000" dirty="0"/>
              <a:t> True </a:t>
            </a:r>
            <a:r>
              <a:rPr lang="en-US" sz="1600" dirty="0"/>
              <a:t>or</a:t>
            </a:r>
            <a:r>
              <a:rPr lang="en-US" sz="4000" dirty="0"/>
              <a:t> False</a:t>
            </a:r>
            <a:br>
              <a:rPr lang="en-US" sz="1200" dirty="0"/>
            </a:br>
            <a:br>
              <a:rPr lang="en-US" sz="1200" dirty="0"/>
            </a:br>
            <a:br>
              <a:rPr lang="en-US" sz="1200" dirty="0"/>
            </a:br>
            <a:r>
              <a:rPr lang="en-US" sz="1200" dirty="0"/>
              <a:t>https://</a:t>
            </a:r>
            <a:r>
              <a:rPr lang="en-US" sz="1200" dirty="0" err="1"/>
              <a:t>www.liveworksheets.com</a:t>
            </a:r>
            <a:r>
              <a:rPr lang="en-US" sz="1200" dirty="0"/>
              <a:t>/7-gv187128mr</a:t>
            </a:r>
            <a:endParaRPr lang="ru-UA" sz="12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39F7C30-4712-3A8F-260E-EFB5B269A7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8176" t="13861" r="22210" b="4833"/>
          <a:stretch/>
        </p:blipFill>
        <p:spPr>
          <a:xfrm>
            <a:off x="1951464" y="2608746"/>
            <a:ext cx="4516244" cy="3849690"/>
          </a:xfrm>
        </p:spPr>
      </p:pic>
    </p:spTree>
    <p:extLst>
      <p:ext uri="{BB962C8B-B14F-4D97-AF65-F5344CB8AC3E}">
        <p14:creationId xmlns:p14="http://schemas.microsoft.com/office/powerpoint/2010/main" val="3813794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9E3A914D-4B0E-8BF5-F4D7-80A2EBB19F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3540" t="25796" r="4351" b="40175"/>
          <a:stretch/>
        </p:blipFill>
        <p:spPr>
          <a:xfrm>
            <a:off x="2456762" y="1435947"/>
            <a:ext cx="6447744" cy="4270790"/>
          </a:xfrm>
        </p:spPr>
      </p:pic>
    </p:spTree>
    <p:extLst>
      <p:ext uri="{BB962C8B-B14F-4D97-AF65-F5344CB8AC3E}">
        <p14:creationId xmlns:p14="http://schemas.microsoft.com/office/powerpoint/2010/main" val="87730774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Аспект</Template>
  <TotalTime>880</TotalTime>
  <Words>301</Words>
  <Application>Microsoft Macintosh PowerPoint</Application>
  <PresentationFormat>Широкоэкранный</PresentationFormat>
  <Paragraphs>27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hurme_no2-webfont</vt:lpstr>
      <vt:lpstr>Trebuchet MS</vt:lpstr>
      <vt:lpstr>Wingdings 3</vt:lpstr>
      <vt:lpstr>Аспект</vt:lpstr>
      <vt:lpstr>Презентация PowerPoint</vt:lpstr>
      <vt:lpstr>                Rebus for you!</vt:lpstr>
      <vt:lpstr>Unscrumble the words </vt:lpstr>
      <vt:lpstr>               Animal riddles </vt:lpstr>
      <vt:lpstr>      Read and find the answer:     What is Nazar’s favourite animal?</vt:lpstr>
      <vt:lpstr>Презентация PowerPoint</vt:lpstr>
      <vt:lpstr>Pair work Read and count.</vt:lpstr>
      <vt:lpstr>Презентация PowerPoint</vt:lpstr>
      <vt:lpstr>Презентация PowerPoint</vt:lpstr>
      <vt:lpstr>                 How to draw a panda?</vt:lpstr>
      <vt:lpstr>                                                      True or False   https://www.liveworksheets.com/7-gv187128mr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Rebus for you!</dc:title>
  <dc:creator>Марина Шкода</dc:creator>
  <cp:lastModifiedBy>Марина Шкода</cp:lastModifiedBy>
  <cp:revision>3</cp:revision>
  <dcterms:created xsi:type="dcterms:W3CDTF">2022-12-09T14:46:06Z</dcterms:created>
  <dcterms:modified xsi:type="dcterms:W3CDTF">2022-12-12T14:24:28Z</dcterms:modified>
</cp:coreProperties>
</file>