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3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7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KLMbOzSiPx6XsTgQP05Q==" hashData="3gEUdSrEOSyan5RHHgU6Bg/RTJC7a8FjYJY8krwwalaFXYiBG6xcmFehlbyhgDUM/MUT/udgRYVEZlYk1Q8TF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18" autoAdjust="0"/>
    <p:restoredTop sz="94660"/>
  </p:normalViewPr>
  <p:slideViewPr>
    <p:cSldViewPr snapToGrid="0">
      <p:cViewPr varScale="1">
        <p:scale>
          <a:sx n="70" d="100"/>
          <a:sy n="70" d="100"/>
        </p:scale>
        <p:origin x="6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276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01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83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43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03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23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11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93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97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0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498600" y="6318250"/>
            <a:ext cx="2743200" cy="365125"/>
          </a:xfrm>
          <a:prstGeom prst="rect">
            <a:avLst/>
          </a:prstGeom>
        </p:spPr>
        <p:txBody>
          <a:bodyPr/>
          <a:lstStyle/>
          <a:p>
            <a:fld id="{807B0AE9-B21C-4F9A-8F0E-A14CF7CFF17C}" type="datetimeFigureOut">
              <a:rPr lang="ru-RU" smtClean="0"/>
              <a:t>11.01.2025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182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F728-2DC1-4C02-94B3-C4051F9A0E5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6050"/>
            <a:ext cx="1273175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9380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esigner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414" y="3002996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464119" y="6318913"/>
            <a:ext cx="573206" cy="436729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77" y="0"/>
            <a:ext cx="6858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44"/>
          <a:stretch/>
        </p:blipFill>
        <p:spPr>
          <a:xfrm>
            <a:off x="7483832" y="268032"/>
            <a:ext cx="4058582" cy="2963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895959" y="6167945"/>
            <a:ext cx="508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</a:t>
            </a:r>
            <a:endParaRPr lang="ru-RU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сведения 5">
            <a:hlinkClick r:id="" action="ppaction://hlinkshowjump?jump=lastslide" highlightClick="1"/>
          </p:cNvPr>
          <p:cNvSpPr/>
          <p:nvPr/>
        </p:nvSpPr>
        <p:spPr>
          <a:xfrm>
            <a:off x="220330" y="147687"/>
            <a:ext cx="559559" cy="511142"/>
          </a:xfrm>
          <a:prstGeom prst="actionButtonInformati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14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348" y="3383426"/>
            <a:ext cx="1897562" cy="3380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722125" y="204716"/>
            <a:ext cx="6138584" cy="3417375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027048" y="556609"/>
              <a:ext cx="5013054" cy="256756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3200" b="1" i="1" dirty="0" err="1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Привіт</a:t>
              </a:r>
              <a:r>
                <a:rPr lang="ru-RU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! </a:t>
              </a:r>
            </a:p>
            <a:p>
              <a:pPr algn="ctr"/>
              <a:r>
                <a:rPr lang="ru-RU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 давайте </a:t>
              </a:r>
              <a:r>
                <a:rPr lang="ru-RU" sz="3200" b="1" i="1" dirty="0" err="1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пограємо</a:t>
              </a:r>
              <a:r>
                <a:rPr lang="ru-RU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?!</a:t>
              </a:r>
            </a:p>
            <a:p>
              <a:pPr algn="ctr"/>
              <a:r>
                <a:rPr lang="uk-UA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Дайте відповіді</a:t>
              </a:r>
            </a:p>
            <a:p>
              <a:pPr algn="ctr"/>
              <a:r>
                <a:rPr lang="uk-UA" sz="3200" b="1" i="1" dirty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  <a:r>
                <a:rPr lang="uk-UA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 мої питання.</a:t>
              </a:r>
            </a:p>
            <a:p>
              <a:pPr algn="ctr"/>
              <a:r>
                <a:rPr lang="uk-UA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Щоб перевірити чи правильно, </a:t>
              </a:r>
            </a:p>
            <a:p>
              <a:pPr algn="ctr"/>
              <a:r>
                <a:rPr lang="uk-UA" sz="32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тисніть на зайчика.</a:t>
              </a:r>
              <a:endParaRPr lang="ru-RU" sz="3200" b="1" i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537397" y="4128658"/>
            <a:ext cx="3537680" cy="1754003"/>
            <a:chOff x="5409817" y="4302177"/>
            <a:chExt cx="3599272" cy="1993845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409817" y="4302177"/>
              <a:ext cx="3599272" cy="1993845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047358" y="4551930"/>
              <a:ext cx="2327702" cy="1504406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uk-UA" sz="40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Я вам </a:t>
              </a:r>
            </a:p>
            <a:p>
              <a:pPr algn="ctr"/>
              <a:r>
                <a:rPr lang="uk-UA" sz="4000" b="1" i="1" dirty="0" smtClean="0">
                  <a:ln/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підкажу!</a:t>
              </a:r>
              <a:endParaRPr lang="ru-RU" sz="4000" b="1" i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6719009" y="6152487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ГРАТИ!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трелка вниз 9"/>
          <p:cNvSpPr/>
          <p:nvPr/>
        </p:nvSpPr>
        <p:spPr>
          <a:xfrm rot="19275504">
            <a:off x="9796316" y="3027495"/>
            <a:ext cx="368489" cy="378115"/>
          </a:xfrm>
          <a:prstGeom prst="downArrow">
            <a:avLst/>
          </a:prstGeom>
          <a:ln>
            <a:solidFill>
              <a:schemeClr val="accent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6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396953" y="556609"/>
              <a:ext cx="4273222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Всю зиму 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знаходиться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 </a:t>
              </a:r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сплячці</a:t>
              </a:r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33467" y="4611890"/>
              <a:ext cx="2605585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едмідь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085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237203" y="556609"/>
              <a:ext cx="4756495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Як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називають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урку в </a:t>
              </a: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дитинстві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150991" y="4611890"/>
              <a:ext cx="1970539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урча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55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593262" y="484495"/>
              <a:ext cx="4044377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Коли птахи </a:t>
              </a: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летять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на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південь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952026" y="4611890"/>
              <a:ext cx="2368469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Восени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307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6078683" y="556609"/>
              <a:ext cx="2909771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Перший </a:t>
              </a: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літній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місяць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03427" y="4611890"/>
              <a:ext cx="2665666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Червень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107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547530" y="307075"/>
            <a:ext cx="5768952" cy="2982035"/>
            <a:chOff x="4547530" y="307075"/>
            <a:chExt cx="5768952" cy="2982035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547530" y="307075"/>
              <a:ext cx="5768952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 них</a:t>
              </a:r>
            </a:p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атаються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льоду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?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Що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це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05704" y="4611890"/>
              <a:ext cx="2661113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Ковзани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364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680877" y="764275"/>
              <a:ext cx="3705373" cy="175432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Хто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має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багато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ніг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480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680877" y="4767156"/>
              <a:ext cx="2962670" cy="830997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48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sz="48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осьминіг</a:t>
              </a:r>
              <a:endParaRPr lang="ru-RU" sz="48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567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304104"/>
            <a:ext cx="5158854" cy="2985006"/>
            <a:chOff x="4954137" y="304104"/>
            <a:chExt cx="5158854" cy="2985006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085971" y="304104"/>
              <a:ext cx="4895186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Який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місяць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найкоротший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900185" y="4611890"/>
              <a:ext cx="2472152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Лютий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074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872744" y="409433"/>
            <a:ext cx="5485412" cy="2879677"/>
            <a:chOff x="4872744" y="409433"/>
            <a:chExt cx="5485412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872744" y="985676"/>
              <a:ext cx="5485412" cy="175432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людини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рот, </a:t>
              </a:r>
            </a:p>
            <a:p>
              <a:pPr algn="ctr"/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у птаха -?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167886" y="4611890"/>
              <a:ext cx="1936749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Д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зьоб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774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492779" y="661930"/>
              <a:ext cx="4320735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Хижа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і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дуже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ебезпечна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риба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141917" y="4611890"/>
              <a:ext cx="1988686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Акула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817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257849" y="777608"/>
              <a:ext cx="4715202" cy="175432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Коли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опадає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истя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з дерев?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952025" y="4611890"/>
              <a:ext cx="2368469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осени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420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539878" y="556609"/>
              <a:ext cx="3987374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Яка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рослина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хожа </a:t>
              </a:r>
            </a:p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на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їжака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96530" y="4611890"/>
              <a:ext cx="2479461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Кактус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813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95785" y="143951"/>
            <a:ext cx="11518711" cy="6611691"/>
          </a:xfrm>
          <a:prstGeom prst="ellipse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1" r="23215"/>
          <a:stretch/>
        </p:blipFill>
        <p:spPr>
          <a:xfrm>
            <a:off x="191068" y="0"/>
            <a:ext cx="4326340" cy="6995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3514" y="2961403"/>
            <a:ext cx="2187418" cy="3896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" name="Группа 3"/>
          <p:cNvGrpSpPr/>
          <p:nvPr/>
        </p:nvGrpSpPr>
        <p:grpSpPr>
          <a:xfrm>
            <a:off x="4954137" y="409433"/>
            <a:ext cx="5158854" cy="2879677"/>
            <a:chOff x="4954137" y="409433"/>
            <a:chExt cx="5158854" cy="2879677"/>
          </a:xfrm>
        </p:grpSpPr>
        <p:sp>
          <p:nvSpPr>
            <p:cNvPr id="5" name="Овальная выноска 4"/>
            <p:cNvSpPr/>
            <p:nvPr/>
          </p:nvSpPr>
          <p:spPr>
            <a:xfrm>
              <a:off x="4954137" y="409433"/>
              <a:ext cx="5158854" cy="2879677"/>
            </a:xfrm>
            <a:prstGeom prst="wedgeEllipseCallout">
              <a:avLst>
                <a:gd name="adj1" fmla="val -58135"/>
                <a:gd name="adj2" fmla="val 31220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164718" y="556609"/>
              <a:ext cx="4737708" cy="25853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З 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чого</a:t>
              </a:r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algn="ctr"/>
              <a:r>
                <a:rPr lang="ru-RU" sz="5400" b="1" i="1" dirty="0" err="1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</a:t>
              </a:r>
              <a:r>
                <a:rPr lang="ru-RU" sz="5400" b="1" i="1" dirty="0" err="1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иготовляють</a:t>
              </a:r>
              <a:endParaRPr lang="ru-RU" sz="5400" b="1" i="1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книжки?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396953" y="4302375"/>
            <a:ext cx="3452884" cy="1760561"/>
            <a:chOff x="5396953" y="4302375"/>
            <a:chExt cx="3452884" cy="1760561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" name="Овальная выноска 6"/>
            <p:cNvSpPr/>
            <p:nvPr/>
          </p:nvSpPr>
          <p:spPr>
            <a:xfrm>
              <a:off x="5396953" y="4302375"/>
              <a:ext cx="3452884" cy="1760561"/>
            </a:xfrm>
            <a:prstGeom prst="wedgeEllipseCallout">
              <a:avLst>
                <a:gd name="adj1" fmla="val 72843"/>
                <a:gd name="adj2" fmla="val -150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03171" y="4611890"/>
              <a:ext cx="2666179" cy="923330"/>
            </a:xfrm>
            <a:prstGeom prst="rect">
              <a:avLst/>
            </a:prstGeom>
            <a:grpFill/>
          </p:spPr>
          <p:txBody>
            <a:bodyPr wrap="none" lIns="91440" tIns="45720" rIns="91440" bIns="45720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/>
              <a:r>
                <a:rPr lang="ru-RU" sz="5400" b="1" i="1" dirty="0" smtClean="0">
                  <a:ln/>
                  <a:solidFill>
                    <a:schemeClr val="tx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З дерева</a:t>
              </a:r>
              <a:endParaRPr lang="ru-RU" sz="5400" b="1" i="1" dirty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Стрелка вправо с вырезом 12">
            <a:hlinkClick r:id="" action="ppaction://hlinkshowjump?jump=nextslide"/>
          </p:cNvPr>
          <p:cNvSpPr/>
          <p:nvPr/>
        </p:nvSpPr>
        <p:spPr>
          <a:xfrm>
            <a:off x="10713493" y="204716"/>
            <a:ext cx="1287439" cy="559559"/>
          </a:xfrm>
          <a:prstGeom prst="notchedRightArrow">
            <a:avLst/>
          </a:prstGeom>
          <a:ln>
            <a:solidFill>
              <a:srgbClr val="0070C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далі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17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5483" y="0"/>
            <a:ext cx="6858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458" y="2141200"/>
            <a:ext cx="2701482" cy="4812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23"/>
          <a:stretch/>
        </p:blipFill>
        <p:spPr>
          <a:xfrm>
            <a:off x="710458" y="620973"/>
            <a:ext cx="4072481" cy="1221475"/>
          </a:xfrm>
          <a:prstGeom prst="rect">
            <a:avLst/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Управляющая кнопка: настраиваемая 7">
            <a:hlinkClick r:id="" action="ppaction://hlinkshowjump?jump=endshow" highlightClick="1"/>
          </p:cNvPr>
          <p:cNvSpPr/>
          <p:nvPr/>
        </p:nvSpPr>
        <p:spPr>
          <a:xfrm>
            <a:off x="4393097" y="6142383"/>
            <a:ext cx="1967948" cy="417443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Завершити гру</a:t>
            </a:r>
            <a:endParaRPr lang="ru-RU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360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осто супер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87119" y="0"/>
            <a:ext cx="6858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458" y="2141200"/>
            <a:ext cx="2701482" cy="4812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246248" y="5534561"/>
            <a:ext cx="348174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Попова Л.В.,</a:t>
            </a:r>
          </a:p>
          <a:p>
            <a:pPr algn="ctr"/>
            <a:r>
              <a:rPr lang="ru-RU" sz="16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вчителька</a:t>
            </a:r>
            <a:r>
              <a:rPr lang="ru-RU" sz="16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16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16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Новотроїцького</a:t>
            </a:r>
            <a:r>
              <a:rPr lang="ru-RU" sz="16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 ст. № 4</a:t>
            </a:r>
            <a:r>
              <a:rPr lang="uk-UA" sz="16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16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Ольгинської СТГ </a:t>
            </a:r>
          </a:p>
          <a:p>
            <a:pPr algn="ctr"/>
            <a:r>
              <a:rPr lang="uk-UA" sz="16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sz="1600" b="1" cap="none" spc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43618" y="-27264"/>
            <a:ext cx="2911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chemeClr val="accent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  <a:endParaRPr lang="ru-RU" sz="5400" b="1" cap="none" spc="0" dirty="0" smtClean="0">
              <a:ln/>
              <a:solidFill>
                <a:schemeClr val="accent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13994" y="232012"/>
            <a:ext cx="668740" cy="777922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0728" y="896066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de-DE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designer.microsoft.com/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генератор зображень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51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154</Words>
  <Application>Microsoft Office PowerPoint</Application>
  <PresentationFormat>Широкоэкранный</PresentationFormat>
  <Paragraphs>75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20</cp:revision>
  <dcterms:created xsi:type="dcterms:W3CDTF">2025-01-09T16:34:17Z</dcterms:created>
  <dcterms:modified xsi:type="dcterms:W3CDTF">2025-01-11T09:23:19Z</dcterms:modified>
</cp:coreProperties>
</file>