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64" r:id="rId9"/>
    <p:sldId id="25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o3YDuvP3yPAAXw9p3SZSw==" hashData="enOPrWBErB5xZjctOBIyxSaAnViCfmTZ0aPMcPmkkrhkz++01BtgptjyvCGtntTczmOa1i8NQd7h4EsvfA2p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22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48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17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77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21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3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36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70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38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09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63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4E433-47E1-43F5-BE28-43F4DFA6B715}" type="datetimeFigureOut">
              <a:rPr lang="ru-RU" smtClean="0"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A13C6-1D2A-4E5C-8EE8-368827868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0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esigner.microsoft.com/" TargetMode="External"/><Relationship Id="rId2" Type="http://schemas.openxmlformats.org/officeDocument/2006/relationships/hyperlink" Target="http://vk.com/power_point_pr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57560" y="6126480"/>
            <a:ext cx="975360" cy="44196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сведения 3">
            <a:hlinkClick r:id="" action="ppaction://hlinkshowjump?jump=lastslide" highlightClick="1"/>
          </p:cNvPr>
          <p:cNvSpPr/>
          <p:nvPr/>
        </p:nvSpPr>
        <p:spPr>
          <a:xfrm>
            <a:off x="11216640" y="182880"/>
            <a:ext cx="594360" cy="640080"/>
          </a:xfrm>
          <a:prstGeom prst="actionButtonInformati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6" r="52720"/>
          <a:stretch/>
        </p:blipFill>
        <p:spPr>
          <a:xfrm>
            <a:off x="0" y="168118"/>
            <a:ext cx="3466531" cy="6689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40"/>
          <a:stretch/>
        </p:blipFill>
        <p:spPr>
          <a:xfrm>
            <a:off x="3912999" y="822960"/>
            <a:ext cx="7303641" cy="3298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002" y="3303715"/>
            <a:ext cx="1575167" cy="3043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96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398" y="334682"/>
            <a:ext cx="3247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0070C0"/>
                </a:solidFill>
                <a:effectLst/>
              </a:rPr>
              <a:t>Інструкція</a:t>
            </a:r>
            <a:endParaRPr lang="ru-RU" sz="54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77357" y="1258012"/>
            <a:ext cx="9313382" cy="48320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</a:t>
            </a:r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 екрані автоматично з’являються </a:t>
            </a:r>
          </a:p>
          <a:p>
            <a:pPr algn="ctr"/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бульбашки  із словами, </a:t>
            </a:r>
          </a:p>
          <a:p>
            <a:pPr algn="ctr"/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дітям потрібно з них скласти речення.</a:t>
            </a:r>
          </a:p>
          <a:p>
            <a:pPr algn="ctr"/>
            <a:endParaRPr lang="uk-UA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Щоб було цікавіше, по черзі, </a:t>
            </a:r>
          </a:p>
          <a:p>
            <a:pPr algn="ctr"/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як слова в реченні, натискаємо </a:t>
            </a:r>
          </a:p>
          <a:p>
            <a:pPr algn="ctr"/>
            <a:r>
              <a:rPr lang="uk-UA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ці бульбашки, вони лопаються.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896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войная волна 5"/>
          <p:cNvSpPr/>
          <p:nvPr/>
        </p:nvSpPr>
        <p:spPr>
          <a:xfrm>
            <a:off x="841611" y="5123287"/>
            <a:ext cx="10508777" cy="1429717"/>
          </a:xfrm>
          <a:prstGeom prst="doubleWave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Взимку на землі лежить пухкий білий сніг.</a:t>
            </a:r>
            <a:endParaRPr lang="ru-RU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7E88767F-1F29-4216-9FA8-C2AAC2F90FB0}"/>
              </a:ext>
            </a:extLst>
          </p:cNvPr>
          <p:cNvGrpSpPr/>
          <p:nvPr/>
        </p:nvGrpSpPr>
        <p:grpSpPr>
          <a:xfrm>
            <a:off x="3659487" y="2321894"/>
            <a:ext cx="2436513" cy="2474897"/>
            <a:chOff x="3557887" y="2424536"/>
            <a:chExt cx="2436513" cy="2474897"/>
          </a:xfrm>
        </p:grpSpPr>
        <p:pic>
          <p:nvPicPr>
            <p:cNvPr id="2054" name="Picture 6">
              <a:extLst>
                <a:ext uri="{FF2B5EF4-FFF2-40B4-BE49-F238E27FC236}">
                  <a16:creationId xmlns="" xmlns:a16="http://schemas.microsoft.com/office/drawing/2014/main" id="{00CD9826-79E5-483D-99E5-1C6DA5C76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="" xmlns:a16="http://schemas.microsoft.com/office/drawing/2014/main" id="{BCDE5BEA-7D0B-4AB4-924B-F2F4706B7E08}"/>
                </a:ext>
              </a:extLst>
            </p:cNvPr>
            <p:cNvSpPr txBox="1"/>
            <p:nvPr/>
          </p:nvSpPr>
          <p:spPr>
            <a:xfrm>
              <a:off x="3747584" y="3208499"/>
              <a:ext cx="208531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Взимку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FE961223-FD47-4142-8FCD-5320A18D5FDF}"/>
              </a:ext>
            </a:extLst>
          </p:cNvPr>
          <p:cNvGrpSpPr/>
          <p:nvPr/>
        </p:nvGrpSpPr>
        <p:grpSpPr>
          <a:xfrm>
            <a:off x="1513187" y="1771409"/>
            <a:ext cx="2436513" cy="2474897"/>
            <a:chOff x="3557887" y="2424536"/>
            <a:chExt cx="2436513" cy="2474897"/>
          </a:xfrm>
        </p:grpSpPr>
        <p:pic>
          <p:nvPicPr>
            <p:cNvPr id="15" name="Picture 6">
              <a:extLst>
                <a:ext uri="{FF2B5EF4-FFF2-40B4-BE49-F238E27FC236}">
                  <a16:creationId xmlns="" xmlns:a16="http://schemas.microsoft.com/office/drawing/2014/main" id="{8DCD8754-A9EB-4CB2-A6F9-AD8BB0EB35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77EE55B3-E963-423F-A9FB-16B40B03E60A}"/>
                </a:ext>
              </a:extLst>
            </p:cNvPr>
            <p:cNvSpPr txBox="1"/>
            <p:nvPr/>
          </p:nvSpPr>
          <p:spPr>
            <a:xfrm>
              <a:off x="3848100" y="3263900"/>
              <a:ext cx="19177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білий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150FEE04-6D5E-4E22-9E37-F9EC42C441CD}"/>
              </a:ext>
            </a:extLst>
          </p:cNvPr>
          <p:cNvGrpSpPr/>
          <p:nvPr/>
        </p:nvGrpSpPr>
        <p:grpSpPr>
          <a:xfrm>
            <a:off x="8303599" y="3429001"/>
            <a:ext cx="2085001" cy="2105024"/>
            <a:chOff x="3557887" y="2424536"/>
            <a:chExt cx="2436513" cy="2474897"/>
          </a:xfrm>
        </p:grpSpPr>
        <p:pic>
          <p:nvPicPr>
            <p:cNvPr id="18" name="Picture 6">
              <a:extLst>
                <a:ext uri="{FF2B5EF4-FFF2-40B4-BE49-F238E27FC236}">
                  <a16:creationId xmlns="" xmlns:a16="http://schemas.microsoft.com/office/drawing/2014/main" id="{DEC824EA-6A85-4351-AB43-2820D9DE9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A05EC43-F524-439B-A698-2ECF256A6A60}"/>
                </a:ext>
              </a:extLst>
            </p:cNvPr>
            <p:cNvSpPr txBox="1"/>
            <p:nvPr/>
          </p:nvSpPr>
          <p:spPr>
            <a:xfrm>
              <a:off x="3652433" y="3086758"/>
              <a:ext cx="2247419" cy="904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пухкий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C9FFABF-7AE3-4DB5-94A8-7415D19611E1}"/>
              </a:ext>
            </a:extLst>
          </p:cNvPr>
          <p:cNvGrpSpPr/>
          <p:nvPr/>
        </p:nvGrpSpPr>
        <p:grpSpPr>
          <a:xfrm>
            <a:off x="6157613" y="2939743"/>
            <a:ext cx="2102664" cy="2105024"/>
            <a:chOff x="3557887" y="2424536"/>
            <a:chExt cx="2457154" cy="2474897"/>
          </a:xfrm>
        </p:grpSpPr>
        <p:pic>
          <p:nvPicPr>
            <p:cNvPr id="21" name="Picture 6">
              <a:extLst>
                <a:ext uri="{FF2B5EF4-FFF2-40B4-BE49-F238E27FC236}">
                  <a16:creationId xmlns="" xmlns:a16="http://schemas.microsoft.com/office/drawing/2014/main" id="{49F9CF51-3713-452E-A231-45FD6C818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3DA78A4-C2ED-4513-B31F-3A58ADC3F64D}"/>
                </a:ext>
              </a:extLst>
            </p:cNvPr>
            <p:cNvSpPr txBox="1"/>
            <p:nvPr/>
          </p:nvSpPr>
          <p:spPr>
            <a:xfrm>
              <a:off x="3577206" y="3111968"/>
              <a:ext cx="2437835" cy="904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лежить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BDCF6C19-EDBA-4073-A3B5-1CDC41692B4A}"/>
              </a:ext>
            </a:extLst>
          </p:cNvPr>
          <p:cNvGrpSpPr/>
          <p:nvPr/>
        </p:nvGrpSpPr>
        <p:grpSpPr>
          <a:xfrm>
            <a:off x="6215724" y="1259076"/>
            <a:ext cx="1582424" cy="1605734"/>
            <a:chOff x="3557887" y="2424536"/>
            <a:chExt cx="2436513" cy="2474897"/>
          </a:xfrm>
        </p:grpSpPr>
        <p:pic>
          <p:nvPicPr>
            <p:cNvPr id="24" name="Picture 6">
              <a:extLst>
                <a:ext uri="{FF2B5EF4-FFF2-40B4-BE49-F238E27FC236}">
                  <a16:creationId xmlns="" xmlns:a16="http://schemas.microsoft.com/office/drawing/2014/main" id="{11DEF343-8435-45ED-B56A-20E667D6DC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5BB8BED-0E4D-4300-9404-811296331C41}"/>
                </a:ext>
              </a:extLst>
            </p:cNvPr>
            <p:cNvSpPr txBox="1"/>
            <p:nvPr/>
          </p:nvSpPr>
          <p:spPr>
            <a:xfrm>
              <a:off x="3586700" y="3094390"/>
              <a:ext cx="2378885" cy="10910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на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E6CC2437-F0B7-45B1-A692-F1A030B9F1D4}"/>
              </a:ext>
            </a:extLst>
          </p:cNvPr>
          <p:cNvGrpSpPr/>
          <p:nvPr/>
        </p:nvGrpSpPr>
        <p:grpSpPr>
          <a:xfrm>
            <a:off x="7670800" y="326864"/>
            <a:ext cx="1582424" cy="1605734"/>
            <a:chOff x="3557887" y="2424536"/>
            <a:chExt cx="2436513" cy="2474897"/>
          </a:xfrm>
        </p:grpSpPr>
        <p:pic>
          <p:nvPicPr>
            <p:cNvPr id="27" name="Picture 6">
              <a:extLst>
                <a:ext uri="{FF2B5EF4-FFF2-40B4-BE49-F238E27FC236}">
                  <a16:creationId xmlns="" xmlns:a16="http://schemas.microsoft.com/office/drawing/2014/main" id="{00DDEE33-DA8E-4D30-A398-5209056F2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E7D0FB05-7945-4F59-B79A-3A1726DE466C}"/>
                </a:ext>
              </a:extLst>
            </p:cNvPr>
            <p:cNvSpPr txBox="1"/>
            <p:nvPr/>
          </p:nvSpPr>
          <p:spPr>
            <a:xfrm>
              <a:off x="3586700" y="3094390"/>
              <a:ext cx="2378885" cy="10910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землі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BAFFFF5C-7716-46F6-BB35-2E3CAB9FAEFE}"/>
              </a:ext>
            </a:extLst>
          </p:cNvPr>
          <p:cNvGrpSpPr/>
          <p:nvPr/>
        </p:nvGrpSpPr>
        <p:grpSpPr>
          <a:xfrm>
            <a:off x="3689288" y="165675"/>
            <a:ext cx="1273237" cy="1215450"/>
            <a:chOff x="3521541" y="2424536"/>
            <a:chExt cx="2472859" cy="2474897"/>
          </a:xfrm>
        </p:grpSpPr>
        <p:pic>
          <p:nvPicPr>
            <p:cNvPr id="30" name="Picture 6">
              <a:extLst>
                <a:ext uri="{FF2B5EF4-FFF2-40B4-BE49-F238E27FC236}">
                  <a16:creationId xmlns="" xmlns:a16="http://schemas.microsoft.com/office/drawing/2014/main" id="{44EF8A03-91DA-4460-BD6C-FC1533DC9A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D5722BB8-4607-46B0-835A-5D6F1B4C283D}"/>
                </a:ext>
              </a:extLst>
            </p:cNvPr>
            <p:cNvSpPr txBox="1"/>
            <p:nvPr/>
          </p:nvSpPr>
          <p:spPr>
            <a:xfrm>
              <a:off x="3521541" y="2789488"/>
              <a:ext cx="2378885" cy="1441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сніг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5" name="Управляющая кнопка: настраиваемая 4">
            <a:hlinkClick r:id="" action="ppaction://noaction" highlightClick="1"/>
          </p:cNvPr>
          <p:cNvSpPr/>
          <p:nvPr/>
        </p:nvSpPr>
        <p:spPr>
          <a:xfrm>
            <a:off x="316173" y="6227174"/>
            <a:ext cx="1733266" cy="40943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перевірка</a:t>
            </a:r>
            <a:endParaRPr lang="ru-RU" dirty="0"/>
          </a:p>
        </p:txBody>
      </p:sp>
      <p:sp>
        <p:nvSpPr>
          <p:cNvPr id="7" name="Нашивка 6">
            <a:hlinkClick r:id="" action="ppaction://hlinkshowjump?jump=nextslide"/>
          </p:cNvPr>
          <p:cNvSpPr/>
          <p:nvPr/>
        </p:nvSpPr>
        <p:spPr>
          <a:xfrm>
            <a:off x="11506200" y="165675"/>
            <a:ext cx="514350" cy="5957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7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12 0.02408 L -0.00312 0.02408 C -0.00286 0.01898 -0.00273 0.01366 -0.00234 0.0088 C -0.00221 0.00671 -0.00195 0.00486 -0.00156 0.00324 C -0.00091 -0.00162 0 -0.00602 0.00078 -0.01065 C 0.00104 -0.0125 0.00104 -0.01458 0.00156 -0.0162 C 0.0026 -0.0206 0.00417 -0.02454 0.00547 -0.0287 C 0.01302 -0.05579 -0.00039 -0.01227 0.00938 -0.04398 C 0.01029 -0.04745 0.01159 -0.05046 0.0125 -0.0537 C 0.01445 -0.06111 0.01536 -0.06921 0.01797 -0.07592 C 0.01901 -0.0787 0.02018 -0.08148 0.02109 -0.08426 C 0.02174 -0.08704 0.02201 -0.09004 0.02266 -0.09259 C 0.02552 -0.10717 0.02461 -0.10092 0.02734 -0.1162 C 0.02786 -0.11944 0.02813 -0.12292 0.02891 -0.12592 C 0.03047 -0.13403 0.03255 -0.14167 0.03438 -0.14954 C 0.03542 -0.15417 0.03672 -0.15879 0.0375 -0.16342 C 0.03997 -0.17963 0.03776 -0.1669 0.04141 -0.18287 C 0.04219 -0.18657 0.04297 -0.19028 0.04375 -0.19398 C 0.04427 -0.19676 0.04466 -0.19977 0.04531 -0.20231 C 0.04622 -0.20671 0.04727 -0.21088 0.04844 -0.21481 C 0.05078 -0.22384 0.05013 -0.22037 0.05469 -0.23148 C 0.05573 -0.23426 0.05664 -0.23727 0.05781 -0.23981 C 0.0638 -0.25509 0.06263 -0.25139 0.07188 -0.26759 L 0.07422 -0.27176 C 0.08125 -0.28449 0.08333 -0.28889 0.09531 -0.30092 C 0.10794 -0.31389 0.09206 -0.29815 0.10938 -0.31342 C 0.1112 -0.31528 0.11276 -0.31782 0.11484 -0.31898 C 0.11836 -0.32129 0.12201 -0.32222 0.12578 -0.32315 C 0.13451 -0.32592 0.15521 -0.32592 0.15859 -0.32592 C 0.17839 -0.32454 0.19818 -0.3243 0.21797 -0.32176 C 0.22018 -0.32153 0.22214 -0.31944 0.22422 -0.31759 C 0.22786 -0.31481 0.23138 -0.31088 0.23516 -0.30787 C 0.23607 -0.30717 0.23724 -0.30741 0.23828 -0.30648 C 0.24141 -0.30417 0.24453 -0.30092 0.24766 -0.29815 C 0.25 -0.28518 0.2474 -0.29768 0.25859 -0.27454 C 0.26029 -0.27106 0.26133 -0.2669 0.26328 -0.26342 C 0.26914 -0.25301 0.28607 -0.2287 0.29297 -0.22454 C 0.29453 -0.22361 0.29609 -0.22315 0.29766 -0.22176 C 0.29896 -0.22083 0.30013 -0.21875 0.30156 -0.21759 C 0.30638 -0.21412 0.30951 -0.21458 0.31484 -0.21342 C 0.31927 -0.21273 0.32357 -0.21134 0.32813 -0.21065 C 0.34414 -0.20903 0.37656 -0.20648 0.37656 -0.20648 L 0.38906 -0.2037 C 0.39036 -0.20347 0.39167 -0.20301 0.39297 -0.20231 C 0.40339 -0.19745 0.41419 -0.19467 0.42422 -0.18704 C 0.43646 -0.17778 0.44961 -0.17199 0.46094 -0.15926 C 0.47044 -0.14861 0.46641 -0.15231 0.47266 -0.14676 C 0.47448 -0.14074 0.47617 -0.13472 0.47813 -0.1287 C 0.47878 -0.12639 0.47982 -0.1243 0.48047 -0.12176 C 0.48216 -0.11319 0.48398 -0.1044 0.48516 -0.09537 C 0.48685 -0.08148 0.48594 -0.08704 0.4875 -0.0787 C 0.48776 -0.075 0.48802 -0.07153 0.48828 -0.06759 C 0.4888 -0.05579 0.48984 -0.03148 0.48984 -0.03148 C 0.48906 -0.01805 0.48906 -0.0044 0.4875 0.0088 C 0.48529 0.025 0.47826 0.0382 0.47266 0.05046 C 0.46966 0.05671 0.46042 0.075 0.45781 0.07824 C 0.4319 0.1088 0.46536 0.07014 0.44531 0.09074 C 0.44154 0.09445 0.43828 0.10023 0.43438 0.10324 C 0.42982 0.10625 0.42487 0.10671 0.42031 0.1088 C 0.41549 0.11088 0.41094 0.11366 0.40625 0.11574 C 0.40052 0.11783 0.39466 0.11852 0.38906 0.1213 C 0.37044 0.12986 0.36589 0.13496 0.34922 0.15046 C 0.34076 0.1581 0.33242 0.16921 0.32266 0.16991 L 0.29531 0.1713 L 0.22891 0.13935 C 0.22214 0.13611 0.21549 0.13009 0.20859 0.13102 C 0.18242 0.1338 0.16276 0.14653 0.13984 0.16435 C 0.12904 0.17246 0.11888 0.18403 0.10781 0.19074 C 0.10469 0.19259 0.10143 0.19375 0.09844 0.1963 C 0.09193 0.20116 0.0862 0.20857 0.07969 0.21296 C 0.07409 0.21644 0.06823 0.21759 0.0625 0.21991 C 0.02904 0.23287 0.0418 0.22871 0.01328 0.23658 C 0.00247 0.24283 0.01003 0.23866 -0.01562 0.2463 C -0.02396 0.24861 -0.03229 0.25139 -0.04062 0.25324 C -0.05104 0.25509 -0.07187 0.25741 -0.07187 0.25741 C -0.09792 0.25648 -0.12409 0.25671 -0.15 0.25463 C -0.15768 0.25394 -0.17266 0.24583 -0.17969 0.24074 C -0.18229 0.23889 -0.18437 0.23611 -0.18672 0.2338 C -0.19518 0.20949 -0.19805 0.20533 -0.20234 0.17963 C -0.2168 0.09491 -0.20365 0.15787 -0.21328 0.11296 C -0.2151 0.07338 -0.21328 0.11366 -0.21484 0.08102 C -0.21615 0.05602 -0.2151 0.07292 -0.21641 0.05324 C -0.21484 0.04028 -0.21341 0.02708 -0.21172 0.01435 C -0.21159 0.01273 -0.21146 0.01134 -0.21094 0.01019 C -0.19714 -0.03241 -0.21302 0.01783 -0.20312 -0.00926 C -0.20169 -0.01342 -0.20091 -0.01805 -0.19922 -0.02176 C -0.19831 -0.0243 -0.19661 -0.02546 -0.19531 -0.02731 C -0.1888 -0.03819 -0.19128 -0.0375 -0.18281 -0.04398 C -0.17526 -0.05 -0.17331 -0.04861 -0.16406 -0.04954 C -0.15534 -0.04792 -0.13945 -0.0456 -0.13125 -0.0412 C -0.12487 -0.03796 -0.11888 -0.03148 -0.1125 -0.02731 C -0.11029 -0.02592 -0.10781 -0.02592 -0.10547 -0.02454 C -0.09844 -0.02037 -0.09154 -0.01504 -0.08437 -0.01065 C -0.08216 -0.00949 -0.07969 -0.00949 -0.07734 -0.00787 C -0.06875 -0.00254 -0.06042 0.00463 -0.05156 0.01019 C -0.04753 0.0125 -0.04336 0.01435 -0.03906 0.01574 C -0.01302 0.02292 -0.00573 0.02338 0.01719 0.02685 C 0.02214 0.02454 0.02708 0.02269 0.03203 0.01991 C 0.0349 0.01806 0.04883 0.00347 0.04922 0.00324 C 0.05339 -0.00162 0.05703 -0.00463 0.05938 -0.01204 C 0.06068 -0.01643 0.06172 -0.02454 0.0625 -0.0287 C 0.06198 -0.0412 0.06263 -0.05417 0.06094 -0.0662 C 0.06042 -0.06944 0.05807 -0.07176 0.05625 -0.07176 C 0.04909 -0.07268 0.04219 -0.06991 0.03516 -0.06898 C 0.03125 -0.06504 0.02266 -0.05671 0.02031 -0.05231 C 0.01927 -0.05046 0.01823 -0.04861 0.01719 -0.04676 C 0.01563 -0.04467 0.0138 -0.04352 0.0125 -0.0412 C 0.01146 -0.03981 0.01094 -0.0375 0.01016 -0.03565 C 0 -0.01528 0.01432 -0.04676 0.00391 -0.02315 C 0.00299 -0.0081 0.00495 -0.01273 0.00156 -0.00648 " pathEditMode="relative" ptsTypes="AAAAAAAAAAAAAAAAAAAAAAAAAAAAAAAAAAAAAAAAAAAAAAAAAAAAAAAAAAAAAAAAAAAAAAAAAAAAAAAAAAAAAAAAAAAAAAAAAAAAAAAAAAAAAA">
                                      <p:cBhvr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17526 0.11967 L 0.17526 0.11967 C 0.1737 0.11643 0.17226 0.11273 0.17057 0.10995 C 0.16966 0.10856 0.16849 0.1074 0.16745 0.10717 C 0.16198 0.10555 0.15651 0.10532 0.15104 0.1044 C 0.13854 0.10671 0.12591 0.10833 0.11354 0.11134 C 0.10312 0.11365 0.10208 0.11736 0.09167 0.12245 C 0.08958 0.12338 0.0875 0.12338 0.08542 0.12384 C 0.07969 0.12662 0.07396 0.12986 0.06823 0.13217 C 0.06328 0.13403 0.0582 0.13426 0.05338 0.13634 C 0.047 0.13889 0.04088 0.14259 0.03463 0.14606 C 0.03203 0.14722 0.02956 0.14977 0.02682 0.15023 L 0.00729 0.15301 C -0.00521 0.15115 -0.01784 0.15 -0.03021 0.14745 C -0.03268 0.14676 -0.0349 0.14444 -0.03724 0.14328 C -0.03958 0.14213 -0.04206 0.14166 -0.04427 0.14051 C -0.04909 0.1375 -0.05352 0.1331 -0.05833 0.13078 C -0.08112 0.11875 -0.07292 0.12546 -0.08412 0.11551 C -0.09753 0.07708 -0.07735 0.13356 -0.09349 0.09328 C -0.09714 0.08426 -0.10065 0.075 -0.10365 0.06551 C -0.10521 0.06041 -0.10703 0.05532 -0.10833 0.05023 C -0.10938 0.04606 -0.10977 0.04166 -0.11068 0.03773 C -0.11133 0.03426 -0.11224 0.03125 -0.11302 0.02801 C -0.11367 0.01481 -0.11628 -0.01273 -0.11302 -0.02755 C -0.1125 -0.0301 -0.10534 -0.04514 -0.10287 -0.04838 C -0.10195 -0.04977 -0.10078 -0.05023 -0.09974 -0.05116 C -0.09714 -0.0544 -0.09466 -0.05834 -0.09193 -0.06088 C -0.08998 -0.06297 -0.08776 -0.06343 -0.08568 -0.06505 C -0.08268 -0.0676 -0.08008 -0.07107 -0.07708 -0.07338 C -0.07227 -0.07755 -0.0668 -0.07963 -0.06224 -0.08449 C -0.05599 -0.09121 -0.05065 -0.0963 -0.04505 -0.10394 C -0.04193 -0.10857 -0.0388 -0.1132 -0.03568 -0.11783 C -0.03438 -0.12014 -0.03281 -0.12199 -0.03177 -0.12477 C -0.02852 -0.13426 -0.02604 -0.14422 -0.02318 -0.15394 C -0.0224 -0.15672 -0.02149 -0.15949 -0.02083 -0.16227 C -0.01979 -0.16736 -0.01901 -0.17269 -0.01771 -0.17755 C -0.01719 -0.17986 -0.01602 -0.18125 -0.01537 -0.1831 C -0.01341 -0.18866 -0.01185 -0.19445 -0.0099 -0.19977 C -0.00925 -0.20185 -0.00833 -0.20347 -0.00755 -0.20533 C -0.00547 -0.21088 -0.00365 -0.21667 -0.0013 -0.22199 C -0.00039 -0.22431 0.00078 -0.2257 0.00182 -0.22755 C 0.01107 -0.24653 0.00794 -0.24329 0.01901 -0.25949 C 0.02956 -0.27523 0.025 -0.26852 0.03307 -0.27616 C 0.03385 -0.27709 0.0388 -0.28264 0.0401 -0.2831 C 0.04232 -0.28426 0.04479 -0.28403 0.04713 -0.28449 L 0.06198 -0.27894 C 0.06302 -0.27871 0.06406 -0.27847 0.0651 -0.27755 C 0.06836 -0.27477 0.07122 -0.27107 0.07448 -0.26783 C 0.07591 -0.26644 0.0776 -0.26505 0.07917 -0.26366 C 0.08125 -0.2581 0.0832 -0.25255 0.08542 -0.24699 C 0.08633 -0.24468 0.08776 -0.24283 0.08854 -0.24005 C 0.08984 -0.23565 0.09062 -0.23102 0.09167 -0.22616 C 0.09479 -0.21088 0.09505 -0.20857 0.09713 -0.1956 C 0.09778 -0.17685 0.09883 -0.17292 0.09635 -0.15533 C 0.09492 -0.1456 0.09388 -0.1463 0.09088 -0.13866 C 0.08919 -0.13472 0.08789 -0.13033 0.0862 -0.12616 C 0.0832 -0.11922 0.0806 -0.11111 0.07682 -0.10533 C 0.06484 -0.0875 0.05833 -0.07639 0.04635 -0.06227 C 0.04323 -0.0588 0.03997 -0.05625 0.03698 -0.05255 C 0.03528 -0.0507 0.03385 -0.04792 0.03229 -0.0456 C 0.02943 -0.0419 0.02656 -0.0382 0.0237 -0.03449 C -0.0155 0.0118 0.02721 -0.03889 0.00495 -0.01505 C 0.00039 -0.01042 -0.00404 -0.0051 -0.00833 0.00023 C -0.01524 0.00833 -0.02227 0.01574 -0.02865 0.02523 C -0.03151 0.0294 -0.03425 0.03379 -0.03724 0.03773 C -0.04102 0.04259 -0.04518 0.04676 -0.04896 0.05162 C -0.05326 0.05694 -0.05716 0.06273 -0.06146 0.06828 C -0.06419 0.07176 -0.06732 0.0743 -0.07005 0.07801 C -0.08112 0.09213 -0.09115 0.10509 -0.10052 0.12245 C -0.10169 0.12453 -0.1138 0.14884 -0.11615 0.15578 C -0.11849 0.16227 -0.11992 0.1699 -0.1224 0.17662 L -0.12552 0.18495 C -0.12839 0.21944 -0.1293 0.21805 -0.12708 0.25995 C -0.12682 0.26412 -0.12552 0.26828 -0.12474 0.27245 C -0.1237 0.27778 -0.12188 0.28657 -0.12005 0.2919 C -0.11771 0.29815 -0.11537 0.30347 -0.11224 0.30856 C -0.11068 0.31088 -0.10938 0.31365 -0.10755 0.31551 C -0.10143 0.32153 -0.09518 0.32685 -0.0888 0.33217 C -0.08711 0.33333 -0.08516 0.33356 -0.08333 0.33495 C -0.07682 0.33912 -0.07044 0.34444 -0.0638 0.34884 C -0.06185 0.35 -0.05977 0.35115 -0.05755 0.35162 C -0.05026 0.35254 -0.04297 0.35254 -0.03568 0.35301 C -0.03099 0.35254 -0.02617 0.35324 -0.02162 0.35162 C -0.01862 0.35046 -0.01589 0.34699 -0.01302 0.34467 C -0.00716 0.33935 -0.00482 0.33657 0.00026 0.3294 C 0.00104 0.32801 0.00169 0.32639 0.0026 0.32523 C 0.0043 0.32222 0.00625 0.31967 0.00807 0.3169 C 0.01068 0.3125 0.01719 0.29977 0.01823 0.29745 C 0.02161 0.28958 0.02786 0.27315 0.03073 0.26273 C 0.03138 0.25995 0.03164 0.25694 0.03229 0.2544 C 0.0332 0.24953 0.0345 0.24514 0.03542 0.24051 C 0.03724 0.22986 0.03841 0.21898 0.0401 0.20856 C 0.04219 0.1949 0.04297 0.19213 0.04557 0.17801 C 0.04635 0.17338 0.04674 0.16852 0.04792 0.16412 C 0.04909 0.15903 0.05104 0.15486 0.0526 0.15023 C 0.05338 0.14745 0.05403 0.14444 0.05495 0.1419 C 0.0556 0.13981 0.05664 0.13819 0.05729 0.13634 C 0.05794 0.13403 0.05794 0.13125 0.05885 0.1294 C 0.06107 0.12407 0.06406 0.12014 0.06667 0.11551 C 0.0694 0.11041 0.06966 0.10949 0.07292 0.10578 C 0.07409 0.10416 0.07539 0.10278 0.07682 0.10162 C 0.07747 0.10092 0.07838 0.10069 0.07917 0.10023 C 0.08125 0.09884 0.08333 0.09745 0.08542 0.09606 C 0.09557 0.09699 0.10573 0.09722 0.11588 0.09884 C 0.13281 0.10115 0.1164 0.1 0.12838 0.10578 C 0.1306 0.10671 0.13307 0.10671 0.13542 0.10717 C 0.14206 0.11296 0.13789 0.11018 0.15104 0.11134 L 0.1737 0.11273 " pathEditMode="relative" ptsTypes="AAAAAAAAAAAAAAAAAAAAAAAAAAAAAAAAAAAAAAAAAAAAAAAAAAAAAAAAAAAAAAAAAAAAAAAAAAAAAAAAAAAAAAAAAAAAAAAAAAAAAAAAAAAA">
                                      <p:cBhvr>
                                        <p:cTn id="20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fill="hold" nodeType="withEffect">
                                  <p:stCondLst>
                                    <p:cond delay="8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36667 -0.11875 L -0.36667 -0.11875 C -0.36224 -0.12384 -0.35821 -0.13055 -0.35339 -0.13403 C -0.34688 -0.13866 -0.35118 -0.13588 -0.34245 -0.13958 C -0.32657 -0.14606 -0.33399 -0.14398 -0.3237 -0.14653 C -0.28555 -0.14282 -0.30274 -0.15602 -0.29167 -0.13819 C -0.29011 -0.13588 -0.28855 -0.13356 -0.28698 -0.13125 C -0.2862 -0.12847 -0.28542 -0.12569 -0.28464 -0.12291 C -0.28138 -0.11273 -0.28295 -0.11967 -0.28151 -0.1118 C -0.28125 -0.08958 -0.28112 -0.06736 -0.28073 -0.04514 C -0.2806 -0.04236 -0.28034 -0.03958 -0.27995 -0.0368 C -0.27956 -0.03449 -0.27878 -0.03217 -0.27839 -0.02986 C -0.278 -0.02754 -0.278 -0.02523 -0.27761 -0.02291 C -0.27696 -0.02037 -0.27605 -0.01828 -0.27526 -0.01597 C -0.27344 -0.01134 -0.26966 -0.00208 -0.26745 0.00209 C -0.26641 0.00371 -0.2655 0.00533 -0.26433 0.00625 C -0.26224 0.00764 -0.25808 0.00903 -0.25808 0.00903 C -0.24922 0.00579 -0.24024 0.00278 -0.23151 -0.00069 C -0.23008 -0.00139 -0.22865 -0.00208 -0.22761 -0.00347 C -0.22344 -0.00856 -0.22006 -0.01551 -0.21589 -0.02014 C -0.20313 -0.03449 -0.20105 -0.03565 -0.19167 -0.04236 C -0.1823 -0.03866 -0.17136 -0.0412 -0.16355 -0.03125 C -0.16172 -0.02893 -0.15964 -0.02708 -0.15808 -0.0243 C -0.15287 -0.01504 -0.14961 -0.0081 -0.14714 0.00347 C -0.14597 0.00857 -0.14532 0.01459 -0.1448 0.02014 C -0.14532 0.0419 -0.14558 0.06366 -0.14636 0.08542 C -0.14636 0.08773 -0.14662 0.09005 -0.14714 0.09236 C -0.14766 0.09491 -0.1487 0.09676 -0.14948 0.09931 C -0.15026 0.10185 -0.15078 0.10509 -0.15183 0.10764 C -0.15417 0.11389 -0.1573 0.11922 -0.15964 0.1257 C -0.16693 0.14653 -0.16042 0.12894 -0.17292 0.15764 C -0.17748 0.16829 -0.17969 0.17709 -0.1862 0.18681 C -0.19167 0.19514 -0.19584 0.20232 -0.20183 0.20903 C -0.20352 0.21088 -0.20534 0.21273 -0.2073 0.21459 C -0.2168 0.22361 -0.22839 0.23172 -0.23855 0.23542 C -0.24284 0.23681 -0.24753 0.23866 -0.25183 0.23959 C -0.25534 0.24028 -0.25912 0.24051 -0.26276 0.24097 C -0.2724 0.24051 -0.28216 0.24236 -0.29167 0.23959 C -0.31524 0.23218 -0.31927 0.225 -0.33698 0.20625 C -0.33802 0.20394 -0.33933 0.20185 -0.34011 0.19931 C -0.3444 0.18426 -0.3448 0.17963 -0.34714 0.16459 C -0.34805 0.13704 -0.34883 0.14398 -0.3448 0.11181 C -0.34453 0.10972 -0.34388 0.10787 -0.34323 0.10625 C -0.34076 0.10047 -0.33802 0.09491 -0.33542 0.08959 C -0.33334 0.08565 -0.33138 0.08172 -0.32917 0.07847 C -0.32487 0.07222 -0.31836 0.06759 -0.31355 0.06459 C -0.31146 0.0632 -0.30938 0.06273 -0.3073 0.06181 C -0.30078 0.06227 -0.29414 0.06134 -0.28776 0.0632 C -0.27943 0.06551 -0.27162 0.0706 -0.26355 0.07431 C -0.26224 0.07477 -0.26094 0.07523 -0.25964 0.0757 C -0.25339 0.08403 -0.24701 0.09213 -0.24089 0.1007 C -0.23894 0.10324 -0.23711 0.10602 -0.23542 0.10903 C -0.23216 0.11482 -0.2293 0.1213 -0.22605 0.12709 C -0.22513 0.12871 -0.22383 0.12963 -0.22292 0.13125 C -0.22019 0.13565 -0.21784 0.14074 -0.21511 0.14514 C -0.20873 0.15486 -0.19284 0.17639 -0.18542 0.18403 C -0.18269 0.18658 -0.17956 0.18704 -0.17683 0.18959 C -0.15756 0.20648 -0.16953 0.2007 -0.16042 0.20486 C -0.15521 0.21181 -0.15 0.21875 -0.1448 0.2257 C -0.14349 0.22709 -0.14219 0.22871 -0.14089 0.22986 C -0.12357 0.24375 -0.11133 0.2507 -0.09089 0.25764 C -0.08672 0.25903 -0.08256 0.26065 -0.07839 0.26181 C -0.0724 0.26297 -0.06641 0.26343 -0.06042 0.26459 C -0.05599 0.26528 -0.05157 0.26667 -0.04714 0.26736 C -0.0362 0.26898 -0.01433 0.27153 -0.01433 0.27153 L 0.03489 0.26042 C 0.0431 0.2581 0.07109 0.24259 0.07161 0.24236 C 0.09166 0.21297 0.08073 0.23426 0.08724 0.21459 C 0.09088 0.20371 0.09817 0.18264 0.09817 0.18264 C 0.09895 0.17709 0.10039 0.17153 0.10052 0.16597 C 0.10078 0.15695 0.10026 0.14815 0.09895 0.13959 C 0.09726 0.12755 0.09101 0.11459 0.08645 0.10625 C 0.07838 0.09097 0.07135 0.08334 0.05989 0.07431 C 0.05026 0.06667 0.04036 0.05996 0.0302 0.05486 C 0.02395 0.05162 -0.00118 0.05093 -0.00495 0.0507 C -0.01589 0.05162 -0.02696 0.05047 -0.03776 0.05347 C -0.04089 0.05417 -0.04336 0.05949 -0.04636 0.06181 C -0.04961 0.06412 -0.05313 0.06505 -0.05651 0.06736 C -0.06563 0.07384 -0.08269 0.09375 -0.08776 0.1007 C -0.08985 0.10347 -0.0918 0.10648 -0.09401 0.10903 C -0.09701 0.1125 -0.10039 0.11505 -0.10339 0.11875 C -0.11003 0.12709 -0.11576 0.13773 -0.12292 0.14514 C -0.13972 0.16227 -0.13659 0.15949 -0.15105 0.16736 C -0.18047 0.16158 -0.20847 0.16158 -0.2362 0.14236 C -0.2418 0.13843 -0.24662 0.13125 -0.25183 0.1257 L -0.2612 0.10486 C -0.26237 0.10209 -0.26433 0.09977 -0.26511 0.09653 C -0.26888 0.08009 -0.27006 0.07732 -0.27214 0.05903 C -0.27526 0.03102 -0.27266 0.03773 -0.27683 0.01736 C -0.27748 0.01389 -0.27826 0.01088 -0.27917 0.00764 C -0.28008 0.00394 -0.28099 -2.22222E-6 -0.2823 -0.00347 C -0.28503 -0.01157 -0.28933 -0.02176 -0.29323 -0.02847 C -0.30078 -0.0419 -0.30013 -0.04004 -0.30886 -0.0493 C -0.3125 -0.04838 -0.31641 -0.0493 -0.3198 -0.04653 C -0.32422 -0.04259 -0.32748 -0.03541 -0.33151 -0.02986 C -0.33412 -0.02616 -0.33789 -0.02129 -0.34089 -0.01875 C -0.3444 -0.01574 -0.34818 -0.01342 -0.35183 -0.01041 C -0.35261 -0.00972 -0.35313 -0.0081 -0.35417 -0.00764 C -0.35925 -0.00578 -0.36459 -0.00486 -0.3698 -0.00347 C -0.3737 -0.00578 -0.378 -0.00671 -0.38151 -0.01041 C -0.38646 -0.01597 -0.38659 -0.02546 -0.38776 -0.03403 C -0.3892 -0.04629 -0.38776 -0.03588 -0.3892 -0.04653 C -0.38776 -0.06504 -0.38881 -0.06551 -0.38386 -0.08125 C -0.38295 -0.08379 -0.38164 -0.08588 -0.38073 -0.08819 C -0.37956 -0.09097 -0.37878 -0.09398 -0.37761 -0.09653 C -0.37539 -0.10139 -0.37045 -0.10903 -0.36901 -0.11597 C -0.36862 -0.11736 -0.36706 -0.11828 -0.36667 -0.11875 Z " pathEditMode="relative" ptsTypes="AAAAAAAAAAAAAAAAAAAAAAAAAAAAAAAAAAAAAAAAAAAAAAAAAAAAAAAAAAAAAAAAAAAAAAAAAAAAAAAAAAAAAAAAAAAAAAAAAAAAAAAAAAA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fill="hold" nodeType="withEffect">
                                  <p:stCondLst>
                                    <p:cond delay="3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9296 -0.05996 L -0.19296 -0.05996 C -0.20729 -0.05903 -0.21067 -0.06297 -0.22187 -0.04885 C -0.22408 -0.04607 -0.22552 -0.04144 -0.22734 -0.03774 C -0.2289 -0.0294 -0.22721 -0.03797 -0.23046 -0.02524 C -0.23125 -0.02223 -0.23151 -0.01852 -0.23281 -0.01551 C -0.23502 -0.01019 -0.23984 -0.00209 -0.24375 0.00254 C -0.24726 0.00671 -0.25117 0.01018 -0.25468 0.01504 C -0.26002 0.02222 -0.26484 0.03125 -0.27031 0.03865 C -0.27135 0.04004 -0.27239 0.0412 -0.27343 0.04282 C -0.2763 0.04722 -0.27903 0.05208 -0.28203 0.05671 C -0.28398 0.05949 -0.28619 0.06203 -0.28828 0.06504 C -0.29518 0.07546 -0.30039 0.08518 -0.30703 0.09699 C -0.30859 0.09976 -0.31015 0.10231 -0.31171 0.10532 C -0.3138 0.10949 -0.31588 0.11342 -0.31796 0.11782 C -0.31914 0.12037 -0.31979 0.12361 -0.32109 0.12615 C -0.32187 0.12777 -0.32317 0.1287 -0.32421 0.13032 C -0.34088 0.15763 -0.32434 0.13379 -0.33515 0.14699 C -0.33723 0.14953 -0.33932 0.15231 -0.3414 0.15532 C -0.34244 0.15694 -0.34322 0.15926 -0.34453 0.16088 C -0.35273 0.1706 -0.35533 0.16967 -0.36484 0.17754 C -0.3677 0.17986 -0.37031 0.18333 -0.37343 0.18449 C -0.38059 0.18657 -0.39531 0.18726 -0.39531 0.18726 C -0.40781 0.18588 -0.4207 0.18958 -0.43281 0.1831 C -0.43958 0.17916 -0.44921 0.1581 -0.44921 0.1581 C -0.45052 0.15069 -0.45182 0.14467 -0.45156 0.13588 C -0.45117 0.12638 -0.44986 0.11713 -0.44843 0.1081 C -0.44804 0.10601 -0.44687 0.10509 -0.44609 0.10393 C -0.44479 0.10185 -0.44348 0.1 -0.44218 0.09838 C -0.43828 0.09328 -0.43502 0.08981 -0.43046 0.08726 C -0.42786 0.08564 -0.42526 0.08541 -0.42265 0.08449 L -0.3914 0.0956 C -0.38789 0.09676 -0.38437 0.09722 -0.38125 0.09976 C -0.36588 0.11088 -0.35299 0.12291 -0.34218 0.1456 C -0.33828 0.15347 -0.33619 0.15671 -0.33359 0.16643 C -0.33281 0.16898 -0.33268 0.17199 -0.33203 0.17476 C -0.33007 0.18101 -0.32747 0.18634 -0.32578 0.19282 C -0.325 0.1956 -0.32434 0.19838 -0.32343 0.20115 C -0.3207 0.2081 -0.31627 0.21759 -0.3125 0.22338 C -0.31106 0.22546 -0.30911 0.22662 -0.30781 0.22893 C -0.30403 0.23472 -0.30598 0.23541 -0.30234 0.23865 C -0.29921 0.24097 -0.29596 0.24305 -0.29296 0.2456 C -0.27395 0.26111 -0.29023 0.25023 -0.26796 0.26504 C -0.26562 0.26643 -0.26328 0.26805 -0.26093 0.26921 C -0.24817 0.27407 -0.22265 0.2831 -0.22265 0.2831 C -0.21861 0.28148 -0.20208 0.27731 -0.19609 0.2706 C -0.19101 0.26481 -0.18671 0.25763 -0.18203 0.25115 C -0.18151 0.24884 -0.18059 0.24652 -0.18046 0.24421 C -0.17838 0.22407 -0.1776 0.21365 -0.18281 0.19421 C -0.18437 0.18819 -0.1871 0.18356 -0.18984 0.17893 C -0.19218 0.17453 -0.19466 0.17037 -0.19765 0.16782 C -0.20104 0.16458 -0.20494 0.16435 -0.20859 0.16226 C -0.21067 0.16064 -0.21276 0.15856 -0.21484 0.15671 C -0.22369 0.15717 -0.23255 0.15648 -0.2414 0.1581 C -0.24296 0.15833 -0.25481 0.16458 -0.25703 0.16643 C -0.26067 0.16921 -0.26432 0.17268 -0.26796 0.17615 C -0.275 0.18287 -0.28151 0.19143 -0.28906 0.19699 C -0.31848 0.21828 -0.29947 0.2037 -0.34062 0.23865 C -0.35507 0.25069 -0.34908 0.24814 -0.35859 0.25115 C -0.35963 0.25208 -0.36054 0.25301 -0.36171 0.25393 C -0.36263 0.25439 -0.36367 0.25486 -0.36484 0.25532 C -0.37174 0.25717 -0.3789 0.25902 -0.38593 0.26088 L -0.42734 0.25949 C -0.43372 0.25833 -0.43984 0.25393 -0.44609 0.25115 C -0.44791 0.25023 -0.44973 0.24953 -0.45156 0.24838 C -0.46796 0.23541 -0.45911 0.24166 -0.46796 0.2331 C -0.48645 0.21481 -0.47539 0.22777 -0.49765 0.19976 C -0.5026 0.19328 -0.5125 0.18032 -0.5125 0.18032 C -0.51718 0.16782 -0.52447 0.15717 -0.52656 0.14282 C -0.52708 0.13912 -0.52747 0.13518 -0.52812 0.13171 C -0.52903 0.12592 -0.5302 0.1206 -0.53125 0.11504 C -0.53359 0.10115 -0.5332 0.10254 -0.53424 0.09143 C -0.53359 0.08125 -0.53476 0.06967 -0.53203 0.06088 C -0.5289 0.05092 -0.51575 0.02662 -0.50625 0.02476 L -0.49921 0.02338 C -0.48984 0.02569 -0.48033 0.02662 -0.47109 0.03032 C -0.46002 0.03449 -0.44921 0.04259 -0.43906 0.05115 C -0.43684 0.05277 -0.43476 0.05439 -0.43281 0.05671 C -0.42486 0.06504 -0.41393 0.08032 -0.40468 0.08588 C -0.40039 0.08819 -0.39583 0.08865 -0.3914 0.09004 C -0.38463 0.09606 -0.37786 0.10231 -0.37109 0.1081 C -0.37005 0.10879 -0.36888 0.10879 -0.36796 0.10949 C -0.36184 0.11342 -0.35625 0.11944 -0.35 0.12199 C -0.34414 0.12407 -0.33802 0.12291 -0.33203 0.12338 C -0.32356 0.12546 -0.31028 0.13032 -0.30078 0.13032 C -0.29843 0.13032 -0.29153 0.12685 -0.28984 0.12615 C -0.2845 0.12384 -0.28216 0.12338 -0.27734 0.1206 C -0.27591 0.11967 -0.2746 0.11875 -0.27343 0.11782 C -0.26835 0.11319 -0.26354 0.10833 -0.25859 0.10393 C -0.25325 0.09884 -0.25195 0.09907 -0.24609 0.08865 C -0.24049 0.0787 -0.24088 0.07963 -0.23515 0.06782 C -0.23398 0.06551 -0.2332 0.06273 -0.23203 0.06088 C -0.22721 0.05254 -0.222 0.04513 -0.21718 0.03726 C -0.21197 0.02847 -0.20794 0.02106 -0.2039 0.01088 C -0.20091 0.00324 -0.19947 -0.00417 -0.19765 -0.01274 C -0.19726 -0.01412 -0.197 -0.01551 -0.19687 -0.0169 C -0.19648 -0.01922 -0.19635 -0.02176 -0.19609 -0.02385 C -0.19427 -0.03449 -0.19361 -0.03658 -0.1914 -0.04607 L -0.19296 -0.05996 Z " pathEditMode="relative" ptsTypes="AAAAAAAAAAAAAAAAAAAAAAAAAAAAAAAAAAAAAAAAAAAAAAAAAAAAAAAAAAAAAAAAAAAAAAAAAAAAAAAAAAAAAAAAAAAAAAAAAAA">
                                      <p:cBhvr>
                                        <p:cTn id="36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fill="hold" nodeType="withEffect">
                                  <p:stCondLst>
                                    <p:cond delay="4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7695 0.21737 L -0.17695 0.21737 C -0.17747 0.19977 -0.17852 0.18889 -0.17695 0.17292 C -0.17669 0.16945 -0.1763 0.16621 -0.17539 0.1632 C -0.17461 0.15996 -0.17357 0.15741 -0.17227 0.15487 C -0.17005 0.15 -0.16797 0.14491 -0.16523 0.14098 C -0.15768 0.12917 -0.15443 0.12686 -0.14492 0.12292 C -0.14297 0.122 -0.14076 0.122 -0.13867 0.12153 C -0.12461 0.12292 -0.11042 0.12153 -0.09648 0.1257 C -0.07383 0.13218 -0.0668 0.14375 -0.04727 0.15625 C -0.04349 0.15857 -0.03945 0.1595 -0.03555 0.16181 C -0.025 0.16783 -0.02344 0.17176 -0.01289 0.17431 C -0.00859 0.17524 -0.00404 0.175 0.00039 0.1757 C 0.00378 0.17593 0.00716 0.17662 0.01055 0.17709 L 0.03086 0.17014 C 0.0332 0.16922 0.03555 0.16875 0.03789 0.16737 C 0.03919 0.16644 0.04062 0.16482 0.0418 0.1632 C 0.04635 0.15602 0.04844 0.15255 0.05117 0.14514 C 0.05273 0.14051 0.05417 0.13565 0.05586 0.13125 C 0.05833 0.12454 0.06107 0.11829 0.06367 0.11181 C 0.06575 0.10602 0.06732 0.09977 0.06914 0.09375 C 0.0694 0.09144 0.06927 0.08889 0.06992 0.08681 C 0.07044 0.0845 0.07148 0.08311 0.07227 0.08125 C 0.07383 0.07662 0.07565 0.07223 0.07682 0.06737 C 0.07799 0.0632 0.07825 0.0588 0.07917 0.05487 C 0.08008 0.05139 0.08138 0.04838 0.08229 0.04514 C 0.08529 0.03542 0.08763 0.02524 0.09088 0.01598 C 0.09219 0.01227 0.09349 0.00834 0.09479 0.00487 C 0.09766 -0.00231 0.10078 -0.00902 0.10338 -0.01597 C 0.10495 -0.02013 0.10638 -0.02453 0.10807 -0.02847 C 0.11237 -0.03842 0.11719 -0.04791 0.12135 -0.05763 C 0.12331 -0.06203 0.12943 -0.07893 0.13385 -0.08263 C 0.15404 -0.1 0.15391 -0.0956 0.17838 -0.0993 C 0.19766 -0.09791 0.21706 -0.09861 0.2362 -0.09513 C 0.24062 -0.09444 0.24453 -0.08958 0.2487 -0.0868 C 0.26263 -0.078 0.24922 -0.08796 0.26198 -0.07708 C 0.27604 -0.0655 0.26289 -0.07847 0.28385 -0.05625 C 0.28607 -0.05416 0.28841 -0.05254 0.2901 -0.0493 C 0.29219 -0.0456 0.29427 -0.04189 0.29635 -0.03819 C 0.29922 -0.03402 0.30234 -0.03055 0.30495 -0.02569 C 0.30859 -0.01944 0.31185 -0.01435 0.31432 -0.00625 C 0.31758 0.00394 0.31784 0.01019 0.31901 0.02153 C 0.31992 0.03912 0.32083 0.04167 0.31745 0.06181 C 0.31615 0.07014 0.30703 0.08982 0.30495 0.09375 C 0.30065 0.10162 0.29635 0.11042 0.29088 0.11598 C 0.2776 0.12917 0.27187 0.1375 0.25729 0.14375 C 0.25169 0.14607 0.24583 0.14653 0.2401 0.14792 C 0.23932 0.14838 0.23867 0.14931 0.23776 0.14931 C 0.20338 0.14931 0.20221 0.15602 0.17604 0.13125 C 0.17279 0.12801 0.17031 0.12292 0.16745 0.11875 C 0.16536 0.11135 0.16315 0.10394 0.1612 0.09653 C 0.15937 0.08843 0.1612 0.06899 0.16198 0.06598 C 0.16328 0.06181 0.16667 0.06227 0.16901 0.06042 C 0.17318 0.06135 0.1776 0.06088 0.18151 0.0632 C 0.1845 0.06459 0.20729 0.0838 0.20963 0.08681 C 0.21641 0.09491 0.22135 0.10741 0.22838 0.11459 C 0.23073 0.1169 0.2332 0.11899 0.23542 0.12153 C 0.23789 0.12408 0.23997 0.12732 0.24245 0.12987 C 0.24401 0.13102 0.24557 0.13172 0.24713 0.13264 L 0.26745 0.12848 C 0.26862 0.12801 0.26966 0.12755 0.27057 0.12709 C 0.27435 0.12431 0.27799 0.12153 0.28151 0.11875 C 0.28242 0.11783 0.2832 0.11713 0.28385 0.11598 C 0.28516 0.11366 0.28594 0.11135 0.28698 0.10903 C 0.28672 0.09653 0.28737 0.0838 0.2862 0.07153 C 0.28594 0.06852 0.2845 0.06621 0.28307 0.06459 C 0.27838 0.05787 0.27422 0.04815 0.26823 0.04653 C 0.26328 0.04514 0.25846 0.04329 0.25338 0.04237 C 0.24753 0.04098 0.24154 0.04028 0.23542 0.03959 C 0.21328 0.03658 0.19479 0.03727 0.17057 0.03681 C 0.15872 0.03264 0.14128 0.02871 0.12838 0.02014 C 0.11719 0.0125 0.10482 0.00857 0.09479 -0.00347 C 0.07773 -0.02453 0.0845 -0.01458 0.0737 -0.03125 C 0.07318 -0.0331 0.06432 -0.0581 0.06445 -0.06597 C 0.06458 -0.08101 0.06406 -0.09699 0.06758 -0.11041 C 0.07513 -0.1405 0.07747 -0.13194 0.0862 -0.13958 C 0.09075 -0.14375 0.09505 -0.14814 0.09948 -0.15208 C 0.11237 -0.16365 0.12331 -0.16643 0.13932 -0.17013 C 0.15026 -0.17268 0.1612 -0.17199 0.17213 -0.17291 L 0.20807 -0.17152 C 0.21602 -0.17106 0.2237 -0.16967 0.23151 -0.16875 C 0.23698 -0.16828 0.24245 -0.16782 0.24792 -0.16736 C 0.27292 -0.16018 0.23646 -0.17199 0.2737 -0.15347 C 0.27643 -0.15231 0.28932 -0.15023 0.29323 -0.1493 L 0.30338 -0.14097 C 0.30469 -0.14004 0.30612 -0.13958 0.30729 -0.13819 C 0.31016 -0.13518 0.31823 -0.12592 0.32135 -0.11875 C 0.32357 -0.11388 0.32578 -0.10879 0.3276 -0.10347 C 0.32891 -0.1 0.32969 -0.09606 0.33073 -0.09236 C 0.33359 -0.06435 0.33424 -0.06504 0.33151 -0.02291 C 0.33138 -0.02083 0.32513 -0.0074 0.32448 -0.00625 C 0.31992 0.00116 0.31081 0.01158 0.30573 0.01598 C 0.30338 0.01806 0.30052 0.01875 0.29792 0.02014 C 0.28229 0.01644 0.26302 0.01366 0.24713 0.00625 C 0.24531 0.00533 0.23333 -0.00115 0.22838 -0.00625 C 0.20547 -0.03032 0.22812 -0.00902 0.21198 -0.02152 C 0.20937 -0.02384 0.20703 -0.02685 0.20417 -0.02847 C 0.20065 -0.03078 0.19687 -0.03125 0.19323 -0.03263 C 0.18789 -0.03078 0.1832 -0.03009 0.17838 -0.0243 C 0.1737 -0.01851 0.16927 -0.01226 0.1651 -0.00486 C 0.16029 0.00371 0.1543 0.01852 0.15026 0.02987 C 0.14922 0.03287 0.14831 0.03635 0.14713 0.03959 C 0.14544 0.04422 0.14349 0.04862 0.14167 0.05348 C 0.13958 0.05926 0.13763 0.06551 0.13542 0.07153 C 0.12982 0.08681 0.1168 0.11274 0.11198 0.11875 C 0.10781 0.12385 0.10456 0.13264 0.09948 0.13403 C 0.09297 0.13565 0.09583 0.1345 0.09088 0.13681 C 0.07448 0.1345 0.05807 0.13287 0.0418 0.12987 C 0.0388 0.12917 0.03581 0.12801 0.0332 0.1257 C 0.02734 0.12037 0.02227 0.11343 0.0168 0.10764 C 0.01445 0.1051 0.01211 0.10301 0.00977 0.1007 C -0.00573 0.05741 0.01367 0.10857 -0.00195 0.0757 C -0.00313 0.07315 -0.00352 0.06991 -0.0043 0.06737 C -0.00612 0.06204 -0.00807 0.05718 -0.00977 0.05209 C -0.0138 0.04005 -0.00925 0.04375 -0.01914 0.0257 C -0.02578 0.01366 -0.03555 -0.00138 -0.04492 -0.00902 C -0.04935 -0.01273 -0.05365 -0.01643 -0.0582 -0.01875 C -0.06602 -0.02291 -0.07383 -0.02592 -0.08164 -0.02847 C -0.08477 -0.02963 -0.08789 -0.02939 -0.09102 -0.02986 C -0.09831 -0.02893 -0.10586 -0.03078 -0.11289 -0.02708 C -0.11484 -0.02615 -0.12747 -0.00879 -0.13008 -0.00347 C -0.13294 0.00209 -0.13529 0.00857 -0.13789 0.01459 C -0.13893 0.0169 -0.14037 0.01875 -0.14102 0.02153 L -0.1457 0.0382 L -0.14805 0.04653 C -0.14831 0.04931 -0.14857 0.05209 -0.14883 0.05487 C -0.14961 0.05996 -0.15091 0.06482 -0.15117 0.07014 C -0.15195 0.08565 -0.15104 0.10162 -0.15195 0.11737 C -0.15234 0.12176 -0.15404 0.1257 -0.15508 0.12987 C -0.15599 0.13287 -0.15872 0.1419 -0.16055 0.14514 C -0.16172 0.14723 -0.16315 0.14885 -0.16445 0.1507 C -0.16471 0.15209 -0.16484 0.15348 -0.16523 0.15487 C -0.16719 0.16088 -0.17148 0.17292 -0.17148 0.17292 C -0.17175 0.17477 -0.17188 0.17662 -0.17227 0.17848 C -0.17266 0.17987 -0.17344 0.18102 -0.17383 0.18264 C -0.17422 0.1838 -0.17435 0.18542 -0.17461 0.18681 C -0.17526 0.19653 -0.17643 0.20255 -0.17383 0.21181 C -0.1737 0.2125 -0.17279 0.21181 -0.17227 0.21181 " pathEditMode="relative" ptsTypes="AAAAAAAAAAAAAAAAAAAAAAAAAAAAAAAAAAAAAAAAAAAAAAAAAAAAAAAAAAAAAAAAAAAAAAAAAAAAAAAAAAAAAAAAAAAAAAAAAAAAAAAAAAAAAAAAAAAAAAAAAAAAAAAAAAAAAAAAAA">
                                      <p:cBhvr>
                                        <p:cTn id="44" dur="2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fill="hold" nodeType="withEffect">
                                  <p:stCondLst>
                                    <p:cond delay="5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088 0.41736 L -0.29088 0.41736 C -0.28854 0.41088 -0.28633 0.40417 -0.28385 0.39792 C -0.2776 0.38148 -0.28359 0.39815 -0.27838 0.38681 C -0.27708 0.38357 -0.27591 0.3801 -0.27448 0.37709 C -0.27292 0.37361 -0.26588 0.3625 -0.2651 0.36181 C -0.26224 0.35857 -0.25898 0.35672 -0.25573 0.35486 C -0.24362 0.34699 -0.24115 0.34792 -0.22604 0.34375 C -0.21536 0.34514 -0.20469 0.34537 -0.19401 0.34792 C -0.19206 0.34815 -0.18984 0.34931 -0.18854 0.35209 C -0.18698 0.35533 -0.17227 0.39306 -0.17057 0.40486 C -0.16745 0.42686 -0.16875 0.41574 -0.16667 0.4382 C -0.16693 0.4507 -0.16719 0.4632 -0.16745 0.4757 C -0.16771 0.48125 -0.16836 0.48681 -0.16823 0.49236 C -0.16719 0.56019 -0.16823 0.54699 -0.1651 0.57986 C -0.16484 0.58681 -0.16471 0.59375 -0.16432 0.6007 C -0.16419 0.60625 -0.16445 0.61204 -0.16354 0.61736 C -0.16302 0.62061 -0.16159 0.62315 -0.16042 0.6257 C -0.15768 0.63195 -0.1556 0.63959 -0.15182 0.64375 C -0.14792 0.64792 -0.14427 0.65255 -0.1401 0.65625 C -0.13841 0.65764 -0.13659 0.65834 -0.13463 0.65903 C -0.12617 0.66158 -0.11758 0.66412 -0.10885 0.66598 C -0.10469 0.6669 -0.10052 0.6669 -0.09635 0.66736 C -0.0931 0.66713 -0.07552 0.66806 -0.06979 0.66181 C -0.04349 0.63241 -0.05417 0.63264 -0.02917 0.5882 C -0.01771 0.5676 -0.02695 0.58496 -0.00651 0.53542 C -0.0043 0.52986 -0.00182 0.52431 0.00052 0.51875 C 0.00339 0.51181 0.00586 0.5044 0.00912 0.49792 C 0.01094 0.49422 0.01289 0.49074 0.01458 0.48681 C 0.0181 0.47824 0.02109 0.46898 0.02474 0.46042 C 0.02617 0.45695 0.028 0.45417 0.02943 0.4507 C 0.03216 0.44352 0.03451 0.43565 0.03724 0.42848 C 0.03841 0.425 0.03945 0.42153 0.04115 0.41875 C 0.05078 0.40162 0.06862 0.3713 0.08255 0.36598 L 0.08958 0.3632 C 0.11406 0.37037 0.1026 0.36366 0.12396 0.38264 C 0.12604 0.38449 0.12839 0.38542 0.13021 0.3882 C 0.13737 0.39838 0.1332 0.39167 0.14193 0.41181 C 0.14909 0.42848 0.14922 0.42824 0.15521 0.45486 C 0.15677 0.46204 0.1569 0.46227 0.15833 0.47014 C 0.15885 0.47338 0.15951 0.47639 0.1599 0.47986 C 0.16055 0.48542 0.16094 0.49098 0.16146 0.49653 C 0.16276 0.52824 0.16328 0.52894 0.1599 0.57431 C 0.15807 0.59653 0.15326 0.61528 0.14818 0.63542 C 0.14675 0.64098 0.14505 0.64653 0.14349 0.65209 C 0.14219 0.65625 0.13828 0.66389 0.13724 0.66598 C 0.13099 0.67709 0.12604 0.68195 0.11771 0.68959 C 0.11211 0.69468 0.10612 0.69885 0.10052 0.70348 C 0.09883 0.70486 0.09753 0.70695 0.09583 0.70764 C 0.08906 0.70996 0.08216 0.70996 0.07552 0.71181 C 0.04037 0.7213 0.06797 0.71713 0.04427 0.72014 C 0.04128 0.71922 0.01888 0.72153 0.0138 0.70486 C 0.0112 0.69653 0.00964 0.68727 0.00755 0.67848 C 0.00703 0.67199 0.00599 0.66551 0.00599 0.65903 C 0.00599 0.65023 0.00872 0.63334 0.01068 0.6257 C 0.01211 0.61991 0.0168 0.60371 0.02005 0.59653 C 0.02253 0.59074 0.02513 0.58519 0.02787 0.57986 C 0.02956 0.57639 0.03125 0.57292 0.03333 0.57014 C 0.03724 0.56412 0.04154 0.55857 0.04583 0.55348 C 0.04727 0.55162 0.04909 0.55093 0.05052 0.54931 C 0.05664 0.54167 0.06211 0.53264 0.06849 0.5257 C 0.07513 0.51829 0.08203 0.51065 0.08958 0.50625 C 0.09193 0.50486 0.09427 0.50394 0.09662 0.50209 C 0.09935 0.49977 0.10169 0.4963 0.10443 0.49375 C 0.10742 0.49074 0.11068 0.4882 0.1138 0.48542 C 0.11888 0.48056 0.12682 0.47153 0.13255 0.46736 C 0.13685 0.46412 0.14128 0.46135 0.14583 0.45903 C 0.1543 0.4544 0.16302 0.45093 0.17162 0.44653 C 0.17422 0.44491 0.17682 0.44283 0.17943 0.44098 C 0.19427 0.42917 0.20964 0.42037 0.2224 0.40209 C 0.22813 0.39375 0.2349 0.38681 0.2388 0.3757 L 0.24349 0.36181 C 0.24427 0.35533 0.2457 0.34885 0.24583 0.34236 C 0.24609 0.31736 0.24596 0.3125 0.24193 0.29514 C 0.24089 0.29074 0.2401 0.28658 0.2388 0.28264 C 0.23737 0.27848 0.2362 0.27431 0.23412 0.27153 C 0.22773 0.26297 0.22162 0.25116 0.2138 0.24931 C 0.20326 0.24653 0.21003 0.24838 0.19349 0.24236 C 0.19245 0.2426 0.1625 0.25371 0.15833 0.25764 C 0.15208 0.26297 0.14688 0.27153 0.14115 0.27848 C 0.13906 0.28079 0.1349 0.28542 0.1349 0.28542 C 0.13542 0.30278 0.13542 0.3213 0.1388 0.3382 C 0.13997 0.34422 0.14922 0.37593 0.15287 0.38542 C 0.15573 0.39306 0.15846 0.40093 0.16224 0.40764 C 0.1638 0.41042 0.1655 0.41297 0.16693 0.41598 C 0.16914 0.42084 0.17083 0.42639 0.17318 0.43125 C 0.175 0.43519 0.17734 0.43843 0.17943 0.44236 C 0.18229 0.44815 0.18451 0.45533 0.18802 0.46042 C 0.19063 0.46412 0.19336 0.46736 0.19583 0.47153 C 0.19909 0.47686 0.20352 0.4926 0.20521 0.49653 C 0.20664 0.50023 0.20925 0.50232 0.21068 0.50625 C 0.21367 0.51459 0.21537 0.52431 0.21849 0.53264 C 0.22266 0.54375 0.22083 0.53773 0.22396 0.5507 C 0.22448 0.55672 0.22487 0.56273 0.22552 0.56875 C 0.22591 0.57385 0.22708 0.57871 0.22708 0.58403 C 0.22682 0.59561 0.22591 0.60718 0.22474 0.61875 C 0.22435 0.62223 0.22318 0.62523 0.2224 0.62848 C 0.21875 0.6419 0.21393 0.65741 0.20833 0.66736 C 0.20651 0.67061 0.20443 0.67338 0.20287 0.67709 C 0.20169 0.67963 0.20156 0.68311 0.20052 0.68542 C 0.19688 0.69283 0.19271 0.69931 0.1888 0.70625 C 0.18398 0.71459 0.17956 0.72315 0.17396 0.72986 C 0.1724 0.73172 0.1707 0.73334 0.16927 0.73542 C 0.16367 0.74283 0.15807 0.75417 0.15208 0.75903 C 0.14284 0.76621 0.14727 0.7625 0.1388 0.77014 C 0.12708 0.76968 0.1151 0.77246 0.10365 0.76875 C 0.09622 0.76644 0.0901 0.75718 0.08333 0.75209 C 0.08151 0.7507 0.07969 0.75023 0.07787 0.74931 C 0.07044 0.73449 0.05925 0.71366 0.05365 0.69653 C 0.05091 0.6882 0.04922 0.67894 0.0474 0.67014 C 0.04284 0.64885 0.03971 0.62709 0.03724 0.60486 C 0.03633 0.59746 0.0362 0.59005 0.03568 0.58264 C 0.03542 0.55857 0.03477 0.53449 0.0349 0.51042 C 0.0349 0.50324 0.03581 0.46181 0.03724 0.44375 C 0.04076 0.39537 0.03659 0.46366 0.04037 0.39792 C 0.03919 0.36366 0.04427 0.35926 0.03412 0.34236 C 0.03164 0.3382 0.0293 0.33357 0.0263 0.33125 C 0.02357 0.32917 0.02057 0.33033 0.01771 0.32986 C 0.00534 0.3375 -0.00612 0.34352 -0.01745 0.35486 C -0.01979 0.35695 -0.02174 0.35996 -0.0237 0.3632 C -0.03268 0.37709 -0.04154 0.39167 -0.05026 0.40625 C -0.0612 0.42431 -0.06029 0.42338 -0.06901 0.44792 C -0.07148 0.45463 -0.07409 0.46135 -0.07604 0.46875 C -0.07747 0.47385 -0.07799 0.47986 -0.07917 0.48542 C -0.08164 0.49699 -0.08463 0.50834 -0.08698 0.52014 C -0.08919 0.53056 -0.08932 0.53635 -0.09167 0.54653 C -0.09362 0.5544 -0.0957 0.56227 -0.09792 0.57014 C -0.09909 0.57408 -0.10026 0.57778 -0.10182 0.58125 C -0.12096 0.62084 -0.11055 0.59699 -0.1276 0.6257 C -0.12943 0.62871 -0.1306 0.63241 -0.13229 0.63542 C -0.13555 0.64074 -0.13906 0.64561 -0.14245 0.6507 C -0.14349 0.65209 -0.14453 0.65371 -0.14557 0.65486 C -0.15091 0.65996 -0.17213 0.67824 -0.17604 0.67986 C -0.19115 0.68588 -0.20625 0.6926 -0.22135 0.69792 C -0.23099 0.70139 -0.24062 0.70486 -0.25026 0.70625 C -0.26823 0.70903 -0.28633 0.70741 -0.30417 0.71042 L -0.33854 0.71598 C -0.34596 0.70278 -0.34935 0.69815 -0.35417 0.6757 C -0.35625 0.66644 -0.35573 0.65625 -0.35651 0.64653 C -0.3569 0.63565 -0.35859 0.61898 -0.35573 0.60764 C -0.35325 0.59769 -0.347 0.57639 -0.34167 0.56598 C -0.33646 0.55556 -0.33229 0.5419 -0.32526 0.53542 C -0.31927 0.52986 -0.31328 0.52431 -0.30729 0.51875 C -0.30417 0.51551 -0.30117 0.51204 -0.29792 0.50903 C -0.29232 0.50371 -0.28646 0.49885 -0.28073 0.49375 C -0.27786 0.49098 -0.27213 0.48542 -0.27213 0.48542 C -0.2724 0.48079 -0.2724 0.47593 -0.27292 0.47153 C -0.27344 0.4669 -0.27708 0.46019 -0.27838 0.45764 C -0.27943 0.45556 -0.28021 0.45324 -0.28151 0.45209 C -0.28398 0.44954 -0.28659 0.44723 -0.28932 0.44653 C -0.29531 0.44468 -0.29245 0.44561 -0.29792 0.44375 C -0.29844 0.44236 -0.29961 0.44121 -0.29948 0.43959 C -0.29935 0.43473 -0.29844 0.42986 -0.29713 0.4257 C -0.29674 0.42431 -0.29557 0.42454 -0.29479 0.42431 C -0.29049 0.42199 -0.29154 0.41852 -0.29088 0.41736 Z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52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5768 0.47477 L 0.05768 0.47477 C 0.05742 0.46644 0.05716 0.45787 0.0569 0.44977 C 0.05638 0.44121 0.05586 0.43287 0.05534 0.42477 C 0.05508 0.4213 0.05469 0.41829 0.05456 0.41505 C 0.05378 0.40185 0.05391 0.39445 0.05221 0.38171 C 0.05156 0.37778 0.05065 0.37431 0.04987 0.3706 C 0.04935 0.36227 0.04896 0.35371 0.04831 0.3456 C 0.04792 0.34213 0.04713 0.33912 0.04674 0.33588 C 0.04635 0.3331 0.04622 0.33033 0.04596 0.32755 C 0.04622 0.31412 0.04583 0.30046 0.04674 0.28727 C 0.04687 0.28333 0.04818 0.27963 0.04909 0.27616 C 0.04948 0.27408 0.05013 0.27246 0.05065 0.2706 C 0.05143 0.26736 0.05195 0.26389 0.05299 0.26088 C 0.05351 0.2588 0.05456 0.25718 0.05534 0.25533 C 0.06315 0.2331 0.05482 0.25579 0.06003 0.23866 C 0.06654 0.21644 0.06458 0.22153 0.07096 0.2081 C 0.07383 0.19259 0.06719 0.22755 0.07565 0.18588 C 0.07695 0.17894 0.07825 0.17199 0.07956 0.16505 C 0.0806 0.15185 0.08177 0.1463 0.07643 0.13171 C 0.07578 0.13009 0.06588 0.12523 0.06471 0.12477 C 0.06133 0.1257 0.05781 0.12593 0.05456 0.12755 C 0.05156 0.12871 0.0487 0.13102 0.04596 0.1331 C 0.04401 0.13426 0.04232 0.13658 0.04049 0.13727 C 0.03398 0.13935 0.02747 0.14005 0.02096 0.14144 C 0.01992 0.14097 0.01862 0.14097 0.01784 0.14005 C 0.01432 0.13565 0.00781 0.12361 0.00456 0.11783 C 0.00299 0.11042 -0.00052 0.09537 -0.00013 0.08866 C 0.00026 0.07755 0.00182 0.06667 0.00456 0.05671 C 0.00612 0.05046 0.0095 0.0463 0.01237 0.04144 C 0.01588 0.03496 0.022 0.02639 0.02643 0.02199 C 0.02812 0.02014 0.02995 0.01875 0.0319 0.01783 C 0.03789 0.01435 0.04036 0.01389 0.04596 0.01227 C 0.05273 0.0169 0.05976 0.02037 0.06628 0.02616 C 0.07721 0.03588 0.08463 0.04676 0.09362 0.06088 C 0.09661 0.06551 0.10117 0.07454 0.10299 0.08033 L 0.10612 0.09005 C 0.1056 0.1007 0.10573 0.11134 0.10456 0.12199 C 0.10404 0.12546 0.1026 0.12847 0.10143 0.13171 C 0.10065 0.13357 0.09388 0.14977 0.09049 0.15255 C 0.0793 0.16065 0.07617 0.16065 0.06549 0.16366 C 0.05 0.15787 0.03932 0.15417 0.02331 0.1456 C 0.01172 0.13912 0.00091 0.12593 -0.01107 0.12477 L -0.03607 0.12199 L -0.0681 0.12477 C -0.07292 0.125 -0.07761 0.12523 -0.08216 0.12616 C -0.08359 0.12616 -0.08477 0.12732 -0.08607 0.12755 C -0.0944 0.12824 -0.10274 0.12847 -0.11107 0.12894 C -0.12852 0.12616 -0.14609 0.12454 -0.16341 0.1206 C -0.16758 0.11945 -0.17122 0.11574 -0.17513 0.11366 C -0.18164 0.11019 -0.18841 0.10787 -0.19466 0.10394 C -0.19909 0.10116 -0.20352 0.09746 -0.20794 0.0956 C -0.21367 0.09283 -0.2194 0.0919 -0.22513 0.09005 C -0.23034 0.08542 -0.23568 0.08102 -0.24076 0.07616 C -0.24818 0.06875 -0.25065 0.06458 -0.25716 0.05533 C -0.25742 0.05394 -0.25768 0.05232 -0.25794 0.05116 C -0.25899 0.04769 -0.26029 0.04468 -0.26107 0.04144 C -0.26159 0.03912 -0.26159 0.03681 -0.26185 0.03449 C -0.26107 0.02755 -0.2612 0.01991 -0.25951 0.01366 C -0.25872 0.01019 -0.25651 0.0088 -0.25482 0.00671 C -0.25026 0.00046 -0.24583 -0.00625 -0.24076 -0.01134 C -0.23789 -0.01458 -0.23464 -0.01643 -0.23138 -0.01829 C -0.22761 -0.0206 -0.21966 -0.02384 -0.21966 -0.02384 C -0.21576 -0.02245 -0.2112 -0.02407 -0.20794 -0.01967 C -0.20469 -0.01528 -0.20313 -0.00741 -0.20169 -0.00023 C -0.20026 0.00718 -0.20013 0.01528 -0.19935 0.02338 C -0.1974 0.04607 -0.19857 0.03542 -0.19622 0.05533 C -0.19596 0.06389 -0.19466 0.08102 -0.19622 0.09005 C -0.19779 0.09815 -0.20482 0.10972 -0.20794 0.11505 C -0.21419 0.12523 -0.21849 0.12986 -0.22669 0.13866 C -0.22878 0.14074 -0.23086 0.14259 -0.23294 0.14421 C -0.23815 0.14769 -0.24336 0.1507 -0.24857 0.15394 C -0.25404 0.15347 -0.25977 0.15509 -0.26497 0.15255 C -0.26771 0.15116 -0.2694 0.1463 -0.27122 0.14283 C -0.27422 0.13704 -0.275 0.13357 -0.27669 0.12755 C -0.27787 0.11852 -0.27982 0.10648 -0.27982 0.09699 C -0.27982 0.09028 -0.28047 0.08333 -0.27904 0.07755 C -0.278 0.07269 -0.27526 0.06945 -0.27279 0.06644 C -0.2694 0.06204 -0.26576 0.0581 -0.26185 0.05533 C -0.25951 0.05347 -0.25677 0.05301 -0.25404 0.05255 C -0.24714 0.05116 -0.23997 0.0507 -0.23294 0.04977 L -0.18997 0.05949 C -0.18672 0.06019 -0.1832 0.06158 -0.17982 0.06088 C -0.17526 0.05972 -0.17096 0.05625 -0.16654 0.05394 C -0.15026 0.02477 -0.17149 0.06204 -0.15794 0.04005 C -0.15612 0.03681 -0.15456 0.0331 -0.15247 0.03033 C -0.14857 0.02431 -0.14518 0.01458 -0.13997 0.01366 L -0.1181 0.00949 C -0.11341 0.01134 -0.10846 0.01158 -0.10404 0.01505 C -0.09974 0.01829 -0.09232 0.02894 -0.09232 0.02894 C -0.09076 0.04352 -0.09258 0.03171 -0.08451 0.05394 C -0.08399 0.05556 -0.08372 0.05764 -0.08294 0.05949 C -0.08086 0.06458 -0.07826 0.06945 -0.07591 0.07477 C -0.07383 0.07963 -0.07318 0.08866 -0.06966 0.09005 C -0.05703 0.09468 -0.04362 0.09097 -0.0306 0.09144 C -0.02383 0.09097 -0.01706 0.09074 -0.01029 0.09005 C -0.00951 0.08982 -0.00886 0.08889 -0.00794 0.08866 C -0.00417 0.08658 -0.00026 0.08472 0.00378 0.0831 C 0.00807 0.08102 0.01263 0.07963 0.01706 0.07755 C 0.022 0.075 0.0319 0.06829 0.03659 0.06505 C 0.04336 0.05996 0.04974 0.05324 0.0569 0.04977 C 0.08281 0.03634 0.07135 0.0419 0.09128 0.0331 C 0.09544 0.03449 0.1 0.03333 0.10378 0.03727 C 0.10924 0.04306 0.11354 0.05208 0.11784 0.06088 C 0.12435 0.07431 0.1276 0.0831 0.13034 0.09838 C 0.13086 0.10185 0.13138 0.10579 0.1319 0.10949 C 0.13112 0.11875 0.13086 0.12801 0.12956 0.13727 C 0.12891 0.14097 0.12161 0.15556 0.12096 0.15671 C 0.11953 0.15833 0.11771 0.15833 0.11628 0.15949 C 0.11224 0.16204 0.10846 0.16551 0.10456 0.16783 C 0.09766 0.17153 0.07057 0.17847 0.0694 0.17894 C 0.06068 0.18148 0.05208 0.18357 0.04362 0.18727 C 0.03463 0.19097 0.02591 0.19676 0.01706 0.20116 C 0.01367 0.20278 0.01029 0.20394 0.0069 0.20533 C 0.00169 0.21088 -0.00365 0.21597 -0.00872 0.22199 C -0.01016 0.22338 -0.01224 0.22454 -0.01263 0.22755 C -0.01458 0.24074 -0.01172 0.24769 -0.0056 0.25394 C -0.00247 0.25695 0.00117 0.2581 0.00456 0.26088 C 0.00742 0.2632 0.01016 0.26551 0.01315 0.26783 C 0.02122 0.27384 0.00391 0.25741 0.02331 0.27477 C 0.0293 0.28009 0.03099 0.2838 0.03581 0.29283 C 0.03789 0.29676 0.04023 0.30046 0.04206 0.30533 C 0.04375 0.30996 0.04466 0.31551 0.04596 0.3206 C 0.04622 0.32292 0.04648 0.325 0.04674 0.32755 C 0.047 0.33148 0.04713 0.33588 0.04753 0.34005 C 0.04792 0.34421 0.04844 0.34838 0.04909 0.35255 C 0.04922 0.35394 0.04961 0.35509 0.04987 0.35671 C 0.05208 0.37361 0.04961 0.36621 0.05378 0.37616 C 0.05404 0.38125 0.05417 0.38634 0.05456 0.39144 C 0.05469 0.39421 0.05521 0.39676 0.05534 0.39977 C 0.05677 0.4419 0.05404 0.42199 0.05768 0.44421 C 0.05677 0.46852 0.05768 0.46968 0.05768 0.47477 Z " pathEditMode="relative" ptsTypes="AAAAAAAAAAAAAAAAAAAAAAAAAAAAAAAAAAAAAAAAAAAAAAAAAAAAAAAAAAAAAAAAAAAAAAAAAAAAAAAAAAAAAAAAAAAAAAAAAAAAAAAAAAAAAAAAAAAAAAAAAAAAAAAAAAAA">
                                      <p:cBhvr>
                                        <p:cTn id="60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7E88767F-1F29-4216-9FA8-C2AAC2F90FB0}"/>
              </a:ext>
            </a:extLst>
          </p:cNvPr>
          <p:cNvGrpSpPr/>
          <p:nvPr/>
        </p:nvGrpSpPr>
        <p:grpSpPr>
          <a:xfrm>
            <a:off x="3659487" y="2321894"/>
            <a:ext cx="2436513" cy="2474897"/>
            <a:chOff x="3557887" y="2424536"/>
            <a:chExt cx="2436513" cy="2474897"/>
          </a:xfrm>
        </p:grpSpPr>
        <p:pic>
          <p:nvPicPr>
            <p:cNvPr id="2054" name="Picture 6">
              <a:extLst>
                <a:ext uri="{FF2B5EF4-FFF2-40B4-BE49-F238E27FC236}">
                  <a16:creationId xmlns="" xmlns:a16="http://schemas.microsoft.com/office/drawing/2014/main" id="{00CD9826-79E5-483D-99E5-1C6DA5C76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="" xmlns:a16="http://schemas.microsoft.com/office/drawing/2014/main" id="{BCDE5BEA-7D0B-4AB4-924B-F2F4706B7E08}"/>
                </a:ext>
              </a:extLst>
            </p:cNvPr>
            <p:cNvSpPr txBox="1"/>
            <p:nvPr/>
          </p:nvSpPr>
          <p:spPr>
            <a:xfrm>
              <a:off x="3581853" y="3234109"/>
              <a:ext cx="236909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FE961223-FD47-4142-8FCD-5320A18D5FDF}"/>
              </a:ext>
            </a:extLst>
          </p:cNvPr>
          <p:cNvGrpSpPr/>
          <p:nvPr/>
        </p:nvGrpSpPr>
        <p:grpSpPr>
          <a:xfrm>
            <a:off x="1251170" y="1773146"/>
            <a:ext cx="2436513" cy="2474897"/>
            <a:chOff x="3557887" y="2424536"/>
            <a:chExt cx="2436513" cy="2474897"/>
          </a:xfrm>
        </p:grpSpPr>
        <p:pic>
          <p:nvPicPr>
            <p:cNvPr id="15" name="Picture 6">
              <a:extLst>
                <a:ext uri="{FF2B5EF4-FFF2-40B4-BE49-F238E27FC236}">
                  <a16:creationId xmlns="" xmlns:a16="http://schemas.microsoft.com/office/drawing/2014/main" id="{8DCD8754-A9EB-4CB2-A6F9-AD8BB0EB35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77EE55B3-E963-423F-A9FB-16B40B03E60A}"/>
                </a:ext>
              </a:extLst>
            </p:cNvPr>
            <p:cNvSpPr txBox="1"/>
            <p:nvPr/>
          </p:nvSpPr>
          <p:spPr>
            <a:xfrm>
              <a:off x="3848100" y="3263900"/>
              <a:ext cx="19177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хліба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150FEE04-6D5E-4E22-9E37-F9EC42C441CD}"/>
              </a:ext>
            </a:extLst>
          </p:cNvPr>
          <p:cNvGrpSpPr/>
          <p:nvPr/>
        </p:nvGrpSpPr>
        <p:grpSpPr>
          <a:xfrm>
            <a:off x="8303599" y="3429000"/>
            <a:ext cx="2669201" cy="2618335"/>
            <a:chOff x="3557887" y="2424536"/>
            <a:chExt cx="2436513" cy="2474897"/>
          </a:xfrm>
        </p:grpSpPr>
        <p:pic>
          <p:nvPicPr>
            <p:cNvPr id="18" name="Picture 6">
              <a:extLst>
                <a:ext uri="{FF2B5EF4-FFF2-40B4-BE49-F238E27FC236}">
                  <a16:creationId xmlns="" xmlns:a16="http://schemas.microsoft.com/office/drawing/2014/main" id="{DEC824EA-6A85-4351-AB43-2820D9DE9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A05EC43-F524-439B-A698-2ECF256A6A60}"/>
                </a:ext>
              </a:extLst>
            </p:cNvPr>
            <p:cNvSpPr txBox="1"/>
            <p:nvPr/>
          </p:nvSpPr>
          <p:spPr>
            <a:xfrm>
              <a:off x="3694227" y="3198710"/>
              <a:ext cx="2247419" cy="17007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шукають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C9FFABF-7AE3-4DB5-94A8-7415D19611E1}"/>
              </a:ext>
            </a:extLst>
          </p:cNvPr>
          <p:cNvGrpSpPr/>
          <p:nvPr/>
        </p:nvGrpSpPr>
        <p:grpSpPr>
          <a:xfrm>
            <a:off x="6157613" y="2939743"/>
            <a:ext cx="2102664" cy="2105024"/>
            <a:chOff x="3557887" y="2424536"/>
            <a:chExt cx="2457154" cy="2474897"/>
          </a:xfrm>
        </p:grpSpPr>
        <p:pic>
          <p:nvPicPr>
            <p:cNvPr id="21" name="Picture 6">
              <a:extLst>
                <a:ext uri="{FF2B5EF4-FFF2-40B4-BE49-F238E27FC236}">
                  <a16:creationId xmlns="" xmlns:a16="http://schemas.microsoft.com/office/drawing/2014/main" id="{49F9CF51-3713-452E-A231-45FD6C818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3DA78A4-C2ED-4513-B31F-3A58ADC3F64D}"/>
                </a:ext>
              </a:extLst>
            </p:cNvPr>
            <p:cNvSpPr txBox="1"/>
            <p:nvPr/>
          </p:nvSpPr>
          <p:spPr>
            <a:xfrm>
              <a:off x="3577206" y="3111968"/>
              <a:ext cx="2437835" cy="904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Птахи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BDCF6C19-EDBA-4073-A3B5-1CDC41692B4A}"/>
              </a:ext>
            </a:extLst>
          </p:cNvPr>
          <p:cNvGrpSpPr/>
          <p:nvPr/>
        </p:nvGrpSpPr>
        <p:grpSpPr>
          <a:xfrm>
            <a:off x="6215724" y="1259076"/>
            <a:ext cx="1582424" cy="1605734"/>
            <a:chOff x="3557887" y="2424536"/>
            <a:chExt cx="2436513" cy="2474897"/>
          </a:xfrm>
        </p:grpSpPr>
        <p:pic>
          <p:nvPicPr>
            <p:cNvPr id="24" name="Picture 6">
              <a:extLst>
                <a:ext uri="{FF2B5EF4-FFF2-40B4-BE49-F238E27FC236}">
                  <a16:creationId xmlns="" xmlns:a16="http://schemas.microsoft.com/office/drawing/2014/main" id="{11DEF343-8435-45ED-B56A-20E667D6DC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5BB8BED-0E4D-4300-9404-811296331C41}"/>
                </a:ext>
              </a:extLst>
            </p:cNvPr>
            <p:cNvSpPr txBox="1"/>
            <p:nvPr/>
          </p:nvSpPr>
          <p:spPr>
            <a:xfrm>
              <a:off x="3586700" y="3094390"/>
              <a:ext cx="2378885" cy="10910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ї</a:t>
              </a:r>
              <a:r>
                <a:rPr lang="ru-RU" sz="40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жу</a:t>
              </a:r>
              <a:r>
                <a:rPr lang="ru-RU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E6CC2437-F0B7-45B1-A692-F1A030B9F1D4}"/>
              </a:ext>
            </a:extLst>
          </p:cNvPr>
          <p:cNvGrpSpPr/>
          <p:nvPr/>
        </p:nvGrpSpPr>
        <p:grpSpPr>
          <a:xfrm>
            <a:off x="7670800" y="326864"/>
            <a:ext cx="2032758" cy="2149638"/>
            <a:chOff x="3557887" y="2424536"/>
            <a:chExt cx="2436513" cy="2709653"/>
          </a:xfrm>
        </p:grpSpPr>
        <p:pic>
          <p:nvPicPr>
            <p:cNvPr id="27" name="Picture 6">
              <a:extLst>
                <a:ext uri="{FF2B5EF4-FFF2-40B4-BE49-F238E27FC236}">
                  <a16:creationId xmlns="" xmlns:a16="http://schemas.microsoft.com/office/drawing/2014/main" id="{00DDEE33-DA8E-4D30-A398-5209056F2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E7D0FB05-7945-4F59-B79A-3A1726DE466C}"/>
                </a:ext>
              </a:extLst>
            </p:cNvPr>
            <p:cNvSpPr txBox="1"/>
            <p:nvPr/>
          </p:nvSpPr>
          <p:spPr>
            <a:xfrm>
              <a:off x="3586700" y="3094390"/>
              <a:ext cx="2378885" cy="2039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насіння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BAFFFF5C-7716-46F6-BB35-2E3CAB9FAEFE}"/>
              </a:ext>
            </a:extLst>
          </p:cNvPr>
          <p:cNvGrpSpPr/>
          <p:nvPr/>
        </p:nvGrpSpPr>
        <p:grpSpPr>
          <a:xfrm>
            <a:off x="3689288" y="165675"/>
            <a:ext cx="1273237" cy="1215450"/>
            <a:chOff x="3521541" y="2424536"/>
            <a:chExt cx="2472859" cy="2474897"/>
          </a:xfrm>
        </p:grpSpPr>
        <p:pic>
          <p:nvPicPr>
            <p:cNvPr id="30" name="Picture 6">
              <a:extLst>
                <a:ext uri="{FF2B5EF4-FFF2-40B4-BE49-F238E27FC236}">
                  <a16:creationId xmlns="" xmlns:a16="http://schemas.microsoft.com/office/drawing/2014/main" id="{44EF8A03-91DA-4460-BD6C-FC1533DC9A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D5722BB8-4607-46B0-835A-5D6F1B4C283D}"/>
                </a:ext>
              </a:extLst>
            </p:cNvPr>
            <p:cNvSpPr txBox="1"/>
            <p:nvPr/>
          </p:nvSpPr>
          <p:spPr>
            <a:xfrm>
              <a:off x="3521541" y="2789488"/>
              <a:ext cx="2378885" cy="1441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собі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194912DE-6823-4AB1-B2A8-5312AF3BACD6}"/>
              </a:ext>
            </a:extLst>
          </p:cNvPr>
          <p:cNvGrpSpPr/>
          <p:nvPr/>
        </p:nvGrpSpPr>
        <p:grpSpPr>
          <a:xfrm>
            <a:off x="4716243" y="4376975"/>
            <a:ext cx="2436513" cy="2474897"/>
            <a:chOff x="3557887" y="2424536"/>
            <a:chExt cx="2436513" cy="2474897"/>
          </a:xfrm>
        </p:grpSpPr>
        <p:pic>
          <p:nvPicPr>
            <p:cNvPr id="33" name="Picture 6">
              <a:extLst>
                <a:ext uri="{FF2B5EF4-FFF2-40B4-BE49-F238E27FC236}">
                  <a16:creationId xmlns="" xmlns:a16="http://schemas.microsoft.com/office/drawing/2014/main" id="{A254F2BF-E1CA-456F-874A-17FB5F3550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8780AD4-813D-4583-BF62-EE162A06E619}"/>
                </a:ext>
              </a:extLst>
            </p:cNvPr>
            <p:cNvSpPr txBox="1"/>
            <p:nvPr/>
          </p:nvSpPr>
          <p:spPr>
            <a:xfrm>
              <a:off x="3755783" y="3263900"/>
              <a:ext cx="20100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8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крихти</a:t>
              </a:r>
              <a:endPara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" name="Двойная волна 35"/>
          <p:cNvSpPr/>
          <p:nvPr/>
        </p:nvSpPr>
        <p:spPr>
          <a:xfrm>
            <a:off x="191069" y="5282406"/>
            <a:ext cx="11829481" cy="1429717"/>
          </a:xfrm>
          <a:prstGeom prst="doubleWave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Птахи шукають собі їжу: крихти хліба та насіння.</a:t>
            </a:r>
            <a:endParaRPr lang="ru-RU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Управляющая кнопка: настраиваемая 34">
            <a:hlinkClick r:id="" action="ppaction://noaction" highlightClick="1"/>
          </p:cNvPr>
          <p:cNvSpPr/>
          <p:nvPr/>
        </p:nvSpPr>
        <p:spPr>
          <a:xfrm>
            <a:off x="384537" y="6254469"/>
            <a:ext cx="1733266" cy="40943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перевірка</a:t>
            </a:r>
            <a:endParaRPr lang="ru-RU" dirty="0"/>
          </a:p>
        </p:txBody>
      </p:sp>
      <p:sp>
        <p:nvSpPr>
          <p:cNvPr id="37" name="Нашивка 36">
            <a:hlinkClick r:id="" action="ppaction://hlinkshowjump?jump=nextslide"/>
          </p:cNvPr>
          <p:cNvSpPr/>
          <p:nvPr/>
        </p:nvSpPr>
        <p:spPr>
          <a:xfrm>
            <a:off x="11506200" y="165675"/>
            <a:ext cx="514350" cy="5957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23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12 0.02408 L -0.00312 0.02408 C -0.00286 0.01898 -0.00273 0.01366 -0.00234 0.0088 C -0.00221 0.00671 -0.00195 0.00486 -0.00156 0.00324 C -0.00091 -0.00162 0 -0.00602 0.00078 -0.01065 C 0.00104 -0.0125 0.00104 -0.01458 0.00156 -0.0162 C 0.0026 -0.0206 0.00417 -0.02454 0.00547 -0.0287 C 0.01302 -0.05579 -0.00039 -0.01227 0.00938 -0.04398 C 0.01029 -0.04745 0.01159 -0.05046 0.0125 -0.0537 C 0.01445 -0.06111 0.01536 -0.06921 0.01797 -0.07592 C 0.01901 -0.0787 0.02018 -0.08148 0.02109 -0.08426 C 0.02174 -0.08704 0.02201 -0.09004 0.02266 -0.09259 C 0.02552 -0.10717 0.02461 -0.10092 0.02734 -0.1162 C 0.02786 -0.11944 0.02813 -0.12292 0.02891 -0.12592 C 0.03047 -0.13403 0.03255 -0.14167 0.03438 -0.14954 C 0.03542 -0.15417 0.03672 -0.15879 0.0375 -0.16342 C 0.03997 -0.17963 0.03776 -0.1669 0.04141 -0.18287 C 0.04219 -0.18657 0.04297 -0.19028 0.04375 -0.19398 C 0.04427 -0.19676 0.04466 -0.19977 0.04531 -0.20231 C 0.04622 -0.20671 0.04727 -0.21088 0.04844 -0.21481 C 0.05078 -0.22384 0.05013 -0.22037 0.05469 -0.23148 C 0.05573 -0.23426 0.05664 -0.23727 0.05781 -0.23981 C 0.0638 -0.25509 0.06263 -0.25139 0.07188 -0.26759 L 0.07422 -0.27176 C 0.08125 -0.28449 0.08333 -0.28889 0.09531 -0.30092 C 0.10794 -0.31389 0.09206 -0.29815 0.10938 -0.31342 C 0.1112 -0.31528 0.11276 -0.31782 0.11484 -0.31898 C 0.11836 -0.32129 0.12201 -0.32222 0.12578 -0.32315 C 0.13451 -0.32592 0.15521 -0.32592 0.15859 -0.32592 C 0.17839 -0.32454 0.19818 -0.3243 0.21797 -0.32176 C 0.22018 -0.32153 0.22214 -0.31944 0.22422 -0.31759 C 0.22786 -0.31481 0.23138 -0.31088 0.23516 -0.30787 C 0.23607 -0.30717 0.23724 -0.30741 0.23828 -0.30648 C 0.24141 -0.30417 0.24453 -0.30092 0.24766 -0.29815 C 0.25 -0.28518 0.2474 -0.29768 0.25859 -0.27454 C 0.26029 -0.27106 0.26133 -0.2669 0.26328 -0.26342 C 0.26914 -0.25301 0.28607 -0.2287 0.29297 -0.22454 C 0.29453 -0.22361 0.29609 -0.22315 0.29766 -0.22176 C 0.29896 -0.22083 0.30013 -0.21875 0.30156 -0.21759 C 0.30638 -0.21412 0.30951 -0.21458 0.31484 -0.21342 C 0.31927 -0.21273 0.32357 -0.21134 0.32813 -0.21065 C 0.34414 -0.20903 0.37656 -0.20648 0.37656 -0.20648 L 0.38906 -0.2037 C 0.39036 -0.20347 0.39167 -0.20301 0.39297 -0.20231 C 0.40339 -0.19745 0.41419 -0.19467 0.42422 -0.18704 C 0.43646 -0.17778 0.44961 -0.17199 0.46094 -0.15926 C 0.47044 -0.14861 0.46641 -0.15231 0.47266 -0.14676 C 0.47448 -0.14074 0.47617 -0.13472 0.47813 -0.1287 C 0.47878 -0.12639 0.47982 -0.1243 0.48047 -0.12176 C 0.48216 -0.11319 0.48398 -0.1044 0.48516 -0.09537 C 0.48685 -0.08148 0.48594 -0.08704 0.4875 -0.0787 C 0.48776 -0.075 0.48802 -0.07153 0.48828 -0.06759 C 0.4888 -0.05579 0.48984 -0.03148 0.48984 -0.03148 C 0.48906 -0.01805 0.48906 -0.0044 0.4875 0.0088 C 0.48529 0.025 0.47826 0.0382 0.47266 0.05046 C 0.46966 0.05671 0.46042 0.075 0.45781 0.07824 C 0.4319 0.1088 0.46536 0.07014 0.44531 0.09074 C 0.44154 0.09445 0.43828 0.10023 0.43438 0.10324 C 0.42982 0.10625 0.42487 0.10671 0.42031 0.1088 C 0.41549 0.11088 0.41094 0.11366 0.40625 0.11574 C 0.40052 0.11783 0.39466 0.11852 0.38906 0.1213 C 0.37044 0.12986 0.36589 0.13496 0.34922 0.15046 C 0.34076 0.1581 0.33242 0.16921 0.32266 0.16991 L 0.29531 0.1713 L 0.22891 0.13935 C 0.22214 0.13611 0.21549 0.13009 0.20859 0.13102 C 0.18242 0.1338 0.16276 0.14653 0.13984 0.16435 C 0.12904 0.17246 0.11888 0.18403 0.10781 0.19074 C 0.10469 0.19259 0.10143 0.19375 0.09844 0.1963 C 0.09193 0.20116 0.0862 0.20857 0.07969 0.21296 C 0.07409 0.21644 0.06823 0.21759 0.0625 0.21991 C 0.02904 0.23287 0.0418 0.22871 0.01328 0.23658 C 0.00247 0.24283 0.01003 0.23866 -0.01562 0.2463 C -0.02396 0.24861 -0.03229 0.25139 -0.04062 0.25324 C -0.05104 0.25509 -0.07187 0.25741 -0.07187 0.25741 C -0.09792 0.25648 -0.12409 0.25671 -0.15 0.25463 C -0.15768 0.25394 -0.17266 0.24583 -0.17969 0.24074 C -0.18229 0.23889 -0.18437 0.23611 -0.18672 0.2338 C -0.19518 0.20949 -0.19805 0.20533 -0.20234 0.17963 C -0.2168 0.09491 -0.20365 0.15787 -0.21328 0.11296 C -0.2151 0.07338 -0.21328 0.11366 -0.21484 0.08102 C -0.21615 0.05602 -0.2151 0.07292 -0.21641 0.05324 C -0.21484 0.04028 -0.21341 0.02708 -0.21172 0.01435 C -0.21159 0.01273 -0.21146 0.01134 -0.21094 0.01019 C -0.19714 -0.03241 -0.21302 0.01783 -0.20312 -0.00926 C -0.20169 -0.01342 -0.20091 -0.01805 -0.19922 -0.02176 C -0.19831 -0.0243 -0.19661 -0.02546 -0.19531 -0.02731 C -0.1888 -0.03819 -0.19128 -0.0375 -0.18281 -0.04398 C -0.17526 -0.05 -0.17331 -0.04861 -0.16406 -0.04954 C -0.15534 -0.04792 -0.13945 -0.0456 -0.13125 -0.0412 C -0.12487 -0.03796 -0.11888 -0.03148 -0.1125 -0.02731 C -0.11029 -0.02592 -0.10781 -0.02592 -0.10547 -0.02454 C -0.09844 -0.02037 -0.09154 -0.01504 -0.08437 -0.01065 C -0.08216 -0.00949 -0.07969 -0.00949 -0.07734 -0.00787 C -0.06875 -0.00254 -0.06042 0.00463 -0.05156 0.01019 C -0.04753 0.0125 -0.04336 0.01435 -0.03906 0.01574 C -0.01302 0.02292 -0.00573 0.02338 0.01719 0.02685 C 0.02214 0.02454 0.02708 0.02269 0.03203 0.01991 C 0.0349 0.01806 0.04883 0.00347 0.04922 0.00324 C 0.05339 -0.00162 0.05703 -0.00463 0.05938 -0.01204 C 0.06068 -0.01643 0.06172 -0.02454 0.0625 -0.0287 C 0.06198 -0.0412 0.06263 -0.05417 0.06094 -0.0662 C 0.06042 -0.06944 0.05807 -0.07176 0.05625 -0.07176 C 0.04909 -0.07268 0.04219 -0.06991 0.03516 -0.06898 C 0.03125 -0.06504 0.02266 -0.05671 0.02031 -0.05231 C 0.01927 -0.05046 0.01823 -0.04861 0.01719 -0.04676 C 0.01563 -0.04467 0.0138 -0.04352 0.0125 -0.0412 C 0.01146 -0.03981 0.01094 -0.0375 0.01016 -0.03565 C 0 -0.01528 0.01432 -0.04676 0.00391 -0.02315 C 0.00299 -0.0081 0.00495 -0.01273 0.00156 -0.00648 " pathEditMode="relative" ptsTypes="AAAAAAAAAAAAAAAAAAAAAAAAAAAAAAAAAAAAAAAAAAAAAAAAAAAAAAAAAAAAAAAAAAAAAAAAAAAAAAAAAAAAAAAAAAAAAAAAAAAAAAAAAAAAAA">
                                      <p:cBhvr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17526 0.11967 L 0.17526 0.11967 C 0.1737 0.11643 0.17226 0.11273 0.17057 0.10995 C 0.16966 0.10856 0.16849 0.1074 0.16745 0.10717 C 0.16198 0.10555 0.15651 0.10532 0.15104 0.1044 C 0.13854 0.10671 0.12591 0.10833 0.11354 0.11134 C 0.10312 0.11365 0.10208 0.11736 0.09167 0.12245 C 0.08958 0.12338 0.0875 0.12338 0.08542 0.12384 C 0.07969 0.12662 0.07396 0.12986 0.06823 0.13217 C 0.06328 0.13403 0.0582 0.13426 0.05338 0.13634 C 0.047 0.13889 0.04088 0.14259 0.03463 0.14606 C 0.03203 0.14722 0.02956 0.14977 0.02682 0.15023 L 0.00729 0.15301 C -0.00521 0.15115 -0.01784 0.15 -0.03021 0.14745 C -0.03268 0.14676 -0.0349 0.14444 -0.03724 0.14328 C -0.03958 0.14213 -0.04206 0.14166 -0.04427 0.14051 C -0.04909 0.1375 -0.05352 0.1331 -0.05833 0.13078 C -0.08112 0.11875 -0.07292 0.12546 -0.08412 0.11551 C -0.09753 0.07708 -0.07735 0.13356 -0.09349 0.09328 C -0.09714 0.08426 -0.10065 0.075 -0.10365 0.06551 C -0.10521 0.06041 -0.10703 0.05532 -0.10833 0.05023 C -0.10938 0.04606 -0.10977 0.04166 -0.11068 0.03773 C -0.11133 0.03426 -0.11224 0.03125 -0.11302 0.02801 C -0.11367 0.01481 -0.11628 -0.01273 -0.11302 -0.02755 C -0.1125 -0.0301 -0.10534 -0.04514 -0.10287 -0.04838 C -0.10195 -0.04977 -0.10078 -0.05023 -0.09974 -0.05116 C -0.09714 -0.0544 -0.09466 -0.05834 -0.09193 -0.06088 C -0.08998 -0.06297 -0.08776 -0.06343 -0.08568 -0.06505 C -0.08268 -0.0676 -0.08008 -0.07107 -0.07708 -0.07338 C -0.07227 -0.07755 -0.0668 -0.07963 -0.06224 -0.08449 C -0.05599 -0.09121 -0.05065 -0.0963 -0.04505 -0.10394 C -0.04193 -0.10857 -0.0388 -0.1132 -0.03568 -0.11783 C -0.03438 -0.12014 -0.03281 -0.12199 -0.03177 -0.12477 C -0.02852 -0.13426 -0.02604 -0.14422 -0.02318 -0.15394 C -0.0224 -0.15672 -0.02149 -0.15949 -0.02083 -0.16227 C -0.01979 -0.16736 -0.01901 -0.17269 -0.01771 -0.17755 C -0.01719 -0.17986 -0.01602 -0.18125 -0.01537 -0.1831 C -0.01341 -0.18866 -0.01185 -0.19445 -0.0099 -0.19977 C -0.00925 -0.20185 -0.00833 -0.20347 -0.00755 -0.20533 C -0.00547 -0.21088 -0.00365 -0.21667 -0.0013 -0.22199 C -0.00039 -0.22431 0.00078 -0.2257 0.00182 -0.22755 C 0.01107 -0.24653 0.00794 -0.24329 0.01901 -0.25949 C 0.02956 -0.27523 0.025 -0.26852 0.03307 -0.27616 C 0.03385 -0.27709 0.0388 -0.28264 0.0401 -0.2831 C 0.04232 -0.28426 0.04479 -0.28403 0.04713 -0.28449 L 0.06198 -0.27894 C 0.06302 -0.27871 0.06406 -0.27847 0.0651 -0.27755 C 0.06836 -0.27477 0.07122 -0.27107 0.07448 -0.26783 C 0.07591 -0.26644 0.0776 -0.26505 0.07917 -0.26366 C 0.08125 -0.2581 0.0832 -0.25255 0.08542 -0.24699 C 0.08633 -0.24468 0.08776 -0.24283 0.08854 -0.24005 C 0.08984 -0.23565 0.09062 -0.23102 0.09167 -0.22616 C 0.09479 -0.21088 0.09505 -0.20857 0.09713 -0.1956 C 0.09778 -0.17685 0.09883 -0.17292 0.09635 -0.15533 C 0.09492 -0.1456 0.09388 -0.1463 0.09088 -0.13866 C 0.08919 -0.13472 0.08789 -0.13033 0.0862 -0.12616 C 0.0832 -0.11922 0.0806 -0.11111 0.07682 -0.10533 C 0.06484 -0.0875 0.05833 -0.07639 0.04635 -0.06227 C 0.04323 -0.0588 0.03997 -0.05625 0.03698 -0.05255 C 0.03528 -0.0507 0.03385 -0.04792 0.03229 -0.0456 C 0.02943 -0.0419 0.02656 -0.0382 0.0237 -0.03449 C -0.0155 0.0118 0.02721 -0.03889 0.00495 -0.01505 C 0.00039 -0.01042 -0.00404 -0.0051 -0.00833 0.00023 C -0.01524 0.00833 -0.02227 0.01574 -0.02865 0.02523 C -0.03151 0.0294 -0.03425 0.03379 -0.03724 0.03773 C -0.04102 0.04259 -0.04518 0.04676 -0.04896 0.05162 C -0.05326 0.05694 -0.05716 0.06273 -0.06146 0.06828 C -0.06419 0.07176 -0.06732 0.0743 -0.07005 0.07801 C -0.08112 0.09213 -0.09115 0.10509 -0.10052 0.12245 C -0.10169 0.12453 -0.1138 0.14884 -0.11615 0.15578 C -0.11849 0.16227 -0.11992 0.1699 -0.1224 0.17662 L -0.12552 0.18495 C -0.12839 0.21944 -0.1293 0.21805 -0.12708 0.25995 C -0.12682 0.26412 -0.12552 0.26828 -0.12474 0.27245 C -0.1237 0.27778 -0.12188 0.28657 -0.12005 0.2919 C -0.11771 0.29815 -0.11537 0.30347 -0.11224 0.30856 C -0.11068 0.31088 -0.10938 0.31365 -0.10755 0.31551 C -0.10143 0.32153 -0.09518 0.32685 -0.0888 0.33217 C -0.08711 0.33333 -0.08516 0.33356 -0.08333 0.33495 C -0.07682 0.33912 -0.07044 0.34444 -0.0638 0.34884 C -0.06185 0.35 -0.05977 0.35115 -0.05755 0.35162 C -0.05026 0.35254 -0.04297 0.35254 -0.03568 0.35301 C -0.03099 0.35254 -0.02617 0.35324 -0.02162 0.35162 C -0.01862 0.35046 -0.01589 0.34699 -0.01302 0.34467 C -0.00716 0.33935 -0.00482 0.33657 0.00026 0.3294 C 0.00104 0.32801 0.00169 0.32639 0.0026 0.32523 C 0.0043 0.32222 0.00625 0.31967 0.00807 0.3169 C 0.01068 0.3125 0.01719 0.29977 0.01823 0.29745 C 0.02161 0.28958 0.02786 0.27315 0.03073 0.26273 C 0.03138 0.25995 0.03164 0.25694 0.03229 0.2544 C 0.0332 0.24953 0.0345 0.24514 0.03542 0.24051 C 0.03724 0.22986 0.03841 0.21898 0.0401 0.20856 C 0.04219 0.1949 0.04297 0.19213 0.04557 0.17801 C 0.04635 0.17338 0.04674 0.16852 0.04792 0.16412 C 0.04909 0.15903 0.05104 0.15486 0.0526 0.15023 C 0.05338 0.14745 0.05403 0.14444 0.05495 0.1419 C 0.0556 0.13981 0.05664 0.13819 0.05729 0.13634 C 0.05794 0.13403 0.05794 0.13125 0.05885 0.1294 C 0.06107 0.12407 0.06406 0.12014 0.06667 0.11551 C 0.0694 0.11041 0.06966 0.10949 0.07292 0.10578 C 0.07409 0.10416 0.07539 0.10278 0.07682 0.10162 C 0.07747 0.10092 0.07838 0.10069 0.07917 0.10023 C 0.08125 0.09884 0.08333 0.09745 0.08542 0.09606 C 0.09557 0.09699 0.10573 0.09722 0.11588 0.09884 C 0.13281 0.10115 0.1164 0.1 0.12838 0.10578 C 0.1306 0.10671 0.13307 0.10671 0.13542 0.10717 C 0.14206 0.11296 0.13789 0.11018 0.15104 0.11134 L 0.1737 0.11273 " pathEditMode="relative" ptsTypes="AAAAAAAAAAAAAAAAAAAAAAAAAAAAAAAAAAAAAAAAAAAAAAAAAAAAAAAAAAAAAAAAAAAAAAAAAAAAAAAAAAAAAAAAAAAAAAAAAAAAAAAAAAAA">
                                      <p:cBhvr>
                                        <p:cTn id="20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fill="hold" nodeType="withEffect">
                                  <p:stCondLst>
                                    <p:cond delay="8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36667 -0.11875 L -0.36667 -0.11875 C -0.36224 -0.12384 -0.35821 -0.13055 -0.35339 -0.13403 C -0.34688 -0.13866 -0.35118 -0.13588 -0.34245 -0.13958 C -0.32657 -0.14606 -0.33399 -0.14398 -0.3237 -0.14653 C -0.28555 -0.14282 -0.30274 -0.15602 -0.29167 -0.13819 C -0.29011 -0.13588 -0.28855 -0.13356 -0.28698 -0.13125 C -0.2862 -0.12847 -0.28542 -0.12569 -0.28464 -0.12291 C -0.28138 -0.11273 -0.28295 -0.11967 -0.28151 -0.1118 C -0.28125 -0.08958 -0.28112 -0.06736 -0.28073 -0.04514 C -0.2806 -0.04236 -0.28034 -0.03958 -0.27995 -0.0368 C -0.27956 -0.03449 -0.27878 -0.03217 -0.27839 -0.02986 C -0.278 -0.02754 -0.278 -0.02523 -0.27761 -0.02291 C -0.27696 -0.02037 -0.27605 -0.01828 -0.27526 -0.01597 C -0.27344 -0.01134 -0.26966 -0.00208 -0.26745 0.00209 C -0.26641 0.00371 -0.2655 0.00533 -0.26433 0.00625 C -0.26224 0.00764 -0.25808 0.00903 -0.25808 0.00903 C -0.24922 0.00579 -0.24024 0.00278 -0.23151 -0.00069 C -0.23008 -0.00139 -0.22865 -0.00208 -0.22761 -0.00347 C -0.22344 -0.00856 -0.22006 -0.01551 -0.21589 -0.02014 C -0.20313 -0.03449 -0.20105 -0.03565 -0.19167 -0.04236 C -0.1823 -0.03866 -0.17136 -0.0412 -0.16355 -0.03125 C -0.16172 -0.02893 -0.15964 -0.02708 -0.15808 -0.0243 C -0.15287 -0.01504 -0.14961 -0.0081 -0.14714 0.00347 C -0.14597 0.00857 -0.14532 0.01459 -0.1448 0.02014 C -0.14532 0.0419 -0.14558 0.06366 -0.14636 0.08542 C -0.14636 0.08773 -0.14662 0.09005 -0.14714 0.09236 C -0.14766 0.09491 -0.1487 0.09676 -0.14948 0.09931 C -0.15026 0.10185 -0.15078 0.10509 -0.15183 0.10764 C -0.15417 0.11389 -0.1573 0.11922 -0.15964 0.1257 C -0.16693 0.14653 -0.16042 0.12894 -0.17292 0.15764 C -0.17748 0.16829 -0.17969 0.17709 -0.1862 0.18681 C -0.19167 0.19514 -0.19584 0.20232 -0.20183 0.20903 C -0.20352 0.21088 -0.20534 0.21273 -0.2073 0.21459 C -0.2168 0.22361 -0.22839 0.23172 -0.23855 0.23542 C -0.24284 0.23681 -0.24753 0.23866 -0.25183 0.23959 C -0.25534 0.24028 -0.25912 0.24051 -0.26276 0.24097 C -0.2724 0.24051 -0.28216 0.24236 -0.29167 0.23959 C -0.31524 0.23218 -0.31927 0.225 -0.33698 0.20625 C -0.33802 0.20394 -0.33933 0.20185 -0.34011 0.19931 C -0.3444 0.18426 -0.3448 0.17963 -0.34714 0.16459 C -0.34805 0.13704 -0.34883 0.14398 -0.3448 0.11181 C -0.34453 0.10972 -0.34388 0.10787 -0.34323 0.10625 C -0.34076 0.10047 -0.33802 0.09491 -0.33542 0.08959 C -0.33334 0.08565 -0.33138 0.08172 -0.32917 0.07847 C -0.32487 0.07222 -0.31836 0.06759 -0.31355 0.06459 C -0.31146 0.0632 -0.30938 0.06273 -0.3073 0.06181 C -0.30078 0.06227 -0.29414 0.06134 -0.28776 0.0632 C -0.27943 0.06551 -0.27162 0.0706 -0.26355 0.07431 C -0.26224 0.07477 -0.26094 0.07523 -0.25964 0.0757 C -0.25339 0.08403 -0.24701 0.09213 -0.24089 0.1007 C -0.23894 0.10324 -0.23711 0.10602 -0.23542 0.10903 C -0.23216 0.11482 -0.2293 0.1213 -0.22605 0.12709 C -0.22513 0.12871 -0.22383 0.12963 -0.22292 0.13125 C -0.22019 0.13565 -0.21784 0.14074 -0.21511 0.14514 C -0.20873 0.15486 -0.19284 0.17639 -0.18542 0.18403 C -0.18269 0.18658 -0.17956 0.18704 -0.17683 0.18959 C -0.15756 0.20648 -0.16953 0.2007 -0.16042 0.20486 C -0.15521 0.21181 -0.15 0.21875 -0.1448 0.2257 C -0.14349 0.22709 -0.14219 0.22871 -0.14089 0.22986 C -0.12357 0.24375 -0.11133 0.2507 -0.09089 0.25764 C -0.08672 0.25903 -0.08256 0.26065 -0.07839 0.26181 C -0.0724 0.26297 -0.06641 0.26343 -0.06042 0.26459 C -0.05599 0.26528 -0.05157 0.26667 -0.04714 0.26736 C -0.0362 0.26898 -0.01433 0.27153 -0.01433 0.27153 L 0.03489 0.26042 C 0.0431 0.2581 0.07109 0.24259 0.07161 0.24236 C 0.09166 0.21297 0.08073 0.23426 0.08724 0.21459 C 0.09088 0.20371 0.09817 0.18264 0.09817 0.18264 C 0.09895 0.17709 0.10039 0.17153 0.10052 0.16597 C 0.10078 0.15695 0.10026 0.14815 0.09895 0.13959 C 0.09726 0.12755 0.09101 0.11459 0.08645 0.10625 C 0.07838 0.09097 0.07135 0.08334 0.05989 0.07431 C 0.05026 0.06667 0.04036 0.05996 0.0302 0.05486 C 0.02395 0.05162 -0.00118 0.05093 -0.00495 0.0507 C -0.01589 0.05162 -0.02696 0.05047 -0.03776 0.05347 C -0.04089 0.05417 -0.04336 0.05949 -0.04636 0.06181 C -0.04961 0.06412 -0.05313 0.06505 -0.05651 0.06736 C -0.06563 0.07384 -0.08269 0.09375 -0.08776 0.1007 C -0.08985 0.10347 -0.0918 0.10648 -0.09401 0.10903 C -0.09701 0.1125 -0.10039 0.11505 -0.10339 0.11875 C -0.11003 0.12709 -0.11576 0.13773 -0.12292 0.14514 C -0.13972 0.16227 -0.13659 0.15949 -0.15105 0.16736 C -0.18047 0.16158 -0.20847 0.16158 -0.2362 0.14236 C -0.2418 0.13843 -0.24662 0.13125 -0.25183 0.1257 L -0.2612 0.10486 C -0.26237 0.10209 -0.26433 0.09977 -0.26511 0.09653 C -0.26888 0.08009 -0.27006 0.07732 -0.27214 0.05903 C -0.27526 0.03102 -0.27266 0.03773 -0.27683 0.01736 C -0.27748 0.01389 -0.27826 0.01088 -0.27917 0.00764 C -0.28008 0.00394 -0.28099 -2.22222E-6 -0.2823 -0.00347 C -0.28503 -0.01157 -0.28933 -0.02176 -0.29323 -0.02847 C -0.30078 -0.0419 -0.30013 -0.04004 -0.30886 -0.0493 C -0.3125 -0.04838 -0.31641 -0.0493 -0.3198 -0.04653 C -0.32422 -0.04259 -0.32748 -0.03541 -0.33151 -0.02986 C -0.33412 -0.02616 -0.33789 -0.02129 -0.34089 -0.01875 C -0.3444 -0.01574 -0.34818 -0.01342 -0.35183 -0.01041 C -0.35261 -0.00972 -0.35313 -0.0081 -0.35417 -0.00764 C -0.35925 -0.00578 -0.36459 -0.00486 -0.3698 -0.00347 C -0.3737 -0.00578 -0.378 -0.00671 -0.38151 -0.01041 C -0.38646 -0.01597 -0.38659 -0.02546 -0.38776 -0.03403 C -0.3892 -0.04629 -0.38776 -0.03588 -0.3892 -0.04653 C -0.38776 -0.06504 -0.38881 -0.06551 -0.38386 -0.08125 C -0.38295 -0.08379 -0.38164 -0.08588 -0.38073 -0.08819 C -0.37956 -0.09097 -0.37878 -0.09398 -0.37761 -0.09653 C -0.37539 -0.10139 -0.37045 -0.10903 -0.36901 -0.11597 C -0.36862 -0.11736 -0.36706 -0.11828 -0.36667 -0.11875 Z " pathEditMode="relative" ptsTypes="AAAAAAAAAAAAAAAAAAAAAAAAAAAAAAAAAAAAAAAAAAAAAAAAAAAAAAAAAAAAAAAAAAAAAAAAAAAAAAAAAAAAAAAAAAAAAAAAAAAAAAAAAAA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fill="hold" nodeType="withEffect">
                                  <p:stCondLst>
                                    <p:cond delay="3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9296 -0.05996 L -0.19296 -0.05996 C -0.20729 -0.05903 -0.21067 -0.06297 -0.22187 -0.04885 C -0.22408 -0.04607 -0.22552 -0.04144 -0.22734 -0.03774 C -0.2289 -0.0294 -0.22721 -0.03797 -0.23046 -0.02524 C -0.23125 -0.02223 -0.23151 -0.01852 -0.23281 -0.01551 C -0.23502 -0.01019 -0.23984 -0.00209 -0.24375 0.00254 C -0.24726 0.00671 -0.25117 0.01018 -0.25468 0.01504 C -0.26002 0.02222 -0.26484 0.03125 -0.27031 0.03865 C -0.27135 0.04004 -0.27239 0.0412 -0.27343 0.04282 C -0.2763 0.04722 -0.27903 0.05208 -0.28203 0.05671 C -0.28398 0.05949 -0.28619 0.06203 -0.28828 0.06504 C -0.29518 0.07546 -0.30039 0.08518 -0.30703 0.09699 C -0.30859 0.09976 -0.31015 0.10231 -0.31171 0.10532 C -0.3138 0.10949 -0.31588 0.11342 -0.31796 0.11782 C -0.31914 0.12037 -0.31979 0.12361 -0.32109 0.12615 C -0.32187 0.12777 -0.32317 0.1287 -0.32421 0.13032 C -0.34088 0.15763 -0.32434 0.13379 -0.33515 0.14699 C -0.33723 0.14953 -0.33932 0.15231 -0.3414 0.15532 C -0.34244 0.15694 -0.34322 0.15926 -0.34453 0.16088 C -0.35273 0.1706 -0.35533 0.16967 -0.36484 0.17754 C -0.3677 0.17986 -0.37031 0.18333 -0.37343 0.18449 C -0.38059 0.18657 -0.39531 0.18726 -0.39531 0.18726 C -0.40781 0.18588 -0.4207 0.18958 -0.43281 0.1831 C -0.43958 0.17916 -0.44921 0.1581 -0.44921 0.1581 C -0.45052 0.15069 -0.45182 0.14467 -0.45156 0.13588 C -0.45117 0.12638 -0.44986 0.11713 -0.44843 0.1081 C -0.44804 0.10601 -0.44687 0.10509 -0.44609 0.10393 C -0.44479 0.10185 -0.44348 0.1 -0.44218 0.09838 C -0.43828 0.09328 -0.43502 0.08981 -0.43046 0.08726 C -0.42786 0.08564 -0.42526 0.08541 -0.42265 0.08449 L -0.3914 0.0956 C -0.38789 0.09676 -0.38437 0.09722 -0.38125 0.09976 C -0.36588 0.11088 -0.35299 0.12291 -0.34218 0.1456 C -0.33828 0.15347 -0.33619 0.15671 -0.33359 0.16643 C -0.33281 0.16898 -0.33268 0.17199 -0.33203 0.17476 C -0.33007 0.18101 -0.32747 0.18634 -0.32578 0.19282 C -0.325 0.1956 -0.32434 0.19838 -0.32343 0.20115 C -0.3207 0.2081 -0.31627 0.21759 -0.3125 0.22338 C -0.31106 0.22546 -0.30911 0.22662 -0.30781 0.22893 C -0.30403 0.23472 -0.30598 0.23541 -0.30234 0.23865 C -0.29921 0.24097 -0.29596 0.24305 -0.29296 0.2456 C -0.27395 0.26111 -0.29023 0.25023 -0.26796 0.26504 C -0.26562 0.26643 -0.26328 0.26805 -0.26093 0.26921 C -0.24817 0.27407 -0.22265 0.2831 -0.22265 0.2831 C -0.21861 0.28148 -0.20208 0.27731 -0.19609 0.2706 C -0.19101 0.26481 -0.18671 0.25763 -0.18203 0.25115 C -0.18151 0.24884 -0.18059 0.24652 -0.18046 0.24421 C -0.17838 0.22407 -0.1776 0.21365 -0.18281 0.19421 C -0.18437 0.18819 -0.1871 0.18356 -0.18984 0.17893 C -0.19218 0.17453 -0.19466 0.17037 -0.19765 0.16782 C -0.20104 0.16458 -0.20494 0.16435 -0.20859 0.16226 C -0.21067 0.16064 -0.21276 0.15856 -0.21484 0.15671 C -0.22369 0.15717 -0.23255 0.15648 -0.2414 0.1581 C -0.24296 0.15833 -0.25481 0.16458 -0.25703 0.16643 C -0.26067 0.16921 -0.26432 0.17268 -0.26796 0.17615 C -0.275 0.18287 -0.28151 0.19143 -0.28906 0.19699 C -0.31848 0.21828 -0.29947 0.2037 -0.34062 0.23865 C -0.35507 0.25069 -0.34908 0.24814 -0.35859 0.25115 C -0.35963 0.25208 -0.36054 0.25301 -0.36171 0.25393 C -0.36263 0.25439 -0.36367 0.25486 -0.36484 0.25532 C -0.37174 0.25717 -0.3789 0.25902 -0.38593 0.26088 L -0.42734 0.25949 C -0.43372 0.25833 -0.43984 0.25393 -0.44609 0.25115 C -0.44791 0.25023 -0.44973 0.24953 -0.45156 0.24838 C -0.46796 0.23541 -0.45911 0.24166 -0.46796 0.2331 C -0.48645 0.21481 -0.47539 0.22777 -0.49765 0.19976 C -0.5026 0.19328 -0.5125 0.18032 -0.5125 0.18032 C -0.51718 0.16782 -0.52447 0.15717 -0.52656 0.14282 C -0.52708 0.13912 -0.52747 0.13518 -0.52812 0.13171 C -0.52903 0.12592 -0.5302 0.1206 -0.53125 0.11504 C -0.53359 0.10115 -0.5332 0.10254 -0.53424 0.09143 C -0.53359 0.08125 -0.53476 0.06967 -0.53203 0.06088 C -0.5289 0.05092 -0.51575 0.02662 -0.50625 0.02476 L -0.49921 0.02338 C -0.48984 0.02569 -0.48033 0.02662 -0.47109 0.03032 C -0.46002 0.03449 -0.44921 0.04259 -0.43906 0.05115 C -0.43684 0.05277 -0.43476 0.05439 -0.43281 0.05671 C -0.42486 0.06504 -0.41393 0.08032 -0.40468 0.08588 C -0.40039 0.08819 -0.39583 0.08865 -0.3914 0.09004 C -0.38463 0.09606 -0.37786 0.10231 -0.37109 0.1081 C -0.37005 0.10879 -0.36888 0.10879 -0.36796 0.10949 C -0.36184 0.11342 -0.35625 0.11944 -0.35 0.12199 C -0.34414 0.12407 -0.33802 0.12291 -0.33203 0.12338 C -0.32356 0.12546 -0.31028 0.13032 -0.30078 0.13032 C -0.29843 0.13032 -0.29153 0.12685 -0.28984 0.12615 C -0.2845 0.12384 -0.28216 0.12338 -0.27734 0.1206 C -0.27591 0.11967 -0.2746 0.11875 -0.27343 0.11782 C -0.26835 0.11319 -0.26354 0.10833 -0.25859 0.10393 C -0.25325 0.09884 -0.25195 0.09907 -0.24609 0.08865 C -0.24049 0.0787 -0.24088 0.07963 -0.23515 0.06782 C -0.23398 0.06551 -0.2332 0.06273 -0.23203 0.06088 C -0.22721 0.05254 -0.222 0.04513 -0.21718 0.03726 C -0.21197 0.02847 -0.20794 0.02106 -0.2039 0.01088 C -0.20091 0.00324 -0.19947 -0.00417 -0.19765 -0.01274 C -0.19726 -0.01412 -0.197 -0.01551 -0.19687 -0.0169 C -0.19648 -0.01922 -0.19635 -0.02176 -0.19609 -0.02385 C -0.19427 -0.03449 -0.19361 -0.03658 -0.1914 -0.04607 L -0.19296 -0.05996 Z " pathEditMode="relative" ptsTypes="AAAAAAAAAAAAAAAAAAAAAAAAAAAAAAAAAAAAAAAAAAAAAAAAAAAAAAAAAAAAAAAAAAAAAAAAAAAAAAAAAAAAAAAAAAAAAAAAAAA">
                                      <p:cBhvr>
                                        <p:cTn id="36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fill="hold" nodeType="withEffect">
                                  <p:stCondLst>
                                    <p:cond delay="4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7695 0.21737 L -0.17695 0.21737 C -0.17747 0.19977 -0.17852 0.18889 -0.17695 0.17292 C -0.17669 0.16945 -0.1763 0.16621 -0.17539 0.1632 C -0.17461 0.15996 -0.17357 0.15741 -0.17227 0.15487 C -0.17005 0.15 -0.16797 0.14491 -0.16523 0.14098 C -0.15768 0.12917 -0.15443 0.12686 -0.14492 0.12292 C -0.14297 0.122 -0.14076 0.122 -0.13867 0.12153 C -0.12461 0.12292 -0.11042 0.12153 -0.09648 0.1257 C -0.07383 0.13218 -0.0668 0.14375 -0.04727 0.15625 C -0.04349 0.15857 -0.03945 0.1595 -0.03555 0.16181 C -0.025 0.16783 -0.02344 0.17176 -0.01289 0.17431 C -0.00859 0.17524 -0.00404 0.175 0.00039 0.1757 C 0.00378 0.17593 0.00716 0.17662 0.01055 0.17709 L 0.03086 0.17014 C 0.0332 0.16922 0.03555 0.16875 0.03789 0.16737 C 0.03919 0.16644 0.04062 0.16482 0.0418 0.1632 C 0.04635 0.15602 0.04844 0.15255 0.05117 0.14514 C 0.05273 0.14051 0.05417 0.13565 0.05586 0.13125 C 0.05833 0.12454 0.06107 0.11829 0.06367 0.11181 C 0.06575 0.10602 0.06732 0.09977 0.06914 0.09375 C 0.0694 0.09144 0.06927 0.08889 0.06992 0.08681 C 0.07044 0.0845 0.07148 0.08311 0.07227 0.08125 C 0.07383 0.07662 0.07565 0.07223 0.07682 0.06737 C 0.07799 0.0632 0.07825 0.0588 0.07917 0.05487 C 0.08008 0.05139 0.08138 0.04838 0.08229 0.04514 C 0.08529 0.03542 0.08763 0.02524 0.09088 0.01598 C 0.09219 0.01227 0.09349 0.00834 0.09479 0.00487 C 0.09766 -0.00231 0.10078 -0.00902 0.10338 -0.01597 C 0.10495 -0.02013 0.10638 -0.02453 0.10807 -0.02847 C 0.11237 -0.03842 0.11719 -0.04791 0.12135 -0.05763 C 0.12331 -0.06203 0.12943 -0.07893 0.13385 -0.08263 C 0.15404 -0.1 0.15391 -0.0956 0.17838 -0.0993 C 0.19766 -0.09791 0.21706 -0.09861 0.2362 -0.09513 C 0.24062 -0.09444 0.24453 -0.08958 0.2487 -0.0868 C 0.26263 -0.078 0.24922 -0.08796 0.26198 -0.07708 C 0.27604 -0.0655 0.26289 -0.07847 0.28385 -0.05625 C 0.28607 -0.05416 0.28841 -0.05254 0.2901 -0.0493 C 0.29219 -0.0456 0.29427 -0.04189 0.29635 -0.03819 C 0.29922 -0.03402 0.30234 -0.03055 0.30495 -0.02569 C 0.30859 -0.01944 0.31185 -0.01435 0.31432 -0.00625 C 0.31758 0.00394 0.31784 0.01019 0.31901 0.02153 C 0.31992 0.03912 0.32083 0.04167 0.31745 0.06181 C 0.31615 0.07014 0.30703 0.08982 0.30495 0.09375 C 0.30065 0.10162 0.29635 0.11042 0.29088 0.11598 C 0.2776 0.12917 0.27187 0.1375 0.25729 0.14375 C 0.25169 0.14607 0.24583 0.14653 0.2401 0.14792 C 0.23932 0.14838 0.23867 0.14931 0.23776 0.14931 C 0.20338 0.14931 0.20221 0.15602 0.17604 0.13125 C 0.17279 0.12801 0.17031 0.12292 0.16745 0.11875 C 0.16536 0.11135 0.16315 0.10394 0.1612 0.09653 C 0.15937 0.08843 0.1612 0.06899 0.16198 0.06598 C 0.16328 0.06181 0.16667 0.06227 0.16901 0.06042 C 0.17318 0.06135 0.1776 0.06088 0.18151 0.0632 C 0.1845 0.06459 0.20729 0.0838 0.20963 0.08681 C 0.21641 0.09491 0.22135 0.10741 0.22838 0.11459 C 0.23073 0.1169 0.2332 0.11899 0.23542 0.12153 C 0.23789 0.12408 0.23997 0.12732 0.24245 0.12987 C 0.24401 0.13102 0.24557 0.13172 0.24713 0.13264 L 0.26745 0.12848 C 0.26862 0.12801 0.26966 0.12755 0.27057 0.12709 C 0.27435 0.12431 0.27799 0.12153 0.28151 0.11875 C 0.28242 0.11783 0.2832 0.11713 0.28385 0.11598 C 0.28516 0.11366 0.28594 0.11135 0.28698 0.10903 C 0.28672 0.09653 0.28737 0.0838 0.2862 0.07153 C 0.28594 0.06852 0.2845 0.06621 0.28307 0.06459 C 0.27838 0.05787 0.27422 0.04815 0.26823 0.04653 C 0.26328 0.04514 0.25846 0.04329 0.25338 0.04237 C 0.24753 0.04098 0.24154 0.04028 0.23542 0.03959 C 0.21328 0.03658 0.19479 0.03727 0.17057 0.03681 C 0.15872 0.03264 0.14128 0.02871 0.12838 0.02014 C 0.11719 0.0125 0.10482 0.00857 0.09479 -0.00347 C 0.07773 -0.02453 0.0845 -0.01458 0.0737 -0.03125 C 0.07318 -0.0331 0.06432 -0.0581 0.06445 -0.06597 C 0.06458 -0.08101 0.06406 -0.09699 0.06758 -0.11041 C 0.07513 -0.1405 0.07747 -0.13194 0.0862 -0.13958 C 0.09075 -0.14375 0.09505 -0.14814 0.09948 -0.15208 C 0.11237 -0.16365 0.12331 -0.16643 0.13932 -0.17013 C 0.15026 -0.17268 0.1612 -0.17199 0.17213 -0.17291 L 0.20807 -0.17152 C 0.21602 -0.17106 0.2237 -0.16967 0.23151 -0.16875 C 0.23698 -0.16828 0.24245 -0.16782 0.24792 -0.16736 C 0.27292 -0.16018 0.23646 -0.17199 0.2737 -0.15347 C 0.27643 -0.15231 0.28932 -0.15023 0.29323 -0.1493 L 0.30338 -0.14097 C 0.30469 -0.14004 0.30612 -0.13958 0.30729 -0.13819 C 0.31016 -0.13518 0.31823 -0.12592 0.32135 -0.11875 C 0.32357 -0.11388 0.32578 -0.10879 0.3276 -0.10347 C 0.32891 -0.1 0.32969 -0.09606 0.33073 -0.09236 C 0.33359 -0.06435 0.33424 -0.06504 0.33151 -0.02291 C 0.33138 -0.02083 0.32513 -0.0074 0.32448 -0.00625 C 0.31992 0.00116 0.31081 0.01158 0.30573 0.01598 C 0.30338 0.01806 0.30052 0.01875 0.29792 0.02014 C 0.28229 0.01644 0.26302 0.01366 0.24713 0.00625 C 0.24531 0.00533 0.23333 -0.00115 0.22838 -0.00625 C 0.20547 -0.03032 0.22812 -0.00902 0.21198 -0.02152 C 0.20937 -0.02384 0.20703 -0.02685 0.20417 -0.02847 C 0.20065 -0.03078 0.19687 -0.03125 0.19323 -0.03263 C 0.18789 -0.03078 0.1832 -0.03009 0.17838 -0.0243 C 0.1737 -0.01851 0.16927 -0.01226 0.1651 -0.00486 C 0.16029 0.00371 0.1543 0.01852 0.15026 0.02987 C 0.14922 0.03287 0.14831 0.03635 0.14713 0.03959 C 0.14544 0.04422 0.14349 0.04862 0.14167 0.05348 C 0.13958 0.05926 0.13763 0.06551 0.13542 0.07153 C 0.12982 0.08681 0.1168 0.11274 0.11198 0.11875 C 0.10781 0.12385 0.10456 0.13264 0.09948 0.13403 C 0.09297 0.13565 0.09583 0.1345 0.09088 0.13681 C 0.07448 0.1345 0.05807 0.13287 0.0418 0.12987 C 0.0388 0.12917 0.03581 0.12801 0.0332 0.1257 C 0.02734 0.12037 0.02227 0.11343 0.0168 0.10764 C 0.01445 0.1051 0.01211 0.10301 0.00977 0.1007 C -0.00573 0.05741 0.01367 0.10857 -0.00195 0.0757 C -0.00313 0.07315 -0.00352 0.06991 -0.0043 0.06737 C -0.00612 0.06204 -0.00807 0.05718 -0.00977 0.05209 C -0.0138 0.04005 -0.00925 0.04375 -0.01914 0.0257 C -0.02578 0.01366 -0.03555 -0.00138 -0.04492 -0.00902 C -0.04935 -0.01273 -0.05365 -0.01643 -0.0582 -0.01875 C -0.06602 -0.02291 -0.07383 -0.02592 -0.08164 -0.02847 C -0.08477 -0.02963 -0.08789 -0.02939 -0.09102 -0.02986 C -0.09831 -0.02893 -0.10586 -0.03078 -0.11289 -0.02708 C -0.11484 -0.02615 -0.12747 -0.00879 -0.13008 -0.00347 C -0.13294 0.00209 -0.13529 0.00857 -0.13789 0.01459 C -0.13893 0.0169 -0.14037 0.01875 -0.14102 0.02153 L -0.1457 0.0382 L -0.14805 0.04653 C -0.14831 0.04931 -0.14857 0.05209 -0.14883 0.05487 C -0.14961 0.05996 -0.15091 0.06482 -0.15117 0.07014 C -0.15195 0.08565 -0.15104 0.10162 -0.15195 0.11737 C -0.15234 0.12176 -0.15404 0.1257 -0.15508 0.12987 C -0.15599 0.13287 -0.15872 0.1419 -0.16055 0.14514 C -0.16172 0.14723 -0.16315 0.14885 -0.16445 0.1507 C -0.16471 0.15209 -0.16484 0.15348 -0.16523 0.15487 C -0.16719 0.16088 -0.17148 0.17292 -0.17148 0.17292 C -0.17175 0.17477 -0.17188 0.17662 -0.17227 0.17848 C -0.17266 0.17987 -0.17344 0.18102 -0.17383 0.18264 C -0.17422 0.1838 -0.17435 0.18542 -0.17461 0.18681 C -0.17526 0.19653 -0.17643 0.20255 -0.17383 0.21181 C -0.1737 0.2125 -0.17279 0.21181 -0.17227 0.21181 " pathEditMode="relative" ptsTypes="AAAAAAAAAAAAAAAAAAAAAAAAAAAAAAAAAAAAAAAAAAAAAAAAAAAAAAAAAAAAAAAAAAAAAAAAAAAAAAAAAAAAAAAAAAAAAAAAAAAAAAAAAAAAAAAAAAAAAAAAAAAAAAAAAAAAAAAAAA">
                                      <p:cBhvr>
                                        <p:cTn id="44" dur="2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fill="hold" nodeType="withEffect">
                                  <p:stCondLst>
                                    <p:cond delay="5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088 0.41736 L -0.29088 0.41736 C -0.28854 0.41088 -0.28633 0.40417 -0.28385 0.39792 C -0.2776 0.38148 -0.28359 0.39815 -0.27838 0.38681 C -0.27708 0.38357 -0.27591 0.3801 -0.27448 0.37709 C -0.27292 0.37361 -0.26588 0.3625 -0.2651 0.36181 C -0.26224 0.35857 -0.25898 0.35672 -0.25573 0.35486 C -0.24362 0.34699 -0.24115 0.34792 -0.22604 0.34375 C -0.21536 0.34514 -0.20469 0.34537 -0.19401 0.34792 C -0.19206 0.34815 -0.18984 0.34931 -0.18854 0.35209 C -0.18698 0.35533 -0.17227 0.39306 -0.17057 0.40486 C -0.16745 0.42686 -0.16875 0.41574 -0.16667 0.4382 C -0.16693 0.4507 -0.16719 0.4632 -0.16745 0.4757 C -0.16771 0.48125 -0.16836 0.48681 -0.16823 0.49236 C -0.16719 0.56019 -0.16823 0.54699 -0.1651 0.57986 C -0.16484 0.58681 -0.16471 0.59375 -0.16432 0.6007 C -0.16419 0.60625 -0.16445 0.61204 -0.16354 0.61736 C -0.16302 0.62061 -0.16159 0.62315 -0.16042 0.6257 C -0.15768 0.63195 -0.1556 0.63959 -0.15182 0.64375 C -0.14792 0.64792 -0.14427 0.65255 -0.1401 0.65625 C -0.13841 0.65764 -0.13659 0.65834 -0.13463 0.65903 C -0.12617 0.66158 -0.11758 0.66412 -0.10885 0.66598 C -0.10469 0.6669 -0.10052 0.6669 -0.09635 0.66736 C -0.0931 0.66713 -0.07552 0.66806 -0.06979 0.66181 C -0.04349 0.63241 -0.05417 0.63264 -0.02917 0.5882 C -0.01771 0.5676 -0.02695 0.58496 -0.00651 0.53542 C -0.0043 0.52986 -0.00182 0.52431 0.00052 0.51875 C 0.00339 0.51181 0.00586 0.5044 0.00912 0.49792 C 0.01094 0.49422 0.01289 0.49074 0.01458 0.48681 C 0.0181 0.47824 0.02109 0.46898 0.02474 0.46042 C 0.02617 0.45695 0.028 0.45417 0.02943 0.4507 C 0.03216 0.44352 0.03451 0.43565 0.03724 0.42848 C 0.03841 0.425 0.03945 0.42153 0.04115 0.41875 C 0.05078 0.40162 0.06862 0.3713 0.08255 0.36598 L 0.08958 0.3632 C 0.11406 0.37037 0.1026 0.36366 0.12396 0.38264 C 0.12604 0.38449 0.12839 0.38542 0.13021 0.3882 C 0.13737 0.39838 0.1332 0.39167 0.14193 0.41181 C 0.14909 0.42848 0.14922 0.42824 0.15521 0.45486 C 0.15677 0.46204 0.1569 0.46227 0.15833 0.47014 C 0.15885 0.47338 0.15951 0.47639 0.1599 0.47986 C 0.16055 0.48542 0.16094 0.49098 0.16146 0.49653 C 0.16276 0.52824 0.16328 0.52894 0.1599 0.57431 C 0.15807 0.59653 0.15326 0.61528 0.14818 0.63542 C 0.14675 0.64098 0.14505 0.64653 0.14349 0.65209 C 0.14219 0.65625 0.13828 0.66389 0.13724 0.66598 C 0.13099 0.67709 0.12604 0.68195 0.11771 0.68959 C 0.11211 0.69468 0.10612 0.69885 0.10052 0.70348 C 0.09883 0.70486 0.09753 0.70695 0.09583 0.70764 C 0.08906 0.70996 0.08216 0.70996 0.07552 0.71181 C 0.04037 0.7213 0.06797 0.71713 0.04427 0.72014 C 0.04128 0.71922 0.01888 0.72153 0.0138 0.70486 C 0.0112 0.69653 0.00964 0.68727 0.00755 0.67848 C 0.00703 0.67199 0.00599 0.66551 0.00599 0.65903 C 0.00599 0.65023 0.00872 0.63334 0.01068 0.6257 C 0.01211 0.61991 0.0168 0.60371 0.02005 0.59653 C 0.02253 0.59074 0.02513 0.58519 0.02787 0.57986 C 0.02956 0.57639 0.03125 0.57292 0.03333 0.57014 C 0.03724 0.56412 0.04154 0.55857 0.04583 0.55348 C 0.04727 0.55162 0.04909 0.55093 0.05052 0.54931 C 0.05664 0.54167 0.06211 0.53264 0.06849 0.5257 C 0.07513 0.51829 0.08203 0.51065 0.08958 0.50625 C 0.09193 0.50486 0.09427 0.50394 0.09662 0.50209 C 0.09935 0.49977 0.10169 0.4963 0.10443 0.49375 C 0.10742 0.49074 0.11068 0.4882 0.1138 0.48542 C 0.11888 0.48056 0.12682 0.47153 0.13255 0.46736 C 0.13685 0.46412 0.14128 0.46135 0.14583 0.45903 C 0.1543 0.4544 0.16302 0.45093 0.17162 0.44653 C 0.17422 0.44491 0.17682 0.44283 0.17943 0.44098 C 0.19427 0.42917 0.20964 0.42037 0.2224 0.40209 C 0.22813 0.39375 0.2349 0.38681 0.2388 0.3757 L 0.24349 0.36181 C 0.24427 0.35533 0.2457 0.34885 0.24583 0.34236 C 0.24609 0.31736 0.24596 0.3125 0.24193 0.29514 C 0.24089 0.29074 0.2401 0.28658 0.2388 0.28264 C 0.23737 0.27848 0.2362 0.27431 0.23412 0.27153 C 0.22773 0.26297 0.22162 0.25116 0.2138 0.24931 C 0.20326 0.24653 0.21003 0.24838 0.19349 0.24236 C 0.19245 0.2426 0.1625 0.25371 0.15833 0.25764 C 0.15208 0.26297 0.14688 0.27153 0.14115 0.27848 C 0.13906 0.28079 0.1349 0.28542 0.1349 0.28542 C 0.13542 0.30278 0.13542 0.3213 0.1388 0.3382 C 0.13997 0.34422 0.14922 0.37593 0.15287 0.38542 C 0.15573 0.39306 0.15846 0.40093 0.16224 0.40764 C 0.1638 0.41042 0.1655 0.41297 0.16693 0.41598 C 0.16914 0.42084 0.17083 0.42639 0.17318 0.43125 C 0.175 0.43519 0.17734 0.43843 0.17943 0.44236 C 0.18229 0.44815 0.18451 0.45533 0.18802 0.46042 C 0.19063 0.46412 0.19336 0.46736 0.19583 0.47153 C 0.19909 0.47686 0.20352 0.4926 0.20521 0.49653 C 0.20664 0.50023 0.20925 0.50232 0.21068 0.50625 C 0.21367 0.51459 0.21537 0.52431 0.21849 0.53264 C 0.22266 0.54375 0.22083 0.53773 0.22396 0.5507 C 0.22448 0.55672 0.22487 0.56273 0.22552 0.56875 C 0.22591 0.57385 0.22708 0.57871 0.22708 0.58403 C 0.22682 0.59561 0.22591 0.60718 0.22474 0.61875 C 0.22435 0.62223 0.22318 0.62523 0.2224 0.62848 C 0.21875 0.6419 0.21393 0.65741 0.20833 0.66736 C 0.20651 0.67061 0.20443 0.67338 0.20287 0.67709 C 0.20169 0.67963 0.20156 0.68311 0.20052 0.68542 C 0.19688 0.69283 0.19271 0.69931 0.1888 0.70625 C 0.18398 0.71459 0.17956 0.72315 0.17396 0.72986 C 0.1724 0.73172 0.1707 0.73334 0.16927 0.73542 C 0.16367 0.74283 0.15807 0.75417 0.15208 0.75903 C 0.14284 0.76621 0.14727 0.7625 0.1388 0.77014 C 0.12708 0.76968 0.1151 0.77246 0.10365 0.76875 C 0.09622 0.76644 0.0901 0.75718 0.08333 0.75209 C 0.08151 0.7507 0.07969 0.75023 0.07787 0.74931 C 0.07044 0.73449 0.05925 0.71366 0.05365 0.69653 C 0.05091 0.6882 0.04922 0.67894 0.0474 0.67014 C 0.04284 0.64885 0.03971 0.62709 0.03724 0.60486 C 0.03633 0.59746 0.0362 0.59005 0.03568 0.58264 C 0.03542 0.55857 0.03477 0.53449 0.0349 0.51042 C 0.0349 0.50324 0.03581 0.46181 0.03724 0.44375 C 0.04076 0.39537 0.03659 0.46366 0.04037 0.39792 C 0.03919 0.36366 0.04427 0.35926 0.03412 0.34236 C 0.03164 0.3382 0.0293 0.33357 0.0263 0.33125 C 0.02357 0.32917 0.02057 0.33033 0.01771 0.32986 C 0.00534 0.3375 -0.00612 0.34352 -0.01745 0.35486 C -0.01979 0.35695 -0.02174 0.35996 -0.0237 0.3632 C -0.03268 0.37709 -0.04154 0.39167 -0.05026 0.40625 C -0.0612 0.42431 -0.06029 0.42338 -0.06901 0.44792 C -0.07148 0.45463 -0.07409 0.46135 -0.07604 0.46875 C -0.07747 0.47385 -0.07799 0.47986 -0.07917 0.48542 C -0.08164 0.49699 -0.08463 0.50834 -0.08698 0.52014 C -0.08919 0.53056 -0.08932 0.53635 -0.09167 0.54653 C -0.09362 0.5544 -0.0957 0.56227 -0.09792 0.57014 C -0.09909 0.57408 -0.10026 0.57778 -0.10182 0.58125 C -0.12096 0.62084 -0.11055 0.59699 -0.1276 0.6257 C -0.12943 0.62871 -0.1306 0.63241 -0.13229 0.63542 C -0.13555 0.64074 -0.13906 0.64561 -0.14245 0.6507 C -0.14349 0.65209 -0.14453 0.65371 -0.14557 0.65486 C -0.15091 0.65996 -0.17213 0.67824 -0.17604 0.67986 C -0.19115 0.68588 -0.20625 0.6926 -0.22135 0.69792 C -0.23099 0.70139 -0.24062 0.70486 -0.25026 0.70625 C -0.26823 0.70903 -0.28633 0.70741 -0.30417 0.71042 L -0.33854 0.71598 C -0.34596 0.70278 -0.34935 0.69815 -0.35417 0.6757 C -0.35625 0.66644 -0.35573 0.65625 -0.35651 0.64653 C -0.3569 0.63565 -0.35859 0.61898 -0.35573 0.60764 C -0.35325 0.59769 -0.347 0.57639 -0.34167 0.56598 C -0.33646 0.55556 -0.33229 0.5419 -0.32526 0.53542 C -0.31927 0.52986 -0.31328 0.52431 -0.30729 0.51875 C -0.30417 0.51551 -0.30117 0.51204 -0.29792 0.50903 C -0.29232 0.50371 -0.28646 0.49885 -0.28073 0.49375 C -0.27786 0.49098 -0.27213 0.48542 -0.27213 0.48542 C -0.2724 0.48079 -0.2724 0.47593 -0.27292 0.47153 C -0.27344 0.4669 -0.27708 0.46019 -0.27838 0.45764 C -0.27943 0.45556 -0.28021 0.45324 -0.28151 0.45209 C -0.28398 0.44954 -0.28659 0.44723 -0.28932 0.44653 C -0.29531 0.44468 -0.29245 0.44561 -0.29792 0.44375 C -0.29844 0.44236 -0.29961 0.44121 -0.29948 0.43959 C -0.29935 0.43473 -0.29844 0.42986 -0.29713 0.4257 C -0.29674 0.42431 -0.29557 0.42454 -0.29479 0.42431 C -0.29049 0.42199 -0.29154 0.41852 -0.29088 0.41736 Z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52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5768 0.47477 L 0.05768 0.47477 C 0.05742 0.46644 0.05716 0.45787 0.0569 0.44977 C 0.05638 0.44121 0.05586 0.43287 0.05534 0.42477 C 0.05508 0.4213 0.05469 0.41829 0.05456 0.41505 C 0.05378 0.40185 0.05391 0.39445 0.05221 0.38171 C 0.05156 0.37778 0.05065 0.37431 0.04987 0.3706 C 0.04935 0.36227 0.04896 0.35371 0.04831 0.3456 C 0.04792 0.34213 0.04713 0.33912 0.04674 0.33588 C 0.04635 0.3331 0.04622 0.33033 0.04596 0.32755 C 0.04622 0.31412 0.04583 0.30046 0.04674 0.28727 C 0.04687 0.28333 0.04818 0.27963 0.04909 0.27616 C 0.04948 0.27408 0.05013 0.27246 0.05065 0.2706 C 0.05143 0.26736 0.05195 0.26389 0.05299 0.26088 C 0.05351 0.2588 0.05456 0.25718 0.05534 0.25533 C 0.06315 0.2331 0.05482 0.25579 0.06003 0.23866 C 0.06654 0.21644 0.06458 0.22153 0.07096 0.2081 C 0.07383 0.19259 0.06719 0.22755 0.07565 0.18588 C 0.07695 0.17894 0.07825 0.17199 0.07956 0.16505 C 0.0806 0.15185 0.08177 0.1463 0.07643 0.13171 C 0.07578 0.13009 0.06588 0.12523 0.06471 0.12477 C 0.06133 0.1257 0.05781 0.12593 0.05456 0.12755 C 0.05156 0.12871 0.0487 0.13102 0.04596 0.1331 C 0.04401 0.13426 0.04232 0.13658 0.04049 0.13727 C 0.03398 0.13935 0.02747 0.14005 0.02096 0.14144 C 0.01992 0.14097 0.01862 0.14097 0.01784 0.14005 C 0.01432 0.13565 0.00781 0.12361 0.00456 0.11783 C 0.00299 0.11042 -0.00052 0.09537 -0.00013 0.08866 C 0.00026 0.07755 0.00182 0.06667 0.00456 0.05671 C 0.00612 0.05046 0.0095 0.0463 0.01237 0.04144 C 0.01588 0.03496 0.022 0.02639 0.02643 0.02199 C 0.02812 0.02014 0.02995 0.01875 0.0319 0.01783 C 0.03789 0.01435 0.04036 0.01389 0.04596 0.01227 C 0.05273 0.0169 0.05976 0.02037 0.06628 0.02616 C 0.07721 0.03588 0.08463 0.04676 0.09362 0.06088 C 0.09661 0.06551 0.10117 0.07454 0.10299 0.08033 L 0.10612 0.09005 C 0.1056 0.1007 0.10573 0.11134 0.10456 0.12199 C 0.10404 0.12546 0.1026 0.12847 0.10143 0.13171 C 0.10065 0.13357 0.09388 0.14977 0.09049 0.15255 C 0.0793 0.16065 0.07617 0.16065 0.06549 0.16366 C 0.05 0.15787 0.03932 0.15417 0.02331 0.1456 C 0.01172 0.13912 0.00091 0.12593 -0.01107 0.12477 L -0.03607 0.12199 L -0.0681 0.12477 C -0.07292 0.125 -0.07761 0.12523 -0.08216 0.12616 C -0.08359 0.12616 -0.08477 0.12732 -0.08607 0.12755 C -0.0944 0.12824 -0.10274 0.12847 -0.11107 0.12894 C -0.12852 0.12616 -0.14609 0.12454 -0.16341 0.1206 C -0.16758 0.11945 -0.17122 0.11574 -0.17513 0.11366 C -0.18164 0.11019 -0.18841 0.10787 -0.19466 0.10394 C -0.19909 0.10116 -0.20352 0.09746 -0.20794 0.0956 C -0.21367 0.09283 -0.2194 0.0919 -0.22513 0.09005 C -0.23034 0.08542 -0.23568 0.08102 -0.24076 0.07616 C -0.24818 0.06875 -0.25065 0.06458 -0.25716 0.05533 C -0.25742 0.05394 -0.25768 0.05232 -0.25794 0.05116 C -0.25899 0.04769 -0.26029 0.04468 -0.26107 0.04144 C -0.26159 0.03912 -0.26159 0.03681 -0.26185 0.03449 C -0.26107 0.02755 -0.2612 0.01991 -0.25951 0.01366 C -0.25872 0.01019 -0.25651 0.0088 -0.25482 0.00671 C -0.25026 0.00046 -0.24583 -0.00625 -0.24076 -0.01134 C -0.23789 -0.01458 -0.23464 -0.01643 -0.23138 -0.01829 C -0.22761 -0.0206 -0.21966 -0.02384 -0.21966 -0.02384 C -0.21576 -0.02245 -0.2112 -0.02407 -0.20794 -0.01967 C -0.20469 -0.01528 -0.20313 -0.00741 -0.20169 -0.00023 C -0.20026 0.00718 -0.20013 0.01528 -0.19935 0.02338 C -0.1974 0.04607 -0.19857 0.03542 -0.19622 0.05533 C -0.19596 0.06389 -0.19466 0.08102 -0.19622 0.09005 C -0.19779 0.09815 -0.20482 0.10972 -0.20794 0.11505 C -0.21419 0.12523 -0.21849 0.12986 -0.22669 0.13866 C -0.22878 0.14074 -0.23086 0.14259 -0.23294 0.14421 C -0.23815 0.14769 -0.24336 0.1507 -0.24857 0.15394 C -0.25404 0.15347 -0.25977 0.15509 -0.26497 0.15255 C -0.26771 0.15116 -0.2694 0.1463 -0.27122 0.14283 C -0.27422 0.13704 -0.275 0.13357 -0.27669 0.12755 C -0.27787 0.11852 -0.27982 0.10648 -0.27982 0.09699 C -0.27982 0.09028 -0.28047 0.08333 -0.27904 0.07755 C -0.278 0.07269 -0.27526 0.06945 -0.27279 0.06644 C -0.2694 0.06204 -0.26576 0.0581 -0.26185 0.05533 C -0.25951 0.05347 -0.25677 0.05301 -0.25404 0.05255 C -0.24714 0.05116 -0.23997 0.0507 -0.23294 0.04977 L -0.18997 0.05949 C -0.18672 0.06019 -0.1832 0.06158 -0.17982 0.06088 C -0.17526 0.05972 -0.17096 0.05625 -0.16654 0.05394 C -0.15026 0.02477 -0.17149 0.06204 -0.15794 0.04005 C -0.15612 0.03681 -0.15456 0.0331 -0.15247 0.03033 C -0.14857 0.02431 -0.14518 0.01458 -0.13997 0.01366 L -0.1181 0.00949 C -0.11341 0.01134 -0.10846 0.01158 -0.10404 0.01505 C -0.09974 0.01829 -0.09232 0.02894 -0.09232 0.02894 C -0.09076 0.04352 -0.09258 0.03171 -0.08451 0.05394 C -0.08399 0.05556 -0.08372 0.05764 -0.08294 0.05949 C -0.08086 0.06458 -0.07826 0.06945 -0.07591 0.07477 C -0.07383 0.07963 -0.07318 0.08866 -0.06966 0.09005 C -0.05703 0.09468 -0.04362 0.09097 -0.0306 0.09144 C -0.02383 0.09097 -0.01706 0.09074 -0.01029 0.09005 C -0.00951 0.08982 -0.00886 0.08889 -0.00794 0.08866 C -0.00417 0.08658 -0.00026 0.08472 0.00378 0.0831 C 0.00807 0.08102 0.01263 0.07963 0.01706 0.07755 C 0.022 0.075 0.0319 0.06829 0.03659 0.06505 C 0.04336 0.05996 0.04974 0.05324 0.0569 0.04977 C 0.08281 0.03634 0.07135 0.0419 0.09128 0.0331 C 0.09544 0.03449 0.1 0.03333 0.10378 0.03727 C 0.10924 0.04306 0.11354 0.05208 0.11784 0.06088 C 0.12435 0.07431 0.1276 0.0831 0.13034 0.09838 C 0.13086 0.10185 0.13138 0.10579 0.1319 0.10949 C 0.13112 0.11875 0.13086 0.12801 0.12956 0.13727 C 0.12891 0.14097 0.12161 0.15556 0.12096 0.15671 C 0.11953 0.15833 0.11771 0.15833 0.11628 0.15949 C 0.11224 0.16204 0.10846 0.16551 0.10456 0.16783 C 0.09766 0.17153 0.07057 0.17847 0.0694 0.17894 C 0.06068 0.18148 0.05208 0.18357 0.04362 0.18727 C 0.03463 0.19097 0.02591 0.19676 0.01706 0.20116 C 0.01367 0.20278 0.01029 0.20394 0.0069 0.20533 C 0.00169 0.21088 -0.00365 0.21597 -0.00872 0.22199 C -0.01016 0.22338 -0.01224 0.22454 -0.01263 0.22755 C -0.01458 0.24074 -0.01172 0.24769 -0.0056 0.25394 C -0.00247 0.25695 0.00117 0.2581 0.00456 0.26088 C 0.00742 0.2632 0.01016 0.26551 0.01315 0.26783 C 0.02122 0.27384 0.00391 0.25741 0.02331 0.27477 C 0.0293 0.28009 0.03099 0.2838 0.03581 0.29283 C 0.03789 0.29676 0.04023 0.30046 0.04206 0.30533 C 0.04375 0.30996 0.04466 0.31551 0.04596 0.3206 C 0.04622 0.32292 0.04648 0.325 0.04674 0.32755 C 0.047 0.33148 0.04713 0.33588 0.04753 0.34005 C 0.04792 0.34421 0.04844 0.34838 0.04909 0.35255 C 0.04922 0.35394 0.04961 0.35509 0.04987 0.35671 C 0.05208 0.37361 0.04961 0.36621 0.05378 0.37616 C 0.05404 0.38125 0.05417 0.38634 0.05456 0.39144 C 0.05469 0.39421 0.05521 0.39676 0.05534 0.39977 C 0.05677 0.4419 0.05404 0.42199 0.05768 0.44421 C 0.05677 0.46852 0.05768 0.46968 0.05768 0.47477 Z " pathEditMode="relative" ptsTypes="AAAAAAAAAAAAAAAAAAAAAAAAAAAAAAAAAAAAAAAAAAAAAAAAAAAAAAAAAAAAAAAAAAAAAAAAAAAAAAAAAAAAAAAAAAAAAAAAAAAAAAAAAAAAAAAAAAAAAAAAAAAAAAAAAAAA">
                                      <p:cBhvr>
                                        <p:cTn id="60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repeatCount="indefinite" fill="hold" nodeType="withEffect">
                                  <p:stCondLst>
                                    <p:cond delay="1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4388 -0.17408 L -0.04388 -0.17408 C -0.0207 -0.23588 -0.04323 -0.17894 -0.02513 -0.21852 C -0.0207 -0.22801 -0.01641 -0.23773 -0.01263 -0.24769 C -0.01159 -0.25046 -0.01068 -0.25371 -0.00951 -0.25602 C -0.00417 -0.26713 0.00247 -0.27616 0.0069 -0.28796 C 0.00898 -0.29352 0.01094 -0.29931 0.01315 -0.30463 C 0.01406 -0.30695 0.01536 -0.30833 0.01627 -0.31019 C 0.01901 -0.31574 0.02135 -0.32153 0.02409 -0.32685 C 0.02604 -0.33079 0.02838 -0.33426 0.03034 -0.33796 C 0.03489 -0.34676 0.03919 -0.35579 0.04362 -0.36435 C 0.04596 -0.36875 0.04857 -0.37246 0.05065 -0.37685 C 0.05377 -0.3838 0.0569 -0.39097 0.06002 -0.39769 C 0.06263 -0.40324 0.06836 -0.41389 0.07096 -0.41991 C 0.07422 -0.42755 0.07591 -0.43333 0.08034 -0.43796 C 0.10078 -0.45996 0.08307 -0.43982 0.10456 -0.45602 C 0.10924 -0.45972 0.11328 -0.46482 0.11784 -0.46852 C 0.1207 -0.47083 0.12357 -0.47222 0.12643 -0.47408 C 0.147 -0.47315 0.16237 -0.47384 0.18268 -0.46574 C 0.1931 -0.46181 0.19909 -0.45116 0.2069 -0.43935 C 0.21328 -0.43009 0.22057 -0.41783 0.22487 -0.40602 C 0.22591 -0.40324 0.22721 -0.4007 0.22799 -0.39769 C 0.22956 -0.39283 0.2306 -0.3875 0.2319 -0.38241 C 0.2332 -0.37824 0.23646 -0.36945 0.23737 -0.36435 C 0.23867 -0.3581 0.23932 -0.35139 0.24049 -0.34491 C 0.24114 -0.34213 0.24219 -0.33958 0.24284 -0.33658 C 0.24453 -0.3294 0.24635 -0.32199 0.24752 -0.31435 C 0.24779 -0.31296 0.25013 -0.29838 0.25065 -0.2963 C 0.2513 -0.29468 0.25221 -0.29352 0.25299 -0.29213 C 0.25404 -0.28796 0.25482 -0.28357 0.25612 -0.27963 C 0.25885 -0.27176 0.26094 -0.26991 0.26549 -0.26574 C 0.26992 -0.26204 0.27435 -0.25833 0.27877 -0.25463 C 0.28607 -0.25787 0.29375 -0.25949 0.30065 -0.26435 C 0.30195 -0.26528 0.30338 -0.26597 0.30456 -0.26713 C 0.30859 -0.27107 0.3125 -0.27546 0.31627 -0.27963 C 0.31719 -0.28056 0.31784 -0.28171 0.31862 -0.28241 C 0.32591 -0.28912 0.3332 -0.2956 0.34049 -0.30185 C 0.3418 -0.30301 0.34323 -0.30347 0.3444 -0.30463 C 0.36601 -0.32708 0.37187 -0.33333 0.38971 -0.35741 C 0.39062 -0.3588 0.39141 -0.36019 0.39206 -0.36158 C 0.39427 -0.36574 0.39622 -0.36991 0.39831 -0.37408 C 0.39857 -0.37546 0.39896 -0.37685 0.39909 -0.37824 C 0.40247 -0.40509 0.4 -0.39144 0.40234 -0.40324 C 0.40169 -0.41528 0.40195 -0.42755 0.40065 -0.43935 C 0.40039 -0.44283 0.39857 -0.44491 0.39752 -0.44769 C 0.39349 -0.45949 0.39583 -0.45625 0.38659 -0.46852 C 0.38073 -0.47662 0.37669 -0.48102 0.37018 -0.48519 C 0.36588 -0.4882 0.36159 -0.49167 0.3569 -0.49352 C 0.34922 -0.49676 0.33047 -0.49746 0.32409 -0.49769 L 0.22331 -0.50324 C 0.19948 -0.50602 0.21159 -0.50255 0.17565 -0.52685 C 0.17305 -0.52871 0.17018 -0.53056 0.16784 -0.5338 C 0.14414 -0.56852 0.16445 -0.55116 0.13737 -0.57685 C 0.13281 -0.58148 0.1056 -0.60625 0.09596 -0.6088 C 0.06536 -0.61713 0.07891 -0.61505 0.05534 -0.61713 C 0.0457 -0.61667 0.03607 -0.6169 0.02643 -0.61574 C 0.02357 -0.61551 0.02083 -0.61366 0.01784 -0.61296 C 0.01367 -0.61227 0.0095 -0.61204 0.00534 -0.61158 C -0.00065 -0.6125 -0.00703 -0.61019 -0.01263 -0.61435 C -0.01797 -0.61852 -0.02109 -0.62917 -0.02591 -0.63519 C -0.03607 -0.64792 -0.03086 -0.64259 -0.04154 -0.65185 L -0.08841 -0.65046 C -0.08984 -0.65023 -0.08984 -0.64583 -0.09076 -0.64352 C -0.09167 -0.64074 -0.09258 -0.63773 -0.09388 -0.63519 C -0.09649 -0.62986 -0.09974 -0.62546 -0.10248 -0.61991 C -0.10365 -0.61759 -0.1043 -0.61412 -0.1056 -0.61158 C -0.11159 -0.59884 -0.11797 -0.58658 -0.12435 -0.57408 C -0.12604 -0.57083 -0.12826 -0.56806 -0.12982 -0.56435 C -0.1332 -0.55648 -0.13581 -0.54746 -0.13919 -0.53935 C -0.17005 -0.46505 -0.13945 -0.54908 -0.16419 -0.46713 C -0.17748 -0.42315 -0.17995 -0.4294 -0.19154 -0.37963 C -0.19596 -0.36065 -0.19961 -0.34121 -0.20482 -0.32269 C -0.21003 -0.30417 -0.21511 -0.28565 -0.22044 -0.26713 C -0.22682 -0.24537 -0.23086 -0.23449 -0.23763 -0.21296 C -0.24154 -0.2007 -0.24609 -0.18866 -0.24935 -0.17546 C -0.25039 -0.1713 -0.2513 -0.16713 -0.25248 -0.16296 C -0.25651 -0.14861 -0.26068 -0.13426 -0.26498 -0.11991 C -0.26589 -0.11667 -0.26706 -0.11366 -0.2681 -0.11019 C -0.26992 -0.1044 -0.27175 -0.09815 -0.27357 -0.09213 C -0.27513 -0.08704 -0.27669 -0.08218 -0.27826 -0.07685 C -0.28138 -0.06621 -0.28138 -0.06435 -0.28607 -0.05185 C -0.28737 -0.04838 -0.28932 -0.0456 -0.29076 -0.04213 C -0.29271 -0.03773 -0.29414 -0.03264 -0.29623 -0.02824 C -0.30026 -0.01968 -0.31406 0.00162 -0.31732 0.00509 C -0.31914 0.00694 -0.32096 0.00856 -0.32279 0.01065 C -0.32461 0.01273 -0.3263 0.01528 -0.32826 0.01759 C -0.33021 0.01991 -0.33594 0.02523 -0.33841 0.02731 C -0.34232 0.03009 -0.34609 0.03356 -0.35013 0.03565 C -0.35521 0.03796 -0.36055 0.03842 -0.36576 0.03981 C -0.37305 0.03634 -0.38581 0.03426 -0.39232 0.02315 C -0.39258 0.02268 -0.41133 -0.01574 -0.41341 -0.02269 C -0.41524 -0.02871 -0.41719 -0.03472 -0.41888 -0.04074 C -0.43164 -0.08611 -0.41784 -0.04051 -0.42904 -0.07685 C -0.42982 -0.08287 -0.43047 -0.08912 -0.43138 -0.09491 C -0.43255 -0.10301 -0.43516 -0.11042 -0.43529 -0.11852 C -0.43568 -0.13773 -0.43464 -0.15671 -0.43294 -0.17546 C -0.43164 -0.18912 -0.42904 -0.19074 -0.42591 -0.19908 C -0.41901 -0.21736 -0.41875 -0.22269 -0.41029 -0.23519 C -0.40964 -0.23634 -0.40873 -0.23611 -0.40794 -0.23658 C -0.39557 -0.24491 -0.40156 -0.24259 -0.39232 -0.24491 C -0.38828 -0.24491 -0.35859 -0.24398 -0.34935 -0.24213 C -0.34623 -0.24167 -0.3431 -0.24028 -0.33998 -0.23935 C -0.32448 -0.22847 -0.32279 -0.22894 -0.30873 -0.21158 C -0.30612 -0.20857 -0.30417 -0.20394 -0.30169 -0.20046 C -0.2974 -0.19468 -0.29297 -0.18889 -0.28841 -0.1838 C -0.28203 -0.17685 -0.27539 -0.17083 -0.26888 -0.16435 C -0.26198 -0.15787 -0.27175 -0.17778 -0.25716 -0.15185 C -0.24883 -0.13704 -0.25248 -0.14259 -0.23919 -0.12685 C -0.23503 -0.12222 -0.23125 -0.11597 -0.22669 -0.11296 C -0.22227 -0.11019 -0.21771 -0.10787 -0.21341 -0.10463 C -0.19675 -0.09329 -0.20859 -0.09815 -0.19232 -0.09352 C -0.14701 -0.0669 -0.19219 -0.0919 -0.1556 -0.07546 C -0.12136 -0.06042 -0.15143 -0.06991 -0.12201 -0.06158 C -0.11992 -0.0625 -0.11771 -0.0632 -0.11576 -0.06435 C -0.10456 -0.07176 -0.10365 -0.07477 -0.09232 -0.0838 C -0.09076 -0.08519 -0.08919 -0.08565 -0.08763 -0.08658 C -0.0793 -0.09213 -0.07083 -0.09722 -0.06263 -0.10324 C -0.05964 -0.10556 -0.05664 -0.1081 -0.05404 -0.11158 C -0.04896 -0.11852 -0.04323 -0.12431 -0.03998 -0.1338 C -0.03229 -0.15579 -0.03529 -0.1456 -0.0306 -0.16435 C -0.03216 -0.16528 -0.03359 -0.16644 -0.03529 -0.16713 C -0.04206 -0.17037 -0.04245 -0.17315 -0.04388 -0.17408 Z " pathEditMode="relative" ptsTypes="AAAAAAAAAAAAAAAAAAAAAAAAAAAAAAAAAAAAAAAAAAAAAAAAAAAAAAAAAAAAAAAAAAAAAAAAAAAAAAAAAAAAAAAAAAAAAAAAAAAAAAAAAAAAAAAAAAAAAAAAAA">
                                      <p:cBhvr>
                                        <p:cTn id="68" dur="2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FE961223-FD47-4142-8FCD-5320A18D5FDF}"/>
              </a:ext>
            </a:extLst>
          </p:cNvPr>
          <p:cNvGrpSpPr/>
          <p:nvPr/>
        </p:nvGrpSpPr>
        <p:grpSpPr>
          <a:xfrm>
            <a:off x="1244851" y="1773146"/>
            <a:ext cx="2449149" cy="2474897"/>
            <a:chOff x="3551568" y="2424536"/>
            <a:chExt cx="2449149" cy="2474897"/>
          </a:xfrm>
        </p:grpSpPr>
        <p:pic>
          <p:nvPicPr>
            <p:cNvPr id="15" name="Picture 6">
              <a:extLst>
                <a:ext uri="{FF2B5EF4-FFF2-40B4-BE49-F238E27FC236}">
                  <a16:creationId xmlns="" xmlns:a16="http://schemas.microsoft.com/office/drawing/2014/main" id="{8DCD8754-A9EB-4CB2-A6F9-AD8BB0EB35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77EE55B3-E963-423F-A9FB-16B40B03E60A}"/>
                </a:ext>
              </a:extLst>
            </p:cNvPr>
            <p:cNvSpPr txBox="1"/>
            <p:nvPr/>
          </p:nvSpPr>
          <p:spPr>
            <a:xfrm>
              <a:off x="3551568" y="3206412"/>
              <a:ext cx="24491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Деревам</a:t>
              </a:r>
              <a:endPara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150FEE04-6D5E-4E22-9E37-F9EC42C441CD}"/>
              </a:ext>
            </a:extLst>
          </p:cNvPr>
          <p:cNvGrpSpPr/>
          <p:nvPr/>
        </p:nvGrpSpPr>
        <p:grpSpPr>
          <a:xfrm>
            <a:off x="8303599" y="3429000"/>
            <a:ext cx="2669201" cy="2618335"/>
            <a:chOff x="3557887" y="2424536"/>
            <a:chExt cx="2436513" cy="2474897"/>
          </a:xfrm>
        </p:grpSpPr>
        <p:pic>
          <p:nvPicPr>
            <p:cNvPr id="18" name="Picture 6">
              <a:extLst>
                <a:ext uri="{FF2B5EF4-FFF2-40B4-BE49-F238E27FC236}">
                  <a16:creationId xmlns="" xmlns:a16="http://schemas.microsoft.com/office/drawing/2014/main" id="{DEC824EA-6A85-4351-AB43-2820D9DE9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A05EC43-F524-439B-A698-2ECF256A6A60}"/>
                </a:ext>
              </a:extLst>
            </p:cNvPr>
            <p:cNvSpPr txBox="1"/>
            <p:nvPr/>
          </p:nvSpPr>
          <p:spPr>
            <a:xfrm>
              <a:off x="3584263" y="3320579"/>
              <a:ext cx="2383759" cy="610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подарувала</a:t>
              </a:r>
              <a:endPara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C9FFABF-7AE3-4DB5-94A8-7415D19611E1}"/>
              </a:ext>
            </a:extLst>
          </p:cNvPr>
          <p:cNvGrpSpPr/>
          <p:nvPr/>
        </p:nvGrpSpPr>
        <p:grpSpPr>
          <a:xfrm>
            <a:off x="6157613" y="2939743"/>
            <a:ext cx="2102664" cy="2105024"/>
            <a:chOff x="3557887" y="2424536"/>
            <a:chExt cx="2457154" cy="2474897"/>
          </a:xfrm>
        </p:grpSpPr>
        <p:pic>
          <p:nvPicPr>
            <p:cNvPr id="21" name="Picture 6">
              <a:extLst>
                <a:ext uri="{FF2B5EF4-FFF2-40B4-BE49-F238E27FC236}">
                  <a16:creationId xmlns="" xmlns:a16="http://schemas.microsoft.com/office/drawing/2014/main" id="{49F9CF51-3713-452E-A231-45FD6C818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3DA78A4-C2ED-4513-B31F-3A58ADC3F64D}"/>
                </a:ext>
              </a:extLst>
            </p:cNvPr>
            <p:cNvSpPr txBox="1"/>
            <p:nvPr/>
          </p:nvSpPr>
          <p:spPr>
            <a:xfrm>
              <a:off x="3577206" y="3111968"/>
              <a:ext cx="2437835" cy="759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шуби</a:t>
              </a:r>
              <a:endPara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BDCF6C19-EDBA-4073-A3B5-1CDC41692B4A}"/>
              </a:ext>
            </a:extLst>
          </p:cNvPr>
          <p:cNvGrpSpPr/>
          <p:nvPr/>
        </p:nvGrpSpPr>
        <p:grpSpPr>
          <a:xfrm>
            <a:off x="6215724" y="1259076"/>
            <a:ext cx="1582424" cy="1605734"/>
            <a:chOff x="3557887" y="2424536"/>
            <a:chExt cx="2436513" cy="2474897"/>
          </a:xfrm>
        </p:grpSpPr>
        <p:pic>
          <p:nvPicPr>
            <p:cNvPr id="24" name="Picture 6">
              <a:extLst>
                <a:ext uri="{FF2B5EF4-FFF2-40B4-BE49-F238E27FC236}">
                  <a16:creationId xmlns="" xmlns:a16="http://schemas.microsoft.com/office/drawing/2014/main" id="{11DEF343-8435-45ED-B56A-20E667D6DC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5BB8BED-0E4D-4300-9404-811296331C41}"/>
                </a:ext>
              </a:extLst>
            </p:cNvPr>
            <p:cNvSpPr txBox="1"/>
            <p:nvPr/>
          </p:nvSpPr>
          <p:spPr>
            <a:xfrm>
              <a:off x="3586700" y="3094390"/>
              <a:ext cx="2378885" cy="901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зима</a:t>
              </a:r>
              <a:endPara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E6CC2437-F0B7-45B1-A692-F1A030B9F1D4}"/>
              </a:ext>
            </a:extLst>
          </p:cNvPr>
          <p:cNvGrpSpPr/>
          <p:nvPr/>
        </p:nvGrpSpPr>
        <p:grpSpPr>
          <a:xfrm>
            <a:off x="7670800" y="326864"/>
            <a:ext cx="2032758" cy="1963400"/>
            <a:chOff x="3557887" y="2424536"/>
            <a:chExt cx="2436513" cy="2474897"/>
          </a:xfrm>
        </p:grpSpPr>
        <p:pic>
          <p:nvPicPr>
            <p:cNvPr id="27" name="Picture 6">
              <a:extLst>
                <a:ext uri="{FF2B5EF4-FFF2-40B4-BE49-F238E27FC236}">
                  <a16:creationId xmlns="" xmlns:a16="http://schemas.microsoft.com/office/drawing/2014/main" id="{00DDEE33-DA8E-4D30-A398-5209056F2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E7D0FB05-7945-4F59-B79A-3A1726DE466C}"/>
                </a:ext>
              </a:extLst>
            </p:cNvPr>
            <p:cNvSpPr txBox="1"/>
            <p:nvPr/>
          </p:nvSpPr>
          <p:spPr>
            <a:xfrm>
              <a:off x="3586701" y="3231044"/>
              <a:ext cx="2378886" cy="737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білі</a:t>
              </a:r>
              <a:endPara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194912DE-6823-4AB1-B2A8-5312AF3BACD6}"/>
              </a:ext>
            </a:extLst>
          </p:cNvPr>
          <p:cNvGrpSpPr/>
          <p:nvPr/>
        </p:nvGrpSpPr>
        <p:grpSpPr>
          <a:xfrm>
            <a:off x="4716243" y="4376975"/>
            <a:ext cx="2436513" cy="2474897"/>
            <a:chOff x="3557887" y="2424536"/>
            <a:chExt cx="2436513" cy="2474897"/>
          </a:xfrm>
        </p:grpSpPr>
        <p:pic>
          <p:nvPicPr>
            <p:cNvPr id="33" name="Picture 6">
              <a:extLst>
                <a:ext uri="{FF2B5EF4-FFF2-40B4-BE49-F238E27FC236}">
                  <a16:creationId xmlns="" xmlns:a16="http://schemas.microsoft.com/office/drawing/2014/main" id="{A254F2BF-E1CA-456F-874A-17FB5F3550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8780AD4-813D-4583-BF62-EE162A06E619}"/>
                </a:ext>
              </a:extLst>
            </p:cNvPr>
            <p:cNvSpPr txBox="1"/>
            <p:nvPr/>
          </p:nvSpPr>
          <p:spPr>
            <a:xfrm>
              <a:off x="3755783" y="3263900"/>
              <a:ext cx="201001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теплі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54" name="Двойная волна 53"/>
          <p:cNvSpPr/>
          <p:nvPr/>
        </p:nvSpPr>
        <p:spPr>
          <a:xfrm>
            <a:off x="680110" y="5332476"/>
            <a:ext cx="10508777" cy="1429717"/>
          </a:xfrm>
          <a:prstGeom prst="doubleWave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Деревам зима подарувала теплі білі шуби.</a:t>
            </a:r>
            <a:endParaRPr lang="ru-RU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Управляющая кнопка: настраиваемая 52">
            <a:hlinkClick r:id="" action="ppaction://noaction" highlightClick="1"/>
          </p:cNvPr>
          <p:cNvSpPr/>
          <p:nvPr/>
        </p:nvSpPr>
        <p:spPr>
          <a:xfrm>
            <a:off x="384537" y="6254469"/>
            <a:ext cx="1733266" cy="40943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перевірка</a:t>
            </a:r>
            <a:endParaRPr lang="ru-RU" dirty="0"/>
          </a:p>
        </p:txBody>
      </p:sp>
      <p:sp>
        <p:nvSpPr>
          <p:cNvPr id="55" name="Нашивка 54">
            <a:hlinkClick r:id="" action="ppaction://hlinkshowjump?jump=nextslide"/>
          </p:cNvPr>
          <p:cNvSpPr/>
          <p:nvPr/>
        </p:nvSpPr>
        <p:spPr>
          <a:xfrm>
            <a:off x="11506200" y="165675"/>
            <a:ext cx="514350" cy="5957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67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17526 0.11967 L 0.17526 0.11967 C 0.1737 0.11643 0.17226 0.11273 0.17057 0.10995 C 0.16966 0.10856 0.16849 0.1074 0.16745 0.10717 C 0.16198 0.10555 0.15651 0.10532 0.15104 0.1044 C 0.13854 0.10671 0.12591 0.10833 0.11354 0.11134 C 0.10312 0.11365 0.10208 0.11736 0.09167 0.12245 C 0.08958 0.12338 0.0875 0.12338 0.08542 0.12384 C 0.07969 0.12662 0.07396 0.12986 0.06823 0.13217 C 0.06328 0.13403 0.0582 0.13426 0.05338 0.13634 C 0.047 0.13889 0.04088 0.14259 0.03463 0.14606 C 0.03203 0.14722 0.02956 0.14977 0.02682 0.15023 L 0.00729 0.15301 C -0.00521 0.15115 -0.01784 0.15 -0.03021 0.14745 C -0.03268 0.14676 -0.0349 0.14444 -0.03724 0.14328 C -0.03958 0.14213 -0.04206 0.14166 -0.04427 0.14051 C -0.04909 0.1375 -0.05352 0.1331 -0.05833 0.13078 C -0.08112 0.11875 -0.07292 0.12546 -0.08412 0.11551 C -0.09753 0.07708 -0.07735 0.13356 -0.09349 0.09328 C -0.09714 0.08426 -0.10065 0.075 -0.10365 0.06551 C -0.10521 0.06041 -0.10703 0.05532 -0.10833 0.05023 C -0.10938 0.04606 -0.10977 0.04166 -0.11068 0.03773 C -0.11133 0.03426 -0.11224 0.03125 -0.11302 0.02801 C -0.11367 0.01481 -0.11628 -0.01273 -0.11302 -0.02755 C -0.1125 -0.0301 -0.10534 -0.04514 -0.10287 -0.04838 C -0.10195 -0.04977 -0.10078 -0.05023 -0.09974 -0.05116 C -0.09714 -0.0544 -0.09466 -0.05834 -0.09193 -0.06088 C -0.08998 -0.06297 -0.08776 -0.06343 -0.08568 -0.06505 C -0.08268 -0.0676 -0.08008 -0.07107 -0.07708 -0.07338 C -0.07227 -0.07755 -0.0668 -0.07963 -0.06224 -0.08449 C -0.05599 -0.09121 -0.05065 -0.0963 -0.04505 -0.10394 C -0.04193 -0.10857 -0.0388 -0.1132 -0.03568 -0.11783 C -0.03438 -0.12014 -0.03281 -0.12199 -0.03177 -0.12477 C -0.02852 -0.13426 -0.02604 -0.14422 -0.02318 -0.15394 C -0.0224 -0.15672 -0.02149 -0.15949 -0.02083 -0.16227 C -0.01979 -0.16736 -0.01901 -0.17269 -0.01771 -0.17755 C -0.01719 -0.17986 -0.01602 -0.18125 -0.01537 -0.1831 C -0.01341 -0.18866 -0.01185 -0.19445 -0.0099 -0.19977 C -0.00925 -0.20185 -0.00833 -0.20347 -0.00755 -0.20533 C -0.00547 -0.21088 -0.00365 -0.21667 -0.0013 -0.22199 C -0.00039 -0.22431 0.00078 -0.2257 0.00182 -0.22755 C 0.01107 -0.24653 0.00794 -0.24329 0.01901 -0.25949 C 0.02956 -0.27523 0.025 -0.26852 0.03307 -0.27616 C 0.03385 -0.27709 0.0388 -0.28264 0.0401 -0.2831 C 0.04232 -0.28426 0.04479 -0.28403 0.04713 -0.28449 L 0.06198 -0.27894 C 0.06302 -0.27871 0.06406 -0.27847 0.0651 -0.27755 C 0.06836 -0.27477 0.07122 -0.27107 0.07448 -0.26783 C 0.07591 -0.26644 0.0776 -0.26505 0.07917 -0.26366 C 0.08125 -0.2581 0.0832 -0.25255 0.08542 -0.24699 C 0.08633 -0.24468 0.08776 -0.24283 0.08854 -0.24005 C 0.08984 -0.23565 0.09062 -0.23102 0.09167 -0.22616 C 0.09479 -0.21088 0.09505 -0.20857 0.09713 -0.1956 C 0.09778 -0.17685 0.09883 -0.17292 0.09635 -0.15533 C 0.09492 -0.1456 0.09388 -0.1463 0.09088 -0.13866 C 0.08919 -0.13472 0.08789 -0.13033 0.0862 -0.12616 C 0.0832 -0.11922 0.0806 -0.11111 0.07682 -0.10533 C 0.06484 -0.0875 0.05833 -0.07639 0.04635 -0.06227 C 0.04323 -0.0588 0.03997 -0.05625 0.03698 -0.05255 C 0.03528 -0.0507 0.03385 -0.04792 0.03229 -0.0456 C 0.02943 -0.0419 0.02656 -0.0382 0.0237 -0.03449 C -0.0155 0.0118 0.02721 -0.03889 0.00495 -0.01505 C 0.00039 -0.01042 -0.00404 -0.0051 -0.00833 0.00023 C -0.01524 0.00833 -0.02227 0.01574 -0.02865 0.02523 C -0.03151 0.0294 -0.03425 0.03379 -0.03724 0.03773 C -0.04102 0.04259 -0.04518 0.04676 -0.04896 0.05162 C -0.05326 0.05694 -0.05716 0.06273 -0.06146 0.06828 C -0.06419 0.07176 -0.06732 0.0743 -0.07005 0.07801 C -0.08112 0.09213 -0.09115 0.10509 -0.10052 0.12245 C -0.10169 0.12453 -0.1138 0.14884 -0.11615 0.15578 C -0.11849 0.16227 -0.11992 0.1699 -0.1224 0.17662 L -0.12552 0.18495 C -0.12839 0.21944 -0.1293 0.21805 -0.12708 0.25995 C -0.12682 0.26412 -0.12552 0.26828 -0.12474 0.27245 C -0.1237 0.27778 -0.12188 0.28657 -0.12005 0.2919 C -0.11771 0.29815 -0.11537 0.30347 -0.11224 0.30856 C -0.11068 0.31088 -0.10938 0.31365 -0.10755 0.31551 C -0.10143 0.32153 -0.09518 0.32685 -0.0888 0.33217 C -0.08711 0.33333 -0.08516 0.33356 -0.08333 0.33495 C -0.07682 0.33912 -0.07044 0.34444 -0.0638 0.34884 C -0.06185 0.35 -0.05977 0.35115 -0.05755 0.35162 C -0.05026 0.35254 -0.04297 0.35254 -0.03568 0.35301 C -0.03099 0.35254 -0.02617 0.35324 -0.02162 0.35162 C -0.01862 0.35046 -0.01589 0.34699 -0.01302 0.34467 C -0.00716 0.33935 -0.00482 0.33657 0.00026 0.3294 C 0.00104 0.32801 0.00169 0.32639 0.0026 0.32523 C 0.0043 0.32222 0.00625 0.31967 0.00807 0.3169 C 0.01068 0.3125 0.01719 0.29977 0.01823 0.29745 C 0.02161 0.28958 0.02786 0.27315 0.03073 0.26273 C 0.03138 0.25995 0.03164 0.25694 0.03229 0.2544 C 0.0332 0.24953 0.0345 0.24514 0.03542 0.24051 C 0.03724 0.22986 0.03841 0.21898 0.0401 0.20856 C 0.04219 0.1949 0.04297 0.19213 0.04557 0.17801 C 0.04635 0.17338 0.04674 0.16852 0.04792 0.16412 C 0.04909 0.15903 0.05104 0.15486 0.0526 0.15023 C 0.05338 0.14745 0.05403 0.14444 0.05495 0.1419 C 0.0556 0.13981 0.05664 0.13819 0.05729 0.13634 C 0.05794 0.13403 0.05794 0.13125 0.05885 0.1294 C 0.06107 0.12407 0.06406 0.12014 0.06667 0.11551 C 0.0694 0.11041 0.06966 0.10949 0.07292 0.10578 C 0.07409 0.10416 0.07539 0.10278 0.07682 0.10162 C 0.07747 0.10092 0.07838 0.10069 0.07917 0.10023 C 0.08125 0.09884 0.08333 0.09745 0.08542 0.09606 C 0.09557 0.09699 0.10573 0.09722 0.11588 0.09884 C 0.13281 0.10115 0.1164 0.1 0.12838 0.10578 C 0.1306 0.10671 0.13307 0.10671 0.13542 0.10717 C 0.14206 0.11296 0.13789 0.11018 0.15104 0.11134 L 0.1737 0.11273 " pathEditMode="relative" ptsTypes="AAAAAAAAAAAAAAAAAAAAAAAAAAAAAAAAAAAAAAAAAAAAAAAAAAAAAAAAAAAAAAAAAAAAAAAAAAAAAAAAAAAAAAAAAAAAAAAAAAAAAAAAAAAA">
                                      <p:cBhvr>
                                        <p:cTn id="12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nodeType="withEffect">
                                  <p:stCondLst>
                                    <p:cond delay="8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36667 -0.11875 L -0.36667 -0.11875 C -0.36224 -0.12384 -0.35821 -0.13055 -0.35339 -0.13403 C -0.34688 -0.13866 -0.35118 -0.13588 -0.34245 -0.13958 C -0.32657 -0.14606 -0.33399 -0.14398 -0.3237 -0.14653 C -0.28555 -0.14282 -0.30274 -0.15602 -0.29167 -0.13819 C -0.29011 -0.13588 -0.28855 -0.13356 -0.28698 -0.13125 C -0.2862 -0.12847 -0.28542 -0.12569 -0.28464 -0.12291 C -0.28138 -0.11273 -0.28295 -0.11967 -0.28151 -0.1118 C -0.28125 -0.08958 -0.28112 -0.06736 -0.28073 -0.04514 C -0.2806 -0.04236 -0.28034 -0.03958 -0.27995 -0.0368 C -0.27956 -0.03449 -0.27878 -0.03217 -0.27839 -0.02986 C -0.278 -0.02754 -0.278 -0.02523 -0.27761 -0.02291 C -0.27696 -0.02037 -0.27605 -0.01828 -0.27526 -0.01597 C -0.27344 -0.01134 -0.26966 -0.00208 -0.26745 0.00209 C -0.26641 0.00371 -0.2655 0.00533 -0.26433 0.00625 C -0.26224 0.00764 -0.25808 0.00903 -0.25808 0.00903 C -0.24922 0.00579 -0.24024 0.00278 -0.23151 -0.00069 C -0.23008 -0.00139 -0.22865 -0.00208 -0.22761 -0.00347 C -0.22344 -0.00856 -0.22006 -0.01551 -0.21589 -0.02014 C -0.20313 -0.03449 -0.20105 -0.03565 -0.19167 -0.04236 C -0.1823 -0.03866 -0.17136 -0.0412 -0.16355 -0.03125 C -0.16172 -0.02893 -0.15964 -0.02708 -0.15808 -0.0243 C -0.15287 -0.01504 -0.14961 -0.0081 -0.14714 0.00347 C -0.14597 0.00857 -0.14532 0.01459 -0.1448 0.02014 C -0.14532 0.0419 -0.14558 0.06366 -0.14636 0.08542 C -0.14636 0.08773 -0.14662 0.09005 -0.14714 0.09236 C -0.14766 0.09491 -0.1487 0.09676 -0.14948 0.09931 C -0.15026 0.10185 -0.15078 0.10509 -0.15183 0.10764 C -0.15417 0.11389 -0.1573 0.11922 -0.15964 0.1257 C -0.16693 0.14653 -0.16042 0.12894 -0.17292 0.15764 C -0.17748 0.16829 -0.17969 0.17709 -0.1862 0.18681 C -0.19167 0.19514 -0.19584 0.20232 -0.20183 0.20903 C -0.20352 0.21088 -0.20534 0.21273 -0.2073 0.21459 C -0.2168 0.22361 -0.22839 0.23172 -0.23855 0.23542 C -0.24284 0.23681 -0.24753 0.23866 -0.25183 0.23959 C -0.25534 0.24028 -0.25912 0.24051 -0.26276 0.24097 C -0.2724 0.24051 -0.28216 0.24236 -0.29167 0.23959 C -0.31524 0.23218 -0.31927 0.225 -0.33698 0.20625 C -0.33802 0.20394 -0.33933 0.20185 -0.34011 0.19931 C -0.3444 0.18426 -0.3448 0.17963 -0.34714 0.16459 C -0.34805 0.13704 -0.34883 0.14398 -0.3448 0.11181 C -0.34453 0.10972 -0.34388 0.10787 -0.34323 0.10625 C -0.34076 0.10047 -0.33802 0.09491 -0.33542 0.08959 C -0.33334 0.08565 -0.33138 0.08172 -0.32917 0.07847 C -0.32487 0.07222 -0.31836 0.06759 -0.31355 0.06459 C -0.31146 0.0632 -0.30938 0.06273 -0.3073 0.06181 C -0.30078 0.06227 -0.29414 0.06134 -0.28776 0.0632 C -0.27943 0.06551 -0.27162 0.0706 -0.26355 0.07431 C -0.26224 0.07477 -0.26094 0.07523 -0.25964 0.0757 C -0.25339 0.08403 -0.24701 0.09213 -0.24089 0.1007 C -0.23894 0.10324 -0.23711 0.10602 -0.23542 0.10903 C -0.23216 0.11482 -0.2293 0.1213 -0.22605 0.12709 C -0.22513 0.12871 -0.22383 0.12963 -0.22292 0.13125 C -0.22019 0.13565 -0.21784 0.14074 -0.21511 0.14514 C -0.20873 0.15486 -0.19284 0.17639 -0.18542 0.18403 C -0.18269 0.18658 -0.17956 0.18704 -0.17683 0.18959 C -0.15756 0.20648 -0.16953 0.2007 -0.16042 0.20486 C -0.15521 0.21181 -0.15 0.21875 -0.1448 0.2257 C -0.14349 0.22709 -0.14219 0.22871 -0.14089 0.22986 C -0.12357 0.24375 -0.11133 0.2507 -0.09089 0.25764 C -0.08672 0.25903 -0.08256 0.26065 -0.07839 0.26181 C -0.0724 0.26297 -0.06641 0.26343 -0.06042 0.26459 C -0.05599 0.26528 -0.05157 0.26667 -0.04714 0.26736 C -0.0362 0.26898 -0.01433 0.27153 -0.01433 0.27153 L 0.03489 0.26042 C 0.0431 0.2581 0.07109 0.24259 0.07161 0.24236 C 0.09166 0.21297 0.08073 0.23426 0.08724 0.21459 C 0.09088 0.20371 0.09817 0.18264 0.09817 0.18264 C 0.09895 0.17709 0.10039 0.17153 0.10052 0.16597 C 0.10078 0.15695 0.10026 0.14815 0.09895 0.13959 C 0.09726 0.12755 0.09101 0.11459 0.08645 0.10625 C 0.07838 0.09097 0.07135 0.08334 0.05989 0.07431 C 0.05026 0.06667 0.04036 0.05996 0.0302 0.05486 C 0.02395 0.05162 -0.00118 0.05093 -0.00495 0.0507 C -0.01589 0.05162 -0.02696 0.05047 -0.03776 0.05347 C -0.04089 0.05417 -0.04336 0.05949 -0.04636 0.06181 C -0.04961 0.06412 -0.05313 0.06505 -0.05651 0.06736 C -0.06563 0.07384 -0.08269 0.09375 -0.08776 0.1007 C -0.08985 0.10347 -0.0918 0.10648 -0.09401 0.10903 C -0.09701 0.1125 -0.10039 0.11505 -0.10339 0.11875 C -0.11003 0.12709 -0.11576 0.13773 -0.12292 0.14514 C -0.13972 0.16227 -0.13659 0.15949 -0.15105 0.16736 C -0.18047 0.16158 -0.20847 0.16158 -0.2362 0.14236 C -0.2418 0.13843 -0.24662 0.13125 -0.25183 0.1257 L -0.2612 0.10486 C -0.26237 0.10209 -0.26433 0.09977 -0.26511 0.09653 C -0.26888 0.08009 -0.27006 0.07732 -0.27214 0.05903 C -0.27526 0.03102 -0.27266 0.03773 -0.27683 0.01736 C -0.27748 0.01389 -0.27826 0.01088 -0.27917 0.00764 C -0.28008 0.00394 -0.28099 -2.22222E-6 -0.2823 -0.00347 C -0.28503 -0.01157 -0.28933 -0.02176 -0.29323 -0.02847 C -0.30078 -0.0419 -0.30013 -0.04004 -0.30886 -0.0493 C -0.3125 -0.04838 -0.31641 -0.0493 -0.3198 -0.04653 C -0.32422 -0.04259 -0.32748 -0.03541 -0.33151 -0.02986 C -0.33412 -0.02616 -0.33789 -0.02129 -0.34089 -0.01875 C -0.3444 -0.01574 -0.34818 -0.01342 -0.35183 -0.01041 C -0.35261 -0.00972 -0.35313 -0.0081 -0.35417 -0.00764 C -0.35925 -0.00578 -0.36459 -0.00486 -0.3698 -0.00347 C -0.3737 -0.00578 -0.378 -0.00671 -0.38151 -0.01041 C -0.38646 -0.01597 -0.38659 -0.02546 -0.38776 -0.03403 C -0.3892 -0.04629 -0.38776 -0.03588 -0.3892 -0.04653 C -0.38776 -0.06504 -0.38881 -0.06551 -0.38386 -0.08125 C -0.38295 -0.08379 -0.38164 -0.08588 -0.38073 -0.08819 C -0.37956 -0.09097 -0.37878 -0.09398 -0.37761 -0.09653 C -0.37539 -0.10139 -0.37045 -0.10903 -0.36901 -0.11597 C -0.36862 -0.11736 -0.36706 -0.11828 -0.36667 -0.11875 Z " pathEditMode="relative" ptsTypes="AAAAAAAAAAAAAAAAAAAAAAAAAAAAAAAAAAAAAAAAAAAAAAAAAAAAAAAAAAAAAAAAAAAAAAAAAAAAAAAAAAAAAAAAAAAAAAAAAAAAAAAAAAA">
                                      <p:cBhvr>
                                        <p:cTn id="20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fill="hold" nodeType="withEffect">
                                  <p:stCondLst>
                                    <p:cond delay="3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9296 -0.05996 L -0.19296 -0.05996 C -0.20729 -0.05903 -0.21067 -0.06297 -0.22187 -0.04885 C -0.22408 -0.04607 -0.22552 -0.04144 -0.22734 -0.03774 C -0.2289 -0.0294 -0.22721 -0.03797 -0.23046 -0.02524 C -0.23125 -0.02223 -0.23151 -0.01852 -0.23281 -0.01551 C -0.23502 -0.01019 -0.23984 -0.00209 -0.24375 0.00254 C -0.24726 0.00671 -0.25117 0.01018 -0.25468 0.01504 C -0.26002 0.02222 -0.26484 0.03125 -0.27031 0.03865 C -0.27135 0.04004 -0.27239 0.0412 -0.27343 0.04282 C -0.2763 0.04722 -0.27903 0.05208 -0.28203 0.05671 C -0.28398 0.05949 -0.28619 0.06203 -0.28828 0.06504 C -0.29518 0.07546 -0.30039 0.08518 -0.30703 0.09699 C -0.30859 0.09976 -0.31015 0.10231 -0.31171 0.10532 C -0.3138 0.10949 -0.31588 0.11342 -0.31796 0.11782 C -0.31914 0.12037 -0.31979 0.12361 -0.32109 0.12615 C -0.32187 0.12777 -0.32317 0.1287 -0.32421 0.13032 C -0.34088 0.15763 -0.32434 0.13379 -0.33515 0.14699 C -0.33723 0.14953 -0.33932 0.15231 -0.3414 0.15532 C -0.34244 0.15694 -0.34322 0.15926 -0.34453 0.16088 C -0.35273 0.1706 -0.35533 0.16967 -0.36484 0.17754 C -0.3677 0.17986 -0.37031 0.18333 -0.37343 0.18449 C -0.38059 0.18657 -0.39531 0.18726 -0.39531 0.18726 C -0.40781 0.18588 -0.4207 0.18958 -0.43281 0.1831 C -0.43958 0.17916 -0.44921 0.1581 -0.44921 0.1581 C -0.45052 0.15069 -0.45182 0.14467 -0.45156 0.13588 C -0.45117 0.12638 -0.44986 0.11713 -0.44843 0.1081 C -0.44804 0.10601 -0.44687 0.10509 -0.44609 0.10393 C -0.44479 0.10185 -0.44348 0.1 -0.44218 0.09838 C -0.43828 0.09328 -0.43502 0.08981 -0.43046 0.08726 C -0.42786 0.08564 -0.42526 0.08541 -0.42265 0.08449 L -0.3914 0.0956 C -0.38789 0.09676 -0.38437 0.09722 -0.38125 0.09976 C -0.36588 0.11088 -0.35299 0.12291 -0.34218 0.1456 C -0.33828 0.15347 -0.33619 0.15671 -0.33359 0.16643 C -0.33281 0.16898 -0.33268 0.17199 -0.33203 0.17476 C -0.33007 0.18101 -0.32747 0.18634 -0.32578 0.19282 C -0.325 0.1956 -0.32434 0.19838 -0.32343 0.20115 C -0.3207 0.2081 -0.31627 0.21759 -0.3125 0.22338 C -0.31106 0.22546 -0.30911 0.22662 -0.30781 0.22893 C -0.30403 0.23472 -0.30598 0.23541 -0.30234 0.23865 C -0.29921 0.24097 -0.29596 0.24305 -0.29296 0.2456 C -0.27395 0.26111 -0.29023 0.25023 -0.26796 0.26504 C -0.26562 0.26643 -0.26328 0.26805 -0.26093 0.26921 C -0.24817 0.27407 -0.22265 0.2831 -0.22265 0.2831 C -0.21861 0.28148 -0.20208 0.27731 -0.19609 0.2706 C -0.19101 0.26481 -0.18671 0.25763 -0.18203 0.25115 C -0.18151 0.24884 -0.18059 0.24652 -0.18046 0.24421 C -0.17838 0.22407 -0.1776 0.21365 -0.18281 0.19421 C -0.18437 0.18819 -0.1871 0.18356 -0.18984 0.17893 C -0.19218 0.17453 -0.19466 0.17037 -0.19765 0.16782 C -0.20104 0.16458 -0.20494 0.16435 -0.20859 0.16226 C -0.21067 0.16064 -0.21276 0.15856 -0.21484 0.15671 C -0.22369 0.15717 -0.23255 0.15648 -0.2414 0.1581 C -0.24296 0.15833 -0.25481 0.16458 -0.25703 0.16643 C -0.26067 0.16921 -0.26432 0.17268 -0.26796 0.17615 C -0.275 0.18287 -0.28151 0.19143 -0.28906 0.19699 C -0.31848 0.21828 -0.29947 0.2037 -0.34062 0.23865 C -0.35507 0.25069 -0.34908 0.24814 -0.35859 0.25115 C -0.35963 0.25208 -0.36054 0.25301 -0.36171 0.25393 C -0.36263 0.25439 -0.36367 0.25486 -0.36484 0.25532 C -0.37174 0.25717 -0.3789 0.25902 -0.38593 0.26088 L -0.42734 0.25949 C -0.43372 0.25833 -0.43984 0.25393 -0.44609 0.25115 C -0.44791 0.25023 -0.44973 0.24953 -0.45156 0.24838 C -0.46796 0.23541 -0.45911 0.24166 -0.46796 0.2331 C -0.48645 0.21481 -0.47539 0.22777 -0.49765 0.19976 C -0.5026 0.19328 -0.5125 0.18032 -0.5125 0.18032 C -0.51718 0.16782 -0.52447 0.15717 -0.52656 0.14282 C -0.52708 0.13912 -0.52747 0.13518 -0.52812 0.13171 C -0.52903 0.12592 -0.5302 0.1206 -0.53125 0.11504 C -0.53359 0.10115 -0.5332 0.10254 -0.53424 0.09143 C -0.53359 0.08125 -0.53476 0.06967 -0.53203 0.06088 C -0.5289 0.05092 -0.51575 0.02662 -0.50625 0.02476 L -0.49921 0.02338 C -0.48984 0.02569 -0.48033 0.02662 -0.47109 0.03032 C -0.46002 0.03449 -0.44921 0.04259 -0.43906 0.05115 C -0.43684 0.05277 -0.43476 0.05439 -0.43281 0.05671 C -0.42486 0.06504 -0.41393 0.08032 -0.40468 0.08588 C -0.40039 0.08819 -0.39583 0.08865 -0.3914 0.09004 C -0.38463 0.09606 -0.37786 0.10231 -0.37109 0.1081 C -0.37005 0.10879 -0.36888 0.10879 -0.36796 0.10949 C -0.36184 0.11342 -0.35625 0.11944 -0.35 0.12199 C -0.34414 0.12407 -0.33802 0.12291 -0.33203 0.12338 C -0.32356 0.12546 -0.31028 0.13032 -0.30078 0.13032 C -0.29843 0.13032 -0.29153 0.12685 -0.28984 0.12615 C -0.2845 0.12384 -0.28216 0.12338 -0.27734 0.1206 C -0.27591 0.11967 -0.2746 0.11875 -0.27343 0.11782 C -0.26835 0.11319 -0.26354 0.10833 -0.25859 0.10393 C -0.25325 0.09884 -0.25195 0.09907 -0.24609 0.08865 C -0.24049 0.0787 -0.24088 0.07963 -0.23515 0.06782 C -0.23398 0.06551 -0.2332 0.06273 -0.23203 0.06088 C -0.22721 0.05254 -0.222 0.04513 -0.21718 0.03726 C -0.21197 0.02847 -0.20794 0.02106 -0.2039 0.01088 C -0.20091 0.00324 -0.19947 -0.00417 -0.19765 -0.01274 C -0.19726 -0.01412 -0.197 -0.01551 -0.19687 -0.0169 C -0.19648 -0.01922 -0.19635 -0.02176 -0.19609 -0.02385 C -0.19427 -0.03449 -0.19361 -0.03658 -0.1914 -0.04607 L -0.19296 -0.05996 Z " pathEditMode="relative" ptsTypes="AAAAAAAAAAAAAAAAAAAAAAAAAAAAAAAAAAAAAAAAAAAAAAAAAAAAAAAAAAAAAAAAAAAAAAAAAAAAAAAAAAAAAAAAAAAAAAAAAAA">
                                      <p:cBhvr>
                                        <p:cTn id="28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fill="hold" nodeType="withEffect">
                                  <p:stCondLst>
                                    <p:cond delay="4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7695 0.21737 L -0.17695 0.21737 C -0.17747 0.19977 -0.17852 0.18889 -0.17695 0.17292 C -0.17669 0.16945 -0.1763 0.16621 -0.17539 0.1632 C -0.17461 0.15996 -0.17357 0.15741 -0.17227 0.15487 C -0.17005 0.15 -0.16797 0.14491 -0.16523 0.14098 C -0.15768 0.12917 -0.15443 0.12686 -0.14492 0.12292 C -0.14297 0.122 -0.14076 0.122 -0.13867 0.12153 C -0.12461 0.12292 -0.11042 0.12153 -0.09648 0.1257 C -0.07383 0.13218 -0.0668 0.14375 -0.04727 0.15625 C -0.04349 0.15857 -0.03945 0.1595 -0.03555 0.16181 C -0.025 0.16783 -0.02344 0.17176 -0.01289 0.17431 C -0.00859 0.17524 -0.00404 0.175 0.00039 0.1757 C 0.00378 0.17593 0.00716 0.17662 0.01055 0.17709 L 0.03086 0.17014 C 0.0332 0.16922 0.03555 0.16875 0.03789 0.16737 C 0.03919 0.16644 0.04062 0.16482 0.0418 0.1632 C 0.04635 0.15602 0.04844 0.15255 0.05117 0.14514 C 0.05273 0.14051 0.05417 0.13565 0.05586 0.13125 C 0.05833 0.12454 0.06107 0.11829 0.06367 0.11181 C 0.06575 0.10602 0.06732 0.09977 0.06914 0.09375 C 0.0694 0.09144 0.06927 0.08889 0.06992 0.08681 C 0.07044 0.0845 0.07148 0.08311 0.07227 0.08125 C 0.07383 0.07662 0.07565 0.07223 0.07682 0.06737 C 0.07799 0.0632 0.07825 0.0588 0.07917 0.05487 C 0.08008 0.05139 0.08138 0.04838 0.08229 0.04514 C 0.08529 0.03542 0.08763 0.02524 0.09088 0.01598 C 0.09219 0.01227 0.09349 0.00834 0.09479 0.00487 C 0.09766 -0.00231 0.10078 -0.00902 0.10338 -0.01597 C 0.10495 -0.02013 0.10638 -0.02453 0.10807 -0.02847 C 0.11237 -0.03842 0.11719 -0.04791 0.12135 -0.05763 C 0.12331 -0.06203 0.12943 -0.07893 0.13385 -0.08263 C 0.15404 -0.1 0.15391 -0.0956 0.17838 -0.0993 C 0.19766 -0.09791 0.21706 -0.09861 0.2362 -0.09513 C 0.24062 -0.09444 0.24453 -0.08958 0.2487 -0.0868 C 0.26263 -0.078 0.24922 -0.08796 0.26198 -0.07708 C 0.27604 -0.0655 0.26289 -0.07847 0.28385 -0.05625 C 0.28607 -0.05416 0.28841 -0.05254 0.2901 -0.0493 C 0.29219 -0.0456 0.29427 -0.04189 0.29635 -0.03819 C 0.29922 -0.03402 0.30234 -0.03055 0.30495 -0.02569 C 0.30859 -0.01944 0.31185 -0.01435 0.31432 -0.00625 C 0.31758 0.00394 0.31784 0.01019 0.31901 0.02153 C 0.31992 0.03912 0.32083 0.04167 0.31745 0.06181 C 0.31615 0.07014 0.30703 0.08982 0.30495 0.09375 C 0.30065 0.10162 0.29635 0.11042 0.29088 0.11598 C 0.2776 0.12917 0.27187 0.1375 0.25729 0.14375 C 0.25169 0.14607 0.24583 0.14653 0.2401 0.14792 C 0.23932 0.14838 0.23867 0.14931 0.23776 0.14931 C 0.20338 0.14931 0.20221 0.15602 0.17604 0.13125 C 0.17279 0.12801 0.17031 0.12292 0.16745 0.11875 C 0.16536 0.11135 0.16315 0.10394 0.1612 0.09653 C 0.15937 0.08843 0.1612 0.06899 0.16198 0.06598 C 0.16328 0.06181 0.16667 0.06227 0.16901 0.06042 C 0.17318 0.06135 0.1776 0.06088 0.18151 0.0632 C 0.1845 0.06459 0.20729 0.0838 0.20963 0.08681 C 0.21641 0.09491 0.22135 0.10741 0.22838 0.11459 C 0.23073 0.1169 0.2332 0.11899 0.23542 0.12153 C 0.23789 0.12408 0.23997 0.12732 0.24245 0.12987 C 0.24401 0.13102 0.24557 0.13172 0.24713 0.13264 L 0.26745 0.12848 C 0.26862 0.12801 0.26966 0.12755 0.27057 0.12709 C 0.27435 0.12431 0.27799 0.12153 0.28151 0.11875 C 0.28242 0.11783 0.2832 0.11713 0.28385 0.11598 C 0.28516 0.11366 0.28594 0.11135 0.28698 0.10903 C 0.28672 0.09653 0.28737 0.0838 0.2862 0.07153 C 0.28594 0.06852 0.2845 0.06621 0.28307 0.06459 C 0.27838 0.05787 0.27422 0.04815 0.26823 0.04653 C 0.26328 0.04514 0.25846 0.04329 0.25338 0.04237 C 0.24753 0.04098 0.24154 0.04028 0.23542 0.03959 C 0.21328 0.03658 0.19479 0.03727 0.17057 0.03681 C 0.15872 0.03264 0.14128 0.02871 0.12838 0.02014 C 0.11719 0.0125 0.10482 0.00857 0.09479 -0.00347 C 0.07773 -0.02453 0.0845 -0.01458 0.0737 -0.03125 C 0.07318 -0.0331 0.06432 -0.0581 0.06445 -0.06597 C 0.06458 -0.08101 0.06406 -0.09699 0.06758 -0.11041 C 0.07513 -0.1405 0.07747 -0.13194 0.0862 -0.13958 C 0.09075 -0.14375 0.09505 -0.14814 0.09948 -0.15208 C 0.11237 -0.16365 0.12331 -0.16643 0.13932 -0.17013 C 0.15026 -0.17268 0.1612 -0.17199 0.17213 -0.17291 L 0.20807 -0.17152 C 0.21602 -0.17106 0.2237 -0.16967 0.23151 -0.16875 C 0.23698 -0.16828 0.24245 -0.16782 0.24792 -0.16736 C 0.27292 -0.16018 0.23646 -0.17199 0.2737 -0.15347 C 0.27643 -0.15231 0.28932 -0.15023 0.29323 -0.1493 L 0.30338 -0.14097 C 0.30469 -0.14004 0.30612 -0.13958 0.30729 -0.13819 C 0.31016 -0.13518 0.31823 -0.12592 0.32135 -0.11875 C 0.32357 -0.11388 0.32578 -0.10879 0.3276 -0.10347 C 0.32891 -0.1 0.32969 -0.09606 0.33073 -0.09236 C 0.33359 -0.06435 0.33424 -0.06504 0.33151 -0.02291 C 0.33138 -0.02083 0.32513 -0.0074 0.32448 -0.00625 C 0.31992 0.00116 0.31081 0.01158 0.30573 0.01598 C 0.30338 0.01806 0.30052 0.01875 0.29792 0.02014 C 0.28229 0.01644 0.26302 0.01366 0.24713 0.00625 C 0.24531 0.00533 0.23333 -0.00115 0.22838 -0.00625 C 0.20547 -0.03032 0.22812 -0.00902 0.21198 -0.02152 C 0.20937 -0.02384 0.20703 -0.02685 0.20417 -0.02847 C 0.20065 -0.03078 0.19687 -0.03125 0.19323 -0.03263 C 0.18789 -0.03078 0.1832 -0.03009 0.17838 -0.0243 C 0.1737 -0.01851 0.16927 -0.01226 0.1651 -0.00486 C 0.16029 0.00371 0.1543 0.01852 0.15026 0.02987 C 0.14922 0.03287 0.14831 0.03635 0.14713 0.03959 C 0.14544 0.04422 0.14349 0.04862 0.14167 0.05348 C 0.13958 0.05926 0.13763 0.06551 0.13542 0.07153 C 0.12982 0.08681 0.1168 0.11274 0.11198 0.11875 C 0.10781 0.12385 0.10456 0.13264 0.09948 0.13403 C 0.09297 0.13565 0.09583 0.1345 0.09088 0.13681 C 0.07448 0.1345 0.05807 0.13287 0.0418 0.12987 C 0.0388 0.12917 0.03581 0.12801 0.0332 0.1257 C 0.02734 0.12037 0.02227 0.11343 0.0168 0.10764 C 0.01445 0.1051 0.01211 0.10301 0.00977 0.1007 C -0.00573 0.05741 0.01367 0.10857 -0.00195 0.0757 C -0.00313 0.07315 -0.00352 0.06991 -0.0043 0.06737 C -0.00612 0.06204 -0.00807 0.05718 -0.00977 0.05209 C -0.0138 0.04005 -0.00925 0.04375 -0.01914 0.0257 C -0.02578 0.01366 -0.03555 -0.00138 -0.04492 -0.00902 C -0.04935 -0.01273 -0.05365 -0.01643 -0.0582 -0.01875 C -0.06602 -0.02291 -0.07383 -0.02592 -0.08164 -0.02847 C -0.08477 -0.02963 -0.08789 -0.02939 -0.09102 -0.02986 C -0.09831 -0.02893 -0.10586 -0.03078 -0.11289 -0.02708 C -0.11484 -0.02615 -0.12747 -0.00879 -0.13008 -0.00347 C -0.13294 0.00209 -0.13529 0.00857 -0.13789 0.01459 C -0.13893 0.0169 -0.14037 0.01875 -0.14102 0.02153 L -0.1457 0.0382 L -0.14805 0.04653 C -0.14831 0.04931 -0.14857 0.05209 -0.14883 0.05487 C -0.14961 0.05996 -0.15091 0.06482 -0.15117 0.07014 C -0.15195 0.08565 -0.15104 0.10162 -0.15195 0.11737 C -0.15234 0.12176 -0.15404 0.1257 -0.15508 0.12987 C -0.15599 0.13287 -0.15872 0.1419 -0.16055 0.14514 C -0.16172 0.14723 -0.16315 0.14885 -0.16445 0.1507 C -0.16471 0.15209 -0.16484 0.15348 -0.16523 0.15487 C -0.16719 0.16088 -0.17148 0.17292 -0.17148 0.17292 C -0.17175 0.17477 -0.17188 0.17662 -0.17227 0.17848 C -0.17266 0.17987 -0.17344 0.18102 -0.17383 0.18264 C -0.17422 0.1838 -0.17435 0.18542 -0.17461 0.18681 C -0.17526 0.19653 -0.17643 0.20255 -0.17383 0.21181 C -0.1737 0.2125 -0.17279 0.21181 -0.17227 0.21181 " pathEditMode="relative" ptsTypes="AAAAAAAAAAAAAAAAAAAAAAAAAAAAAAAAAAAAAAAAAAAAAAAAAAAAAAAAAAAAAAAAAAAAAAAAAAAAAAAAAAAAAAAAAAAAAAAAAAAAAAAAAAAAAAAAAAAAAAAAAAAAAAAAAAAAAAAAAA">
                                      <p:cBhvr>
                                        <p:cTn id="36" dur="2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fill="hold" nodeType="withEffect">
                                  <p:stCondLst>
                                    <p:cond delay="5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088 0.41736 L -0.29088 0.41736 C -0.28854 0.41088 -0.28633 0.40417 -0.28385 0.39792 C -0.2776 0.38148 -0.28359 0.39815 -0.27838 0.38681 C -0.27708 0.38357 -0.27591 0.3801 -0.27448 0.37709 C -0.27292 0.37361 -0.26588 0.3625 -0.2651 0.36181 C -0.26224 0.35857 -0.25898 0.35672 -0.25573 0.35486 C -0.24362 0.34699 -0.24115 0.34792 -0.22604 0.34375 C -0.21536 0.34514 -0.20469 0.34537 -0.19401 0.34792 C -0.19206 0.34815 -0.18984 0.34931 -0.18854 0.35209 C -0.18698 0.35533 -0.17227 0.39306 -0.17057 0.40486 C -0.16745 0.42686 -0.16875 0.41574 -0.16667 0.4382 C -0.16693 0.4507 -0.16719 0.4632 -0.16745 0.4757 C -0.16771 0.48125 -0.16836 0.48681 -0.16823 0.49236 C -0.16719 0.56019 -0.16823 0.54699 -0.1651 0.57986 C -0.16484 0.58681 -0.16471 0.59375 -0.16432 0.6007 C -0.16419 0.60625 -0.16445 0.61204 -0.16354 0.61736 C -0.16302 0.62061 -0.16159 0.62315 -0.16042 0.6257 C -0.15768 0.63195 -0.1556 0.63959 -0.15182 0.64375 C -0.14792 0.64792 -0.14427 0.65255 -0.1401 0.65625 C -0.13841 0.65764 -0.13659 0.65834 -0.13463 0.65903 C -0.12617 0.66158 -0.11758 0.66412 -0.10885 0.66598 C -0.10469 0.6669 -0.10052 0.6669 -0.09635 0.66736 C -0.0931 0.66713 -0.07552 0.66806 -0.06979 0.66181 C -0.04349 0.63241 -0.05417 0.63264 -0.02917 0.5882 C -0.01771 0.5676 -0.02695 0.58496 -0.00651 0.53542 C -0.0043 0.52986 -0.00182 0.52431 0.00052 0.51875 C 0.00339 0.51181 0.00586 0.5044 0.00912 0.49792 C 0.01094 0.49422 0.01289 0.49074 0.01458 0.48681 C 0.0181 0.47824 0.02109 0.46898 0.02474 0.46042 C 0.02617 0.45695 0.028 0.45417 0.02943 0.4507 C 0.03216 0.44352 0.03451 0.43565 0.03724 0.42848 C 0.03841 0.425 0.03945 0.42153 0.04115 0.41875 C 0.05078 0.40162 0.06862 0.3713 0.08255 0.36598 L 0.08958 0.3632 C 0.11406 0.37037 0.1026 0.36366 0.12396 0.38264 C 0.12604 0.38449 0.12839 0.38542 0.13021 0.3882 C 0.13737 0.39838 0.1332 0.39167 0.14193 0.41181 C 0.14909 0.42848 0.14922 0.42824 0.15521 0.45486 C 0.15677 0.46204 0.1569 0.46227 0.15833 0.47014 C 0.15885 0.47338 0.15951 0.47639 0.1599 0.47986 C 0.16055 0.48542 0.16094 0.49098 0.16146 0.49653 C 0.16276 0.52824 0.16328 0.52894 0.1599 0.57431 C 0.15807 0.59653 0.15326 0.61528 0.14818 0.63542 C 0.14675 0.64098 0.14505 0.64653 0.14349 0.65209 C 0.14219 0.65625 0.13828 0.66389 0.13724 0.66598 C 0.13099 0.67709 0.12604 0.68195 0.11771 0.68959 C 0.11211 0.69468 0.10612 0.69885 0.10052 0.70348 C 0.09883 0.70486 0.09753 0.70695 0.09583 0.70764 C 0.08906 0.70996 0.08216 0.70996 0.07552 0.71181 C 0.04037 0.7213 0.06797 0.71713 0.04427 0.72014 C 0.04128 0.71922 0.01888 0.72153 0.0138 0.70486 C 0.0112 0.69653 0.00964 0.68727 0.00755 0.67848 C 0.00703 0.67199 0.00599 0.66551 0.00599 0.65903 C 0.00599 0.65023 0.00872 0.63334 0.01068 0.6257 C 0.01211 0.61991 0.0168 0.60371 0.02005 0.59653 C 0.02253 0.59074 0.02513 0.58519 0.02787 0.57986 C 0.02956 0.57639 0.03125 0.57292 0.03333 0.57014 C 0.03724 0.56412 0.04154 0.55857 0.04583 0.55348 C 0.04727 0.55162 0.04909 0.55093 0.05052 0.54931 C 0.05664 0.54167 0.06211 0.53264 0.06849 0.5257 C 0.07513 0.51829 0.08203 0.51065 0.08958 0.50625 C 0.09193 0.50486 0.09427 0.50394 0.09662 0.50209 C 0.09935 0.49977 0.10169 0.4963 0.10443 0.49375 C 0.10742 0.49074 0.11068 0.4882 0.1138 0.48542 C 0.11888 0.48056 0.12682 0.47153 0.13255 0.46736 C 0.13685 0.46412 0.14128 0.46135 0.14583 0.45903 C 0.1543 0.4544 0.16302 0.45093 0.17162 0.44653 C 0.17422 0.44491 0.17682 0.44283 0.17943 0.44098 C 0.19427 0.42917 0.20964 0.42037 0.2224 0.40209 C 0.22813 0.39375 0.2349 0.38681 0.2388 0.3757 L 0.24349 0.36181 C 0.24427 0.35533 0.2457 0.34885 0.24583 0.34236 C 0.24609 0.31736 0.24596 0.3125 0.24193 0.29514 C 0.24089 0.29074 0.2401 0.28658 0.2388 0.28264 C 0.23737 0.27848 0.2362 0.27431 0.23412 0.27153 C 0.22773 0.26297 0.22162 0.25116 0.2138 0.24931 C 0.20326 0.24653 0.21003 0.24838 0.19349 0.24236 C 0.19245 0.2426 0.1625 0.25371 0.15833 0.25764 C 0.15208 0.26297 0.14688 0.27153 0.14115 0.27848 C 0.13906 0.28079 0.1349 0.28542 0.1349 0.28542 C 0.13542 0.30278 0.13542 0.3213 0.1388 0.3382 C 0.13997 0.34422 0.14922 0.37593 0.15287 0.38542 C 0.15573 0.39306 0.15846 0.40093 0.16224 0.40764 C 0.1638 0.41042 0.1655 0.41297 0.16693 0.41598 C 0.16914 0.42084 0.17083 0.42639 0.17318 0.43125 C 0.175 0.43519 0.17734 0.43843 0.17943 0.44236 C 0.18229 0.44815 0.18451 0.45533 0.18802 0.46042 C 0.19063 0.46412 0.19336 0.46736 0.19583 0.47153 C 0.19909 0.47686 0.20352 0.4926 0.20521 0.49653 C 0.20664 0.50023 0.20925 0.50232 0.21068 0.50625 C 0.21367 0.51459 0.21537 0.52431 0.21849 0.53264 C 0.22266 0.54375 0.22083 0.53773 0.22396 0.5507 C 0.22448 0.55672 0.22487 0.56273 0.22552 0.56875 C 0.22591 0.57385 0.22708 0.57871 0.22708 0.58403 C 0.22682 0.59561 0.22591 0.60718 0.22474 0.61875 C 0.22435 0.62223 0.22318 0.62523 0.2224 0.62848 C 0.21875 0.6419 0.21393 0.65741 0.20833 0.66736 C 0.20651 0.67061 0.20443 0.67338 0.20287 0.67709 C 0.20169 0.67963 0.20156 0.68311 0.20052 0.68542 C 0.19688 0.69283 0.19271 0.69931 0.1888 0.70625 C 0.18398 0.71459 0.17956 0.72315 0.17396 0.72986 C 0.1724 0.73172 0.1707 0.73334 0.16927 0.73542 C 0.16367 0.74283 0.15807 0.75417 0.15208 0.75903 C 0.14284 0.76621 0.14727 0.7625 0.1388 0.77014 C 0.12708 0.76968 0.1151 0.77246 0.10365 0.76875 C 0.09622 0.76644 0.0901 0.75718 0.08333 0.75209 C 0.08151 0.7507 0.07969 0.75023 0.07787 0.74931 C 0.07044 0.73449 0.05925 0.71366 0.05365 0.69653 C 0.05091 0.6882 0.04922 0.67894 0.0474 0.67014 C 0.04284 0.64885 0.03971 0.62709 0.03724 0.60486 C 0.03633 0.59746 0.0362 0.59005 0.03568 0.58264 C 0.03542 0.55857 0.03477 0.53449 0.0349 0.51042 C 0.0349 0.50324 0.03581 0.46181 0.03724 0.44375 C 0.04076 0.39537 0.03659 0.46366 0.04037 0.39792 C 0.03919 0.36366 0.04427 0.35926 0.03412 0.34236 C 0.03164 0.3382 0.0293 0.33357 0.0263 0.33125 C 0.02357 0.32917 0.02057 0.33033 0.01771 0.32986 C 0.00534 0.3375 -0.00612 0.34352 -0.01745 0.35486 C -0.01979 0.35695 -0.02174 0.35996 -0.0237 0.3632 C -0.03268 0.37709 -0.04154 0.39167 -0.05026 0.40625 C -0.0612 0.42431 -0.06029 0.42338 -0.06901 0.44792 C -0.07148 0.45463 -0.07409 0.46135 -0.07604 0.46875 C -0.07747 0.47385 -0.07799 0.47986 -0.07917 0.48542 C -0.08164 0.49699 -0.08463 0.50834 -0.08698 0.52014 C -0.08919 0.53056 -0.08932 0.53635 -0.09167 0.54653 C -0.09362 0.5544 -0.0957 0.56227 -0.09792 0.57014 C -0.09909 0.57408 -0.10026 0.57778 -0.10182 0.58125 C -0.12096 0.62084 -0.11055 0.59699 -0.1276 0.6257 C -0.12943 0.62871 -0.1306 0.63241 -0.13229 0.63542 C -0.13555 0.64074 -0.13906 0.64561 -0.14245 0.6507 C -0.14349 0.65209 -0.14453 0.65371 -0.14557 0.65486 C -0.15091 0.65996 -0.17213 0.67824 -0.17604 0.67986 C -0.19115 0.68588 -0.20625 0.6926 -0.22135 0.69792 C -0.23099 0.70139 -0.24062 0.70486 -0.25026 0.70625 C -0.26823 0.70903 -0.28633 0.70741 -0.30417 0.71042 L -0.33854 0.71598 C -0.34596 0.70278 -0.34935 0.69815 -0.35417 0.6757 C -0.35625 0.66644 -0.35573 0.65625 -0.35651 0.64653 C -0.3569 0.63565 -0.35859 0.61898 -0.35573 0.60764 C -0.35325 0.59769 -0.347 0.57639 -0.34167 0.56598 C -0.33646 0.55556 -0.33229 0.5419 -0.32526 0.53542 C -0.31927 0.52986 -0.31328 0.52431 -0.30729 0.51875 C -0.30417 0.51551 -0.30117 0.51204 -0.29792 0.50903 C -0.29232 0.50371 -0.28646 0.49885 -0.28073 0.49375 C -0.27786 0.49098 -0.27213 0.48542 -0.27213 0.48542 C -0.2724 0.48079 -0.2724 0.47593 -0.27292 0.47153 C -0.27344 0.4669 -0.27708 0.46019 -0.27838 0.45764 C -0.27943 0.45556 -0.28021 0.45324 -0.28151 0.45209 C -0.28398 0.44954 -0.28659 0.44723 -0.28932 0.44653 C -0.29531 0.44468 -0.29245 0.44561 -0.29792 0.44375 C -0.29844 0.44236 -0.29961 0.44121 -0.29948 0.43959 C -0.29935 0.43473 -0.29844 0.42986 -0.29713 0.4257 C -0.29674 0.42431 -0.29557 0.42454 -0.29479 0.42431 C -0.29049 0.42199 -0.29154 0.41852 -0.29088 0.41736 Z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44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fill="hold" nodeType="withEffect">
                                  <p:stCondLst>
                                    <p:cond delay="1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4388 -0.17408 L -0.04388 -0.17408 C -0.0207 -0.23588 -0.04323 -0.17894 -0.02513 -0.21852 C -0.0207 -0.22801 -0.01641 -0.23773 -0.01263 -0.24769 C -0.01159 -0.25046 -0.01068 -0.25371 -0.00951 -0.25602 C -0.00417 -0.26713 0.00247 -0.27616 0.0069 -0.28796 C 0.00898 -0.29352 0.01094 -0.29931 0.01315 -0.30463 C 0.01406 -0.30695 0.01536 -0.30833 0.01627 -0.31019 C 0.01901 -0.31574 0.02135 -0.32153 0.02409 -0.32685 C 0.02604 -0.33079 0.02838 -0.33426 0.03034 -0.33796 C 0.03489 -0.34676 0.03919 -0.35579 0.04362 -0.36435 C 0.04596 -0.36875 0.04857 -0.37246 0.05065 -0.37685 C 0.05377 -0.3838 0.0569 -0.39097 0.06002 -0.39769 C 0.06263 -0.40324 0.06836 -0.41389 0.07096 -0.41991 C 0.07422 -0.42755 0.07591 -0.43333 0.08034 -0.43796 C 0.10078 -0.45996 0.08307 -0.43982 0.10456 -0.45602 C 0.10924 -0.45972 0.11328 -0.46482 0.11784 -0.46852 C 0.1207 -0.47083 0.12357 -0.47222 0.12643 -0.47408 C 0.147 -0.47315 0.16237 -0.47384 0.18268 -0.46574 C 0.1931 -0.46181 0.19909 -0.45116 0.2069 -0.43935 C 0.21328 -0.43009 0.22057 -0.41783 0.22487 -0.40602 C 0.22591 -0.40324 0.22721 -0.4007 0.22799 -0.39769 C 0.22956 -0.39283 0.2306 -0.3875 0.2319 -0.38241 C 0.2332 -0.37824 0.23646 -0.36945 0.23737 -0.36435 C 0.23867 -0.3581 0.23932 -0.35139 0.24049 -0.34491 C 0.24114 -0.34213 0.24219 -0.33958 0.24284 -0.33658 C 0.24453 -0.3294 0.24635 -0.32199 0.24752 -0.31435 C 0.24779 -0.31296 0.25013 -0.29838 0.25065 -0.2963 C 0.2513 -0.29468 0.25221 -0.29352 0.25299 -0.29213 C 0.25404 -0.28796 0.25482 -0.28357 0.25612 -0.27963 C 0.25885 -0.27176 0.26094 -0.26991 0.26549 -0.26574 C 0.26992 -0.26204 0.27435 -0.25833 0.27877 -0.25463 C 0.28607 -0.25787 0.29375 -0.25949 0.30065 -0.26435 C 0.30195 -0.26528 0.30338 -0.26597 0.30456 -0.26713 C 0.30859 -0.27107 0.3125 -0.27546 0.31627 -0.27963 C 0.31719 -0.28056 0.31784 -0.28171 0.31862 -0.28241 C 0.32591 -0.28912 0.3332 -0.2956 0.34049 -0.30185 C 0.3418 -0.30301 0.34323 -0.30347 0.3444 -0.30463 C 0.36601 -0.32708 0.37187 -0.33333 0.38971 -0.35741 C 0.39062 -0.3588 0.39141 -0.36019 0.39206 -0.36158 C 0.39427 -0.36574 0.39622 -0.36991 0.39831 -0.37408 C 0.39857 -0.37546 0.39896 -0.37685 0.39909 -0.37824 C 0.40247 -0.40509 0.4 -0.39144 0.40234 -0.40324 C 0.40169 -0.41528 0.40195 -0.42755 0.40065 -0.43935 C 0.40039 -0.44283 0.39857 -0.44491 0.39752 -0.44769 C 0.39349 -0.45949 0.39583 -0.45625 0.38659 -0.46852 C 0.38073 -0.47662 0.37669 -0.48102 0.37018 -0.48519 C 0.36588 -0.4882 0.36159 -0.49167 0.3569 -0.49352 C 0.34922 -0.49676 0.33047 -0.49746 0.32409 -0.49769 L 0.22331 -0.50324 C 0.19948 -0.50602 0.21159 -0.50255 0.17565 -0.52685 C 0.17305 -0.52871 0.17018 -0.53056 0.16784 -0.5338 C 0.14414 -0.56852 0.16445 -0.55116 0.13737 -0.57685 C 0.13281 -0.58148 0.1056 -0.60625 0.09596 -0.6088 C 0.06536 -0.61713 0.07891 -0.61505 0.05534 -0.61713 C 0.0457 -0.61667 0.03607 -0.6169 0.02643 -0.61574 C 0.02357 -0.61551 0.02083 -0.61366 0.01784 -0.61296 C 0.01367 -0.61227 0.0095 -0.61204 0.00534 -0.61158 C -0.00065 -0.6125 -0.00703 -0.61019 -0.01263 -0.61435 C -0.01797 -0.61852 -0.02109 -0.62917 -0.02591 -0.63519 C -0.03607 -0.64792 -0.03086 -0.64259 -0.04154 -0.65185 L -0.08841 -0.65046 C -0.08984 -0.65023 -0.08984 -0.64583 -0.09076 -0.64352 C -0.09167 -0.64074 -0.09258 -0.63773 -0.09388 -0.63519 C -0.09649 -0.62986 -0.09974 -0.62546 -0.10248 -0.61991 C -0.10365 -0.61759 -0.1043 -0.61412 -0.1056 -0.61158 C -0.11159 -0.59884 -0.11797 -0.58658 -0.12435 -0.57408 C -0.12604 -0.57083 -0.12826 -0.56806 -0.12982 -0.56435 C -0.1332 -0.55648 -0.13581 -0.54746 -0.13919 -0.53935 C -0.17005 -0.46505 -0.13945 -0.54908 -0.16419 -0.46713 C -0.17748 -0.42315 -0.17995 -0.4294 -0.19154 -0.37963 C -0.19596 -0.36065 -0.19961 -0.34121 -0.20482 -0.32269 C -0.21003 -0.30417 -0.21511 -0.28565 -0.22044 -0.26713 C -0.22682 -0.24537 -0.23086 -0.23449 -0.23763 -0.21296 C -0.24154 -0.2007 -0.24609 -0.18866 -0.24935 -0.17546 C -0.25039 -0.1713 -0.2513 -0.16713 -0.25248 -0.16296 C -0.25651 -0.14861 -0.26068 -0.13426 -0.26498 -0.11991 C -0.26589 -0.11667 -0.26706 -0.11366 -0.2681 -0.11019 C -0.26992 -0.1044 -0.27175 -0.09815 -0.27357 -0.09213 C -0.27513 -0.08704 -0.27669 -0.08218 -0.27826 -0.07685 C -0.28138 -0.06621 -0.28138 -0.06435 -0.28607 -0.05185 C -0.28737 -0.04838 -0.28932 -0.0456 -0.29076 -0.04213 C -0.29271 -0.03773 -0.29414 -0.03264 -0.29623 -0.02824 C -0.30026 -0.01968 -0.31406 0.00162 -0.31732 0.00509 C -0.31914 0.00694 -0.32096 0.00856 -0.32279 0.01065 C -0.32461 0.01273 -0.3263 0.01528 -0.32826 0.01759 C -0.33021 0.01991 -0.33594 0.02523 -0.33841 0.02731 C -0.34232 0.03009 -0.34609 0.03356 -0.35013 0.03565 C -0.35521 0.03796 -0.36055 0.03842 -0.36576 0.03981 C -0.37305 0.03634 -0.38581 0.03426 -0.39232 0.02315 C -0.39258 0.02268 -0.41133 -0.01574 -0.41341 -0.02269 C -0.41524 -0.02871 -0.41719 -0.03472 -0.41888 -0.04074 C -0.43164 -0.08611 -0.41784 -0.04051 -0.42904 -0.07685 C -0.42982 -0.08287 -0.43047 -0.08912 -0.43138 -0.09491 C -0.43255 -0.10301 -0.43516 -0.11042 -0.43529 -0.11852 C -0.43568 -0.13773 -0.43464 -0.15671 -0.43294 -0.17546 C -0.43164 -0.18912 -0.42904 -0.19074 -0.42591 -0.19908 C -0.41901 -0.21736 -0.41875 -0.22269 -0.41029 -0.23519 C -0.40964 -0.23634 -0.40873 -0.23611 -0.40794 -0.23658 C -0.39557 -0.24491 -0.40156 -0.24259 -0.39232 -0.24491 C -0.38828 -0.24491 -0.35859 -0.24398 -0.34935 -0.24213 C -0.34623 -0.24167 -0.3431 -0.24028 -0.33998 -0.23935 C -0.32448 -0.22847 -0.32279 -0.22894 -0.30873 -0.21158 C -0.30612 -0.20857 -0.30417 -0.20394 -0.30169 -0.20046 C -0.2974 -0.19468 -0.29297 -0.18889 -0.28841 -0.1838 C -0.28203 -0.17685 -0.27539 -0.17083 -0.26888 -0.16435 C -0.26198 -0.15787 -0.27175 -0.17778 -0.25716 -0.15185 C -0.24883 -0.13704 -0.25248 -0.14259 -0.23919 -0.12685 C -0.23503 -0.12222 -0.23125 -0.11597 -0.22669 -0.11296 C -0.22227 -0.11019 -0.21771 -0.10787 -0.21341 -0.10463 C -0.19675 -0.09329 -0.20859 -0.09815 -0.19232 -0.09352 C -0.14701 -0.0669 -0.19219 -0.0919 -0.1556 -0.07546 C -0.12136 -0.06042 -0.15143 -0.06991 -0.12201 -0.06158 C -0.11992 -0.0625 -0.11771 -0.0632 -0.11576 -0.06435 C -0.10456 -0.07176 -0.10365 -0.07477 -0.09232 -0.0838 C -0.09076 -0.08519 -0.08919 -0.08565 -0.08763 -0.08658 C -0.0793 -0.09213 -0.07083 -0.09722 -0.06263 -0.10324 C -0.05964 -0.10556 -0.05664 -0.1081 -0.05404 -0.11158 C -0.04896 -0.11852 -0.04323 -0.12431 -0.03998 -0.1338 C -0.03229 -0.15579 -0.03529 -0.1456 -0.0306 -0.16435 C -0.03216 -0.16528 -0.03359 -0.16644 -0.03529 -0.16713 C -0.04206 -0.17037 -0.04245 -0.17315 -0.04388 -0.17408 Z " pathEditMode="relative" ptsTypes="AAAAAAAAAAAAAAAAAAAAAAAAAAAAAAAAAAAAAAAAAAAAAAAAAAAAAAAAAAAAAAAAAAAAAAAAAAAAAAAAAAAAAAAAAAAAAAAAAAAAAAAAAAAAAAAAAAAAAAAAAA">
                                      <p:cBhvr>
                                        <p:cTn id="52" dur="2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7E88767F-1F29-4216-9FA8-C2AAC2F90FB0}"/>
              </a:ext>
            </a:extLst>
          </p:cNvPr>
          <p:cNvGrpSpPr/>
          <p:nvPr/>
        </p:nvGrpSpPr>
        <p:grpSpPr>
          <a:xfrm>
            <a:off x="3659487" y="2321894"/>
            <a:ext cx="2436513" cy="2474897"/>
            <a:chOff x="3557887" y="2424536"/>
            <a:chExt cx="2436513" cy="2474897"/>
          </a:xfrm>
        </p:grpSpPr>
        <p:pic>
          <p:nvPicPr>
            <p:cNvPr id="2054" name="Picture 6">
              <a:extLst>
                <a:ext uri="{FF2B5EF4-FFF2-40B4-BE49-F238E27FC236}">
                  <a16:creationId xmlns="" xmlns:a16="http://schemas.microsoft.com/office/drawing/2014/main" id="{00CD9826-79E5-483D-99E5-1C6DA5C76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="" xmlns:a16="http://schemas.microsoft.com/office/drawing/2014/main" id="{BCDE5BEA-7D0B-4AB4-924B-F2F4706B7E08}"/>
                </a:ext>
              </a:extLst>
            </p:cNvPr>
            <p:cNvSpPr txBox="1"/>
            <p:nvPr/>
          </p:nvSpPr>
          <p:spPr>
            <a:xfrm>
              <a:off x="3581853" y="3234109"/>
              <a:ext cx="236909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</a:t>
              </a:r>
              <a:r>
                <a:rPr lang="uk-UA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адворі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FE961223-FD47-4142-8FCD-5320A18D5FDF}"/>
              </a:ext>
            </a:extLst>
          </p:cNvPr>
          <p:cNvGrpSpPr/>
          <p:nvPr/>
        </p:nvGrpSpPr>
        <p:grpSpPr>
          <a:xfrm>
            <a:off x="1251170" y="1773146"/>
            <a:ext cx="2436513" cy="2474897"/>
            <a:chOff x="3557887" y="2424536"/>
            <a:chExt cx="2436513" cy="2474897"/>
          </a:xfrm>
        </p:grpSpPr>
        <p:pic>
          <p:nvPicPr>
            <p:cNvPr id="15" name="Picture 6">
              <a:extLst>
                <a:ext uri="{FF2B5EF4-FFF2-40B4-BE49-F238E27FC236}">
                  <a16:creationId xmlns="" xmlns:a16="http://schemas.microsoft.com/office/drawing/2014/main" id="{8DCD8754-A9EB-4CB2-A6F9-AD8BB0EB35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77EE55B3-E963-423F-A9FB-16B40B03E60A}"/>
                </a:ext>
              </a:extLst>
            </p:cNvPr>
            <p:cNvSpPr txBox="1"/>
            <p:nvPr/>
          </p:nvSpPr>
          <p:spPr>
            <a:xfrm>
              <a:off x="3848100" y="3263900"/>
              <a:ext cx="19177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</a:t>
              </a:r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іти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150FEE04-6D5E-4E22-9E37-F9EC42C441CD}"/>
              </a:ext>
            </a:extLst>
          </p:cNvPr>
          <p:cNvGrpSpPr/>
          <p:nvPr/>
        </p:nvGrpSpPr>
        <p:grpSpPr>
          <a:xfrm>
            <a:off x="8303599" y="3429000"/>
            <a:ext cx="2669201" cy="2618335"/>
            <a:chOff x="3557887" y="2424536"/>
            <a:chExt cx="2436513" cy="2474897"/>
          </a:xfrm>
        </p:grpSpPr>
        <p:pic>
          <p:nvPicPr>
            <p:cNvPr id="18" name="Picture 6">
              <a:extLst>
                <a:ext uri="{FF2B5EF4-FFF2-40B4-BE49-F238E27FC236}">
                  <a16:creationId xmlns="" xmlns:a16="http://schemas.microsoft.com/office/drawing/2014/main" id="{DEC824EA-6A85-4351-AB43-2820D9DE9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A05EC43-F524-439B-A698-2ECF256A6A60}"/>
                </a:ext>
              </a:extLst>
            </p:cNvPr>
            <p:cNvSpPr txBox="1"/>
            <p:nvPr/>
          </p:nvSpPr>
          <p:spPr>
            <a:xfrm>
              <a:off x="3694227" y="3198710"/>
              <a:ext cx="2247419" cy="727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грають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C9FFABF-7AE3-4DB5-94A8-7415D19611E1}"/>
              </a:ext>
            </a:extLst>
          </p:cNvPr>
          <p:cNvGrpSpPr/>
          <p:nvPr/>
        </p:nvGrpSpPr>
        <p:grpSpPr>
          <a:xfrm>
            <a:off x="6157613" y="2939743"/>
            <a:ext cx="2102664" cy="2105024"/>
            <a:chOff x="3557887" y="2424536"/>
            <a:chExt cx="2457154" cy="2474897"/>
          </a:xfrm>
        </p:grpSpPr>
        <p:pic>
          <p:nvPicPr>
            <p:cNvPr id="21" name="Picture 6">
              <a:extLst>
                <a:ext uri="{FF2B5EF4-FFF2-40B4-BE49-F238E27FC236}">
                  <a16:creationId xmlns="" xmlns:a16="http://schemas.microsoft.com/office/drawing/2014/main" id="{49F9CF51-3713-452E-A231-45FD6C818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3DA78A4-C2ED-4513-B31F-3A58ADC3F64D}"/>
                </a:ext>
              </a:extLst>
            </p:cNvPr>
            <p:cNvSpPr txBox="1"/>
            <p:nvPr/>
          </p:nvSpPr>
          <p:spPr>
            <a:xfrm>
              <a:off x="3577206" y="3111968"/>
              <a:ext cx="2437835" cy="904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E6CC2437-F0B7-45B1-A692-F1A030B9F1D4}"/>
              </a:ext>
            </a:extLst>
          </p:cNvPr>
          <p:cNvGrpSpPr/>
          <p:nvPr/>
        </p:nvGrpSpPr>
        <p:grpSpPr>
          <a:xfrm>
            <a:off x="7670800" y="326864"/>
            <a:ext cx="2032758" cy="1963400"/>
            <a:chOff x="3557887" y="2424536"/>
            <a:chExt cx="2436513" cy="2474897"/>
          </a:xfrm>
        </p:grpSpPr>
        <p:pic>
          <p:nvPicPr>
            <p:cNvPr id="27" name="Picture 6">
              <a:extLst>
                <a:ext uri="{FF2B5EF4-FFF2-40B4-BE49-F238E27FC236}">
                  <a16:creationId xmlns="" xmlns:a16="http://schemas.microsoft.com/office/drawing/2014/main" id="{00DDEE33-DA8E-4D30-A398-5209056F2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E7D0FB05-7945-4F59-B79A-3A1726DE466C}"/>
                </a:ext>
              </a:extLst>
            </p:cNvPr>
            <p:cNvSpPr txBox="1"/>
            <p:nvPr/>
          </p:nvSpPr>
          <p:spPr>
            <a:xfrm>
              <a:off x="3586700" y="3094391"/>
              <a:ext cx="2378886" cy="8923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весело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194912DE-6823-4AB1-B2A8-5312AF3BACD6}"/>
              </a:ext>
            </a:extLst>
          </p:cNvPr>
          <p:cNvGrpSpPr/>
          <p:nvPr/>
        </p:nvGrpSpPr>
        <p:grpSpPr>
          <a:xfrm>
            <a:off x="4716243" y="4376975"/>
            <a:ext cx="2436513" cy="2474897"/>
            <a:chOff x="3557887" y="2424536"/>
            <a:chExt cx="2436513" cy="2474897"/>
          </a:xfrm>
        </p:grpSpPr>
        <p:pic>
          <p:nvPicPr>
            <p:cNvPr id="33" name="Picture 6">
              <a:extLst>
                <a:ext uri="{FF2B5EF4-FFF2-40B4-BE49-F238E27FC236}">
                  <a16:creationId xmlns="" xmlns:a16="http://schemas.microsoft.com/office/drawing/2014/main" id="{A254F2BF-E1CA-456F-874A-17FB5F3550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8780AD4-813D-4583-BF62-EE162A06E619}"/>
                </a:ext>
              </a:extLst>
            </p:cNvPr>
            <p:cNvSpPr txBox="1"/>
            <p:nvPr/>
          </p:nvSpPr>
          <p:spPr>
            <a:xfrm>
              <a:off x="3640666" y="3175424"/>
              <a:ext cx="22079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8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сніжки</a:t>
              </a:r>
              <a:endPara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" name="Двойная волна 35"/>
          <p:cNvSpPr/>
          <p:nvPr/>
        </p:nvSpPr>
        <p:spPr>
          <a:xfrm>
            <a:off x="798163" y="5272858"/>
            <a:ext cx="10508777" cy="1429717"/>
          </a:xfrm>
          <a:prstGeom prst="doubleWave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Надворі діти весело грають в сніжки.</a:t>
            </a:r>
            <a:endParaRPr lang="ru-RU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Управляющая кнопка: настраиваемая 34">
            <a:hlinkClick r:id="" action="ppaction://noaction" highlightClick="1"/>
          </p:cNvPr>
          <p:cNvSpPr/>
          <p:nvPr/>
        </p:nvSpPr>
        <p:spPr>
          <a:xfrm>
            <a:off x="384537" y="6254469"/>
            <a:ext cx="1733266" cy="40943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перевірка</a:t>
            </a:r>
            <a:endParaRPr lang="ru-RU" dirty="0"/>
          </a:p>
        </p:txBody>
      </p:sp>
      <p:sp>
        <p:nvSpPr>
          <p:cNvPr id="37" name="Нашивка 36">
            <a:hlinkClick r:id="" action="ppaction://hlinkshowjump?jump=nextslide"/>
          </p:cNvPr>
          <p:cNvSpPr/>
          <p:nvPr/>
        </p:nvSpPr>
        <p:spPr>
          <a:xfrm>
            <a:off x="11506200" y="165675"/>
            <a:ext cx="514350" cy="5957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34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12 0.02408 L -0.00312 0.02408 C -0.00286 0.01898 -0.00273 0.01366 -0.00234 0.0088 C -0.00221 0.00671 -0.00195 0.00486 -0.00156 0.00324 C -0.00091 -0.00162 0 -0.00602 0.00078 -0.01065 C 0.00104 -0.0125 0.00104 -0.01458 0.00156 -0.0162 C 0.0026 -0.0206 0.00417 -0.02454 0.00547 -0.0287 C 0.01302 -0.05579 -0.00039 -0.01227 0.00938 -0.04398 C 0.01029 -0.04745 0.01159 -0.05046 0.0125 -0.0537 C 0.01445 -0.06111 0.01536 -0.06921 0.01797 -0.07592 C 0.01901 -0.0787 0.02018 -0.08148 0.02109 -0.08426 C 0.02174 -0.08704 0.02201 -0.09004 0.02266 -0.09259 C 0.02552 -0.10717 0.02461 -0.10092 0.02734 -0.1162 C 0.02786 -0.11944 0.02813 -0.12292 0.02891 -0.12592 C 0.03047 -0.13403 0.03255 -0.14167 0.03438 -0.14954 C 0.03542 -0.15417 0.03672 -0.15879 0.0375 -0.16342 C 0.03997 -0.17963 0.03776 -0.1669 0.04141 -0.18287 C 0.04219 -0.18657 0.04297 -0.19028 0.04375 -0.19398 C 0.04427 -0.19676 0.04466 -0.19977 0.04531 -0.20231 C 0.04622 -0.20671 0.04727 -0.21088 0.04844 -0.21481 C 0.05078 -0.22384 0.05013 -0.22037 0.05469 -0.23148 C 0.05573 -0.23426 0.05664 -0.23727 0.05781 -0.23981 C 0.0638 -0.25509 0.06263 -0.25139 0.07188 -0.26759 L 0.07422 -0.27176 C 0.08125 -0.28449 0.08333 -0.28889 0.09531 -0.30092 C 0.10794 -0.31389 0.09206 -0.29815 0.10938 -0.31342 C 0.1112 -0.31528 0.11276 -0.31782 0.11484 -0.31898 C 0.11836 -0.32129 0.12201 -0.32222 0.12578 -0.32315 C 0.13451 -0.32592 0.15521 -0.32592 0.15859 -0.32592 C 0.17839 -0.32454 0.19818 -0.3243 0.21797 -0.32176 C 0.22018 -0.32153 0.22214 -0.31944 0.22422 -0.31759 C 0.22786 -0.31481 0.23138 -0.31088 0.23516 -0.30787 C 0.23607 -0.30717 0.23724 -0.30741 0.23828 -0.30648 C 0.24141 -0.30417 0.24453 -0.30092 0.24766 -0.29815 C 0.25 -0.28518 0.2474 -0.29768 0.25859 -0.27454 C 0.26029 -0.27106 0.26133 -0.2669 0.26328 -0.26342 C 0.26914 -0.25301 0.28607 -0.2287 0.29297 -0.22454 C 0.29453 -0.22361 0.29609 -0.22315 0.29766 -0.22176 C 0.29896 -0.22083 0.30013 -0.21875 0.30156 -0.21759 C 0.30638 -0.21412 0.30951 -0.21458 0.31484 -0.21342 C 0.31927 -0.21273 0.32357 -0.21134 0.32813 -0.21065 C 0.34414 -0.20903 0.37656 -0.20648 0.37656 -0.20648 L 0.38906 -0.2037 C 0.39036 -0.20347 0.39167 -0.20301 0.39297 -0.20231 C 0.40339 -0.19745 0.41419 -0.19467 0.42422 -0.18704 C 0.43646 -0.17778 0.44961 -0.17199 0.46094 -0.15926 C 0.47044 -0.14861 0.46641 -0.15231 0.47266 -0.14676 C 0.47448 -0.14074 0.47617 -0.13472 0.47813 -0.1287 C 0.47878 -0.12639 0.47982 -0.1243 0.48047 -0.12176 C 0.48216 -0.11319 0.48398 -0.1044 0.48516 -0.09537 C 0.48685 -0.08148 0.48594 -0.08704 0.4875 -0.0787 C 0.48776 -0.075 0.48802 -0.07153 0.48828 -0.06759 C 0.4888 -0.05579 0.48984 -0.03148 0.48984 -0.03148 C 0.48906 -0.01805 0.48906 -0.0044 0.4875 0.0088 C 0.48529 0.025 0.47826 0.0382 0.47266 0.05046 C 0.46966 0.05671 0.46042 0.075 0.45781 0.07824 C 0.4319 0.1088 0.46536 0.07014 0.44531 0.09074 C 0.44154 0.09445 0.43828 0.10023 0.43438 0.10324 C 0.42982 0.10625 0.42487 0.10671 0.42031 0.1088 C 0.41549 0.11088 0.41094 0.11366 0.40625 0.11574 C 0.40052 0.11783 0.39466 0.11852 0.38906 0.1213 C 0.37044 0.12986 0.36589 0.13496 0.34922 0.15046 C 0.34076 0.1581 0.33242 0.16921 0.32266 0.16991 L 0.29531 0.1713 L 0.22891 0.13935 C 0.22214 0.13611 0.21549 0.13009 0.20859 0.13102 C 0.18242 0.1338 0.16276 0.14653 0.13984 0.16435 C 0.12904 0.17246 0.11888 0.18403 0.10781 0.19074 C 0.10469 0.19259 0.10143 0.19375 0.09844 0.1963 C 0.09193 0.20116 0.0862 0.20857 0.07969 0.21296 C 0.07409 0.21644 0.06823 0.21759 0.0625 0.21991 C 0.02904 0.23287 0.0418 0.22871 0.01328 0.23658 C 0.00247 0.24283 0.01003 0.23866 -0.01562 0.2463 C -0.02396 0.24861 -0.03229 0.25139 -0.04062 0.25324 C -0.05104 0.25509 -0.07187 0.25741 -0.07187 0.25741 C -0.09792 0.25648 -0.12409 0.25671 -0.15 0.25463 C -0.15768 0.25394 -0.17266 0.24583 -0.17969 0.24074 C -0.18229 0.23889 -0.18437 0.23611 -0.18672 0.2338 C -0.19518 0.20949 -0.19805 0.20533 -0.20234 0.17963 C -0.2168 0.09491 -0.20365 0.15787 -0.21328 0.11296 C -0.2151 0.07338 -0.21328 0.11366 -0.21484 0.08102 C -0.21615 0.05602 -0.2151 0.07292 -0.21641 0.05324 C -0.21484 0.04028 -0.21341 0.02708 -0.21172 0.01435 C -0.21159 0.01273 -0.21146 0.01134 -0.21094 0.01019 C -0.19714 -0.03241 -0.21302 0.01783 -0.20312 -0.00926 C -0.20169 -0.01342 -0.20091 -0.01805 -0.19922 -0.02176 C -0.19831 -0.0243 -0.19661 -0.02546 -0.19531 -0.02731 C -0.1888 -0.03819 -0.19128 -0.0375 -0.18281 -0.04398 C -0.17526 -0.05 -0.17331 -0.04861 -0.16406 -0.04954 C -0.15534 -0.04792 -0.13945 -0.0456 -0.13125 -0.0412 C -0.12487 -0.03796 -0.11888 -0.03148 -0.1125 -0.02731 C -0.11029 -0.02592 -0.10781 -0.02592 -0.10547 -0.02454 C -0.09844 -0.02037 -0.09154 -0.01504 -0.08437 -0.01065 C -0.08216 -0.00949 -0.07969 -0.00949 -0.07734 -0.00787 C -0.06875 -0.00254 -0.06042 0.00463 -0.05156 0.01019 C -0.04753 0.0125 -0.04336 0.01435 -0.03906 0.01574 C -0.01302 0.02292 -0.00573 0.02338 0.01719 0.02685 C 0.02214 0.02454 0.02708 0.02269 0.03203 0.01991 C 0.0349 0.01806 0.04883 0.00347 0.04922 0.00324 C 0.05339 -0.00162 0.05703 -0.00463 0.05938 -0.01204 C 0.06068 -0.01643 0.06172 -0.02454 0.0625 -0.0287 C 0.06198 -0.0412 0.06263 -0.05417 0.06094 -0.0662 C 0.06042 -0.06944 0.05807 -0.07176 0.05625 -0.07176 C 0.04909 -0.07268 0.04219 -0.06991 0.03516 -0.06898 C 0.03125 -0.06504 0.02266 -0.05671 0.02031 -0.05231 C 0.01927 -0.05046 0.01823 -0.04861 0.01719 -0.04676 C 0.01563 -0.04467 0.0138 -0.04352 0.0125 -0.0412 C 0.01146 -0.03981 0.01094 -0.0375 0.01016 -0.03565 C 0 -0.01528 0.01432 -0.04676 0.00391 -0.02315 C 0.00299 -0.0081 0.00495 -0.01273 0.00156 -0.00648 " pathEditMode="relative" ptsTypes="AAAAAAAAAAAAAAAAAAAAAAAAAAAAAAAAAAAAAAAAAAAAAAAAAAAAAAAAAAAAAAAAAAAAAAAAAAAAAAAAAAAAAAAAAAAAAAAAAAAAAAAAAAAAAA">
                                      <p:cBhvr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17526 0.11967 L 0.17526 0.11967 C 0.1737 0.11643 0.17226 0.11273 0.17057 0.10995 C 0.16966 0.10856 0.16849 0.1074 0.16745 0.10717 C 0.16198 0.10555 0.15651 0.10532 0.15104 0.1044 C 0.13854 0.10671 0.12591 0.10833 0.11354 0.11134 C 0.10312 0.11365 0.10208 0.11736 0.09167 0.12245 C 0.08958 0.12338 0.0875 0.12338 0.08542 0.12384 C 0.07969 0.12662 0.07396 0.12986 0.06823 0.13217 C 0.06328 0.13403 0.0582 0.13426 0.05338 0.13634 C 0.047 0.13889 0.04088 0.14259 0.03463 0.14606 C 0.03203 0.14722 0.02956 0.14977 0.02682 0.15023 L 0.00729 0.15301 C -0.00521 0.15115 -0.01784 0.15 -0.03021 0.14745 C -0.03268 0.14676 -0.0349 0.14444 -0.03724 0.14328 C -0.03958 0.14213 -0.04206 0.14166 -0.04427 0.14051 C -0.04909 0.1375 -0.05352 0.1331 -0.05833 0.13078 C -0.08112 0.11875 -0.07292 0.12546 -0.08412 0.11551 C -0.09753 0.07708 -0.07735 0.13356 -0.09349 0.09328 C -0.09714 0.08426 -0.10065 0.075 -0.10365 0.06551 C -0.10521 0.06041 -0.10703 0.05532 -0.10833 0.05023 C -0.10938 0.04606 -0.10977 0.04166 -0.11068 0.03773 C -0.11133 0.03426 -0.11224 0.03125 -0.11302 0.02801 C -0.11367 0.01481 -0.11628 -0.01273 -0.11302 -0.02755 C -0.1125 -0.0301 -0.10534 -0.04514 -0.10287 -0.04838 C -0.10195 -0.04977 -0.10078 -0.05023 -0.09974 -0.05116 C -0.09714 -0.0544 -0.09466 -0.05834 -0.09193 -0.06088 C -0.08998 -0.06297 -0.08776 -0.06343 -0.08568 -0.06505 C -0.08268 -0.0676 -0.08008 -0.07107 -0.07708 -0.07338 C -0.07227 -0.07755 -0.0668 -0.07963 -0.06224 -0.08449 C -0.05599 -0.09121 -0.05065 -0.0963 -0.04505 -0.10394 C -0.04193 -0.10857 -0.0388 -0.1132 -0.03568 -0.11783 C -0.03438 -0.12014 -0.03281 -0.12199 -0.03177 -0.12477 C -0.02852 -0.13426 -0.02604 -0.14422 -0.02318 -0.15394 C -0.0224 -0.15672 -0.02149 -0.15949 -0.02083 -0.16227 C -0.01979 -0.16736 -0.01901 -0.17269 -0.01771 -0.17755 C -0.01719 -0.17986 -0.01602 -0.18125 -0.01537 -0.1831 C -0.01341 -0.18866 -0.01185 -0.19445 -0.0099 -0.19977 C -0.00925 -0.20185 -0.00833 -0.20347 -0.00755 -0.20533 C -0.00547 -0.21088 -0.00365 -0.21667 -0.0013 -0.22199 C -0.00039 -0.22431 0.00078 -0.2257 0.00182 -0.22755 C 0.01107 -0.24653 0.00794 -0.24329 0.01901 -0.25949 C 0.02956 -0.27523 0.025 -0.26852 0.03307 -0.27616 C 0.03385 -0.27709 0.0388 -0.28264 0.0401 -0.2831 C 0.04232 -0.28426 0.04479 -0.28403 0.04713 -0.28449 L 0.06198 -0.27894 C 0.06302 -0.27871 0.06406 -0.27847 0.0651 -0.27755 C 0.06836 -0.27477 0.07122 -0.27107 0.07448 -0.26783 C 0.07591 -0.26644 0.0776 -0.26505 0.07917 -0.26366 C 0.08125 -0.2581 0.0832 -0.25255 0.08542 -0.24699 C 0.08633 -0.24468 0.08776 -0.24283 0.08854 -0.24005 C 0.08984 -0.23565 0.09062 -0.23102 0.09167 -0.22616 C 0.09479 -0.21088 0.09505 -0.20857 0.09713 -0.1956 C 0.09778 -0.17685 0.09883 -0.17292 0.09635 -0.15533 C 0.09492 -0.1456 0.09388 -0.1463 0.09088 -0.13866 C 0.08919 -0.13472 0.08789 -0.13033 0.0862 -0.12616 C 0.0832 -0.11922 0.0806 -0.11111 0.07682 -0.10533 C 0.06484 -0.0875 0.05833 -0.07639 0.04635 -0.06227 C 0.04323 -0.0588 0.03997 -0.05625 0.03698 -0.05255 C 0.03528 -0.0507 0.03385 -0.04792 0.03229 -0.0456 C 0.02943 -0.0419 0.02656 -0.0382 0.0237 -0.03449 C -0.0155 0.0118 0.02721 -0.03889 0.00495 -0.01505 C 0.00039 -0.01042 -0.00404 -0.0051 -0.00833 0.00023 C -0.01524 0.00833 -0.02227 0.01574 -0.02865 0.02523 C -0.03151 0.0294 -0.03425 0.03379 -0.03724 0.03773 C -0.04102 0.04259 -0.04518 0.04676 -0.04896 0.05162 C -0.05326 0.05694 -0.05716 0.06273 -0.06146 0.06828 C -0.06419 0.07176 -0.06732 0.0743 -0.07005 0.07801 C -0.08112 0.09213 -0.09115 0.10509 -0.10052 0.12245 C -0.10169 0.12453 -0.1138 0.14884 -0.11615 0.15578 C -0.11849 0.16227 -0.11992 0.1699 -0.1224 0.17662 L -0.12552 0.18495 C -0.12839 0.21944 -0.1293 0.21805 -0.12708 0.25995 C -0.12682 0.26412 -0.12552 0.26828 -0.12474 0.27245 C -0.1237 0.27778 -0.12188 0.28657 -0.12005 0.2919 C -0.11771 0.29815 -0.11537 0.30347 -0.11224 0.30856 C -0.11068 0.31088 -0.10938 0.31365 -0.10755 0.31551 C -0.10143 0.32153 -0.09518 0.32685 -0.0888 0.33217 C -0.08711 0.33333 -0.08516 0.33356 -0.08333 0.33495 C -0.07682 0.33912 -0.07044 0.34444 -0.0638 0.34884 C -0.06185 0.35 -0.05977 0.35115 -0.05755 0.35162 C -0.05026 0.35254 -0.04297 0.35254 -0.03568 0.35301 C -0.03099 0.35254 -0.02617 0.35324 -0.02162 0.35162 C -0.01862 0.35046 -0.01589 0.34699 -0.01302 0.34467 C -0.00716 0.33935 -0.00482 0.33657 0.00026 0.3294 C 0.00104 0.32801 0.00169 0.32639 0.0026 0.32523 C 0.0043 0.32222 0.00625 0.31967 0.00807 0.3169 C 0.01068 0.3125 0.01719 0.29977 0.01823 0.29745 C 0.02161 0.28958 0.02786 0.27315 0.03073 0.26273 C 0.03138 0.25995 0.03164 0.25694 0.03229 0.2544 C 0.0332 0.24953 0.0345 0.24514 0.03542 0.24051 C 0.03724 0.22986 0.03841 0.21898 0.0401 0.20856 C 0.04219 0.1949 0.04297 0.19213 0.04557 0.17801 C 0.04635 0.17338 0.04674 0.16852 0.04792 0.16412 C 0.04909 0.15903 0.05104 0.15486 0.0526 0.15023 C 0.05338 0.14745 0.05403 0.14444 0.05495 0.1419 C 0.0556 0.13981 0.05664 0.13819 0.05729 0.13634 C 0.05794 0.13403 0.05794 0.13125 0.05885 0.1294 C 0.06107 0.12407 0.06406 0.12014 0.06667 0.11551 C 0.0694 0.11041 0.06966 0.10949 0.07292 0.10578 C 0.07409 0.10416 0.07539 0.10278 0.07682 0.10162 C 0.07747 0.10092 0.07838 0.10069 0.07917 0.10023 C 0.08125 0.09884 0.08333 0.09745 0.08542 0.09606 C 0.09557 0.09699 0.10573 0.09722 0.11588 0.09884 C 0.13281 0.10115 0.1164 0.1 0.12838 0.10578 C 0.1306 0.10671 0.13307 0.10671 0.13542 0.10717 C 0.14206 0.11296 0.13789 0.11018 0.15104 0.11134 L 0.1737 0.11273 " pathEditMode="relative" ptsTypes="AAAAAAAAAAAAAAAAAAAAAAAAAAAAAAAAAAAAAAAAAAAAAAAAAAAAAAAAAAAAAAAAAAAAAAAAAAAAAAAAAAAAAAAAAAAAAAAAAAAAAAAAAAAA">
                                      <p:cBhvr>
                                        <p:cTn id="20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fill="hold" nodeType="withEffect">
                                  <p:stCondLst>
                                    <p:cond delay="8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36667 -0.11875 L -0.36667 -0.11875 C -0.36224 -0.12384 -0.35821 -0.13055 -0.35339 -0.13403 C -0.34688 -0.13866 -0.35118 -0.13588 -0.34245 -0.13958 C -0.32657 -0.14606 -0.33399 -0.14398 -0.3237 -0.14653 C -0.28555 -0.14282 -0.30274 -0.15602 -0.29167 -0.13819 C -0.29011 -0.13588 -0.28855 -0.13356 -0.28698 -0.13125 C -0.2862 -0.12847 -0.28542 -0.12569 -0.28464 -0.12291 C -0.28138 -0.11273 -0.28295 -0.11967 -0.28151 -0.1118 C -0.28125 -0.08958 -0.28112 -0.06736 -0.28073 -0.04514 C -0.2806 -0.04236 -0.28034 -0.03958 -0.27995 -0.0368 C -0.27956 -0.03449 -0.27878 -0.03217 -0.27839 -0.02986 C -0.278 -0.02754 -0.278 -0.02523 -0.27761 -0.02291 C -0.27696 -0.02037 -0.27605 -0.01828 -0.27526 -0.01597 C -0.27344 -0.01134 -0.26966 -0.00208 -0.26745 0.00209 C -0.26641 0.00371 -0.2655 0.00533 -0.26433 0.00625 C -0.26224 0.00764 -0.25808 0.00903 -0.25808 0.00903 C -0.24922 0.00579 -0.24024 0.00278 -0.23151 -0.00069 C -0.23008 -0.00139 -0.22865 -0.00208 -0.22761 -0.00347 C -0.22344 -0.00856 -0.22006 -0.01551 -0.21589 -0.02014 C -0.20313 -0.03449 -0.20105 -0.03565 -0.19167 -0.04236 C -0.1823 -0.03866 -0.17136 -0.0412 -0.16355 -0.03125 C -0.16172 -0.02893 -0.15964 -0.02708 -0.15808 -0.0243 C -0.15287 -0.01504 -0.14961 -0.0081 -0.14714 0.00347 C -0.14597 0.00857 -0.14532 0.01459 -0.1448 0.02014 C -0.14532 0.0419 -0.14558 0.06366 -0.14636 0.08542 C -0.14636 0.08773 -0.14662 0.09005 -0.14714 0.09236 C -0.14766 0.09491 -0.1487 0.09676 -0.14948 0.09931 C -0.15026 0.10185 -0.15078 0.10509 -0.15183 0.10764 C -0.15417 0.11389 -0.1573 0.11922 -0.15964 0.1257 C -0.16693 0.14653 -0.16042 0.12894 -0.17292 0.15764 C -0.17748 0.16829 -0.17969 0.17709 -0.1862 0.18681 C -0.19167 0.19514 -0.19584 0.20232 -0.20183 0.20903 C -0.20352 0.21088 -0.20534 0.21273 -0.2073 0.21459 C -0.2168 0.22361 -0.22839 0.23172 -0.23855 0.23542 C -0.24284 0.23681 -0.24753 0.23866 -0.25183 0.23959 C -0.25534 0.24028 -0.25912 0.24051 -0.26276 0.24097 C -0.2724 0.24051 -0.28216 0.24236 -0.29167 0.23959 C -0.31524 0.23218 -0.31927 0.225 -0.33698 0.20625 C -0.33802 0.20394 -0.33933 0.20185 -0.34011 0.19931 C -0.3444 0.18426 -0.3448 0.17963 -0.34714 0.16459 C -0.34805 0.13704 -0.34883 0.14398 -0.3448 0.11181 C -0.34453 0.10972 -0.34388 0.10787 -0.34323 0.10625 C -0.34076 0.10047 -0.33802 0.09491 -0.33542 0.08959 C -0.33334 0.08565 -0.33138 0.08172 -0.32917 0.07847 C -0.32487 0.07222 -0.31836 0.06759 -0.31355 0.06459 C -0.31146 0.0632 -0.30938 0.06273 -0.3073 0.06181 C -0.30078 0.06227 -0.29414 0.06134 -0.28776 0.0632 C -0.27943 0.06551 -0.27162 0.0706 -0.26355 0.07431 C -0.26224 0.07477 -0.26094 0.07523 -0.25964 0.0757 C -0.25339 0.08403 -0.24701 0.09213 -0.24089 0.1007 C -0.23894 0.10324 -0.23711 0.10602 -0.23542 0.10903 C -0.23216 0.11482 -0.2293 0.1213 -0.22605 0.12709 C -0.22513 0.12871 -0.22383 0.12963 -0.22292 0.13125 C -0.22019 0.13565 -0.21784 0.14074 -0.21511 0.14514 C -0.20873 0.15486 -0.19284 0.17639 -0.18542 0.18403 C -0.18269 0.18658 -0.17956 0.18704 -0.17683 0.18959 C -0.15756 0.20648 -0.16953 0.2007 -0.16042 0.20486 C -0.15521 0.21181 -0.15 0.21875 -0.1448 0.2257 C -0.14349 0.22709 -0.14219 0.22871 -0.14089 0.22986 C -0.12357 0.24375 -0.11133 0.2507 -0.09089 0.25764 C -0.08672 0.25903 -0.08256 0.26065 -0.07839 0.26181 C -0.0724 0.26297 -0.06641 0.26343 -0.06042 0.26459 C -0.05599 0.26528 -0.05157 0.26667 -0.04714 0.26736 C -0.0362 0.26898 -0.01433 0.27153 -0.01433 0.27153 L 0.03489 0.26042 C 0.0431 0.2581 0.07109 0.24259 0.07161 0.24236 C 0.09166 0.21297 0.08073 0.23426 0.08724 0.21459 C 0.09088 0.20371 0.09817 0.18264 0.09817 0.18264 C 0.09895 0.17709 0.10039 0.17153 0.10052 0.16597 C 0.10078 0.15695 0.10026 0.14815 0.09895 0.13959 C 0.09726 0.12755 0.09101 0.11459 0.08645 0.10625 C 0.07838 0.09097 0.07135 0.08334 0.05989 0.07431 C 0.05026 0.06667 0.04036 0.05996 0.0302 0.05486 C 0.02395 0.05162 -0.00118 0.05093 -0.00495 0.0507 C -0.01589 0.05162 -0.02696 0.05047 -0.03776 0.05347 C -0.04089 0.05417 -0.04336 0.05949 -0.04636 0.06181 C -0.04961 0.06412 -0.05313 0.06505 -0.05651 0.06736 C -0.06563 0.07384 -0.08269 0.09375 -0.08776 0.1007 C -0.08985 0.10347 -0.0918 0.10648 -0.09401 0.10903 C -0.09701 0.1125 -0.10039 0.11505 -0.10339 0.11875 C -0.11003 0.12709 -0.11576 0.13773 -0.12292 0.14514 C -0.13972 0.16227 -0.13659 0.15949 -0.15105 0.16736 C -0.18047 0.16158 -0.20847 0.16158 -0.2362 0.14236 C -0.2418 0.13843 -0.24662 0.13125 -0.25183 0.1257 L -0.2612 0.10486 C -0.26237 0.10209 -0.26433 0.09977 -0.26511 0.09653 C -0.26888 0.08009 -0.27006 0.07732 -0.27214 0.05903 C -0.27526 0.03102 -0.27266 0.03773 -0.27683 0.01736 C -0.27748 0.01389 -0.27826 0.01088 -0.27917 0.00764 C -0.28008 0.00394 -0.28099 -2.22222E-6 -0.2823 -0.00347 C -0.28503 -0.01157 -0.28933 -0.02176 -0.29323 -0.02847 C -0.30078 -0.0419 -0.30013 -0.04004 -0.30886 -0.0493 C -0.3125 -0.04838 -0.31641 -0.0493 -0.3198 -0.04653 C -0.32422 -0.04259 -0.32748 -0.03541 -0.33151 -0.02986 C -0.33412 -0.02616 -0.33789 -0.02129 -0.34089 -0.01875 C -0.3444 -0.01574 -0.34818 -0.01342 -0.35183 -0.01041 C -0.35261 -0.00972 -0.35313 -0.0081 -0.35417 -0.00764 C -0.35925 -0.00578 -0.36459 -0.00486 -0.3698 -0.00347 C -0.3737 -0.00578 -0.378 -0.00671 -0.38151 -0.01041 C -0.38646 -0.01597 -0.38659 -0.02546 -0.38776 -0.03403 C -0.3892 -0.04629 -0.38776 -0.03588 -0.3892 -0.04653 C -0.38776 -0.06504 -0.38881 -0.06551 -0.38386 -0.08125 C -0.38295 -0.08379 -0.38164 -0.08588 -0.38073 -0.08819 C -0.37956 -0.09097 -0.37878 -0.09398 -0.37761 -0.09653 C -0.37539 -0.10139 -0.37045 -0.10903 -0.36901 -0.11597 C -0.36862 -0.11736 -0.36706 -0.11828 -0.36667 -0.11875 Z " pathEditMode="relative" ptsTypes="AAAAAAAAAAAAAAAAAAAAAAAAAAAAAAAAAAAAAAAAAAAAAAAAAAAAAAAAAAAAAAAAAAAAAAAAAAAAAAAAAAAAAAAAAAAAAAAAAAAAAAAAAAA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fill="hold" nodeType="withEffect">
                                  <p:stCondLst>
                                    <p:cond delay="3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9296 -0.05996 L -0.19296 -0.05996 C -0.20729 -0.05903 -0.21067 -0.06297 -0.22187 -0.04885 C -0.22408 -0.04607 -0.22552 -0.04144 -0.22734 -0.03774 C -0.2289 -0.0294 -0.22721 -0.03797 -0.23046 -0.02524 C -0.23125 -0.02223 -0.23151 -0.01852 -0.23281 -0.01551 C -0.23502 -0.01019 -0.23984 -0.00209 -0.24375 0.00254 C -0.24726 0.00671 -0.25117 0.01018 -0.25468 0.01504 C -0.26002 0.02222 -0.26484 0.03125 -0.27031 0.03865 C -0.27135 0.04004 -0.27239 0.0412 -0.27343 0.04282 C -0.2763 0.04722 -0.27903 0.05208 -0.28203 0.05671 C -0.28398 0.05949 -0.28619 0.06203 -0.28828 0.06504 C -0.29518 0.07546 -0.30039 0.08518 -0.30703 0.09699 C -0.30859 0.09976 -0.31015 0.10231 -0.31171 0.10532 C -0.3138 0.10949 -0.31588 0.11342 -0.31796 0.11782 C -0.31914 0.12037 -0.31979 0.12361 -0.32109 0.12615 C -0.32187 0.12777 -0.32317 0.1287 -0.32421 0.13032 C -0.34088 0.15763 -0.32434 0.13379 -0.33515 0.14699 C -0.33723 0.14953 -0.33932 0.15231 -0.3414 0.15532 C -0.34244 0.15694 -0.34322 0.15926 -0.34453 0.16088 C -0.35273 0.1706 -0.35533 0.16967 -0.36484 0.17754 C -0.3677 0.17986 -0.37031 0.18333 -0.37343 0.18449 C -0.38059 0.18657 -0.39531 0.18726 -0.39531 0.18726 C -0.40781 0.18588 -0.4207 0.18958 -0.43281 0.1831 C -0.43958 0.17916 -0.44921 0.1581 -0.44921 0.1581 C -0.45052 0.15069 -0.45182 0.14467 -0.45156 0.13588 C -0.45117 0.12638 -0.44986 0.11713 -0.44843 0.1081 C -0.44804 0.10601 -0.44687 0.10509 -0.44609 0.10393 C -0.44479 0.10185 -0.44348 0.1 -0.44218 0.09838 C -0.43828 0.09328 -0.43502 0.08981 -0.43046 0.08726 C -0.42786 0.08564 -0.42526 0.08541 -0.42265 0.08449 L -0.3914 0.0956 C -0.38789 0.09676 -0.38437 0.09722 -0.38125 0.09976 C -0.36588 0.11088 -0.35299 0.12291 -0.34218 0.1456 C -0.33828 0.15347 -0.33619 0.15671 -0.33359 0.16643 C -0.33281 0.16898 -0.33268 0.17199 -0.33203 0.17476 C -0.33007 0.18101 -0.32747 0.18634 -0.32578 0.19282 C -0.325 0.1956 -0.32434 0.19838 -0.32343 0.20115 C -0.3207 0.2081 -0.31627 0.21759 -0.3125 0.22338 C -0.31106 0.22546 -0.30911 0.22662 -0.30781 0.22893 C -0.30403 0.23472 -0.30598 0.23541 -0.30234 0.23865 C -0.29921 0.24097 -0.29596 0.24305 -0.29296 0.2456 C -0.27395 0.26111 -0.29023 0.25023 -0.26796 0.26504 C -0.26562 0.26643 -0.26328 0.26805 -0.26093 0.26921 C -0.24817 0.27407 -0.22265 0.2831 -0.22265 0.2831 C -0.21861 0.28148 -0.20208 0.27731 -0.19609 0.2706 C -0.19101 0.26481 -0.18671 0.25763 -0.18203 0.25115 C -0.18151 0.24884 -0.18059 0.24652 -0.18046 0.24421 C -0.17838 0.22407 -0.1776 0.21365 -0.18281 0.19421 C -0.18437 0.18819 -0.1871 0.18356 -0.18984 0.17893 C -0.19218 0.17453 -0.19466 0.17037 -0.19765 0.16782 C -0.20104 0.16458 -0.20494 0.16435 -0.20859 0.16226 C -0.21067 0.16064 -0.21276 0.15856 -0.21484 0.15671 C -0.22369 0.15717 -0.23255 0.15648 -0.2414 0.1581 C -0.24296 0.15833 -0.25481 0.16458 -0.25703 0.16643 C -0.26067 0.16921 -0.26432 0.17268 -0.26796 0.17615 C -0.275 0.18287 -0.28151 0.19143 -0.28906 0.19699 C -0.31848 0.21828 -0.29947 0.2037 -0.34062 0.23865 C -0.35507 0.25069 -0.34908 0.24814 -0.35859 0.25115 C -0.35963 0.25208 -0.36054 0.25301 -0.36171 0.25393 C -0.36263 0.25439 -0.36367 0.25486 -0.36484 0.25532 C -0.37174 0.25717 -0.3789 0.25902 -0.38593 0.26088 L -0.42734 0.25949 C -0.43372 0.25833 -0.43984 0.25393 -0.44609 0.25115 C -0.44791 0.25023 -0.44973 0.24953 -0.45156 0.24838 C -0.46796 0.23541 -0.45911 0.24166 -0.46796 0.2331 C -0.48645 0.21481 -0.47539 0.22777 -0.49765 0.19976 C -0.5026 0.19328 -0.5125 0.18032 -0.5125 0.18032 C -0.51718 0.16782 -0.52447 0.15717 -0.52656 0.14282 C -0.52708 0.13912 -0.52747 0.13518 -0.52812 0.13171 C -0.52903 0.12592 -0.5302 0.1206 -0.53125 0.11504 C -0.53359 0.10115 -0.5332 0.10254 -0.53424 0.09143 C -0.53359 0.08125 -0.53476 0.06967 -0.53203 0.06088 C -0.5289 0.05092 -0.51575 0.02662 -0.50625 0.02476 L -0.49921 0.02338 C -0.48984 0.02569 -0.48033 0.02662 -0.47109 0.03032 C -0.46002 0.03449 -0.44921 0.04259 -0.43906 0.05115 C -0.43684 0.05277 -0.43476 0.05439 -0.43281 0.05671 C -0.42486 0.06504 -0.41393 0.08032 -0.40468 0.08588 C -0.40039 0.08819 -0.39583 0.08865 -0.3914 0.09004 C -0.38463 0.09606 -0.37786 0.10231 -0.37109 0.1081 C -0.37005 0.10879 -0.36888 0.10879 -0.36796 0.10949 C -0.36184 0.11342 -0.35625 0.11944 -0.35 0.12199 C -0.34414 0.12407 -0.33802 0.12291 -0.33203 0.12338 C -0.32356 0.12546 -0.31028 0.13032 -0.30078 0.13032 C -0.29843 0.13032 -0.29153 0.12685 -0.28984 0.12615 C -0.2845 0.12384 -0.28216 0.12338 -0.27734 0.1206 C -0.27591 0.11967 -0.2746 0.11875 -0.27343 0.11782 C -0.26835 0.11319 -0.26354 0.10833 -0.25859 0.10393 C -0.25325 0.09884 -0.25195 0.09907 -0.24609 0.08865 C -0.24049 0.0787 -0.24088 0.07963 -0.23515 0.06782 C -0.23398 0.06551 -0.2332 0.06273 -0.23203 0.06088 C -0.22721 0.05254 -0.222 0.04513 -0.21718 0.03726 C -0.21197 0.02847 -0.20794 0.02106 -0.2039 0.01088 C -0.20091 0.00324 -0.19947 -0.00417 -0.19765 -0.01274 C -0.19726 -0.01412 -0.197 -0.01551 -0.19687 -0.0169 C -0.19648 -0.01922 -0.19635 -0.02176 -0.19609 -0.02385 C -0.19427 -0.03449 -0.19361 -0.03658 -0.1914 -0.04607 L -0.19296 -0.05996 Z " pathEditMode="relative" ptsTypes="AAAAAAAAAAAAAAAAAAAAAAAAAAAAAAAAAAAAAAAAAAAAAAAAAAAAAAAAAAAAAAAAAAAAAAAAAAAAAAAAAAAAAAAAAAAAAAAAAAA">
                                      <p:cBhvr>
                                        <p:cTn id="36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fill="hold" nodeType="withEffect">
                                  <p:stCondLst>
                                    <p:cond delay="5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088 0.41736 L -0.29088 0.41736 C -0.28854 0.41088 -0.28633 0.40417 -0.28385 0.39792 C -0.2776 0.38148 -0.28359 0.39815 -0.27838 0.38681 C -0.27708 0.38357 -0.27591 0.3801 -0.27448 0.37709 C -0.27292 0.37361 -0.26588 0.3625 -0.2651 0.36181 C -0.26224 0.35857 -0.25898 0.35672 -0.25573 0.35486 C -0.24362 0.34699 -0.24115 0.34792 -0.22604 0.34375 C -0.21536 0.34514 -0.20469 0.34537 -0.19401 0.34792 C -0.19206 0.34815 -0.18984 0.34931 -0.18854 0.35209 C -0.18698 0.35533 -0.17227 0.39306 -0.17057 0.40486 C -0.16745 0.42686 -0.16875 0.41574 -0.16667 0.4382 C -0.16693 0.4507 -0.16719 0.4632 -0.16745 0.4757 C -0.16771 0.48125 -0.16836 0.48681 -0.16823 0.49236 C -0.16719 0.56019 -0.16823 0.54699 -0.1651 0.57986 C -0.16484 0.58681 -0.16471 0.59375 -0.16432 0.6007 C -0.16419 0.60625 -0.16445 0.61204 -0.16354 0.61736 C -0.16302 0.62061 -0.16159 0.62315 -0.16042 0.6257 C -0.15768 0.63195 -0.1556 0.63959 -0.15182 0.64375 C -0.14792 0.64792 -0.14427 0.65255 -0.1401 0.65625 C -0.13841 0.65764 -0.13659 0.65834 -0.13463 0.65903 C -0.12617 0.66158 -0.11758 0.66412 -0.10885 0.66598 C -0.10469 0.6669 -0.10052 0.6669 -0.09635 0.66736 C -0.0931 0.66713 -0.07552 0.66806 -0.06979 0.66181 C -0.04349 0.63241 -0.05417 0.63264 -0.02917 0.5882 C -0.01771 0.5676 -0.02695 0.58496 -0.00651 0.53542 C -0.0043 0.52986 -0.00182 0.52431 0.00052 0.51875 C 0.00339 0.51181 0.00586 0.5044 0.00912 0.49792 C 0.01094 0.49422 0.01289 0.49074 0.01458 0.48681 C 0.0181 0.47824 0.02109 0.46898 0.02474 0.46042 C 0.02617 0.45695 0.028 0.45417 0.02943 0.4507 C 0.03216 0.44352 0.03451 0.43565 0.03724 0.42848 C 0.03841 0.425 0.03945 0.42153 0.04115 0.41875 C 0.05078 0.40162 0.06862 0.3713 0.08255 0.36598 L 0.08958 0.3632 C 0.11406 0.37037 0.1026 0.36366 0.12396 0.38264 C 0.12604 0.38449 0.12839 0.38542 0.13021 0.3882 C 0.13737 0.39838 0.1332 0.39167 0.14193 0.41181 C 0.14909 0.42848 0.14922 0.42824 0.15521 0.45486 C 0.15677 0.46204 0.1569 0.46227 0.15833 0.47014 C 0.15885 0.47338 0.15951 0.47639 0.1599 0.47986 C 0.16055 0.48542 0.16094 0.49098 0.16146 0.49653 C 0.16276 0.52824 0.16328 0.52894 0.1599 0.57431 C 0.15807 0.59653 0.15326 0.61528 0.14818 0.63542 C 0.14675 0.64098 0.14505 0.64653 0.14349 0.65209 C 0.14219 0.65625 0.13828 0.66389 0.13724 0.66598 C 0.13099 0.67709 0.12604 0.68195 0.11771 0.68959 C 0.11211 0.69468 0.10612 0.69885 0.10052 0.70348 C 0.09883 0.70486 0.09753 0.70695 0.09583 0.70764 C 0.08906 0.70996 0.08216 0.70996 0.07552 0.71181 C 0.04037 0.7213 0.06797 0.71713 0.04427 0.72014 C 0.04128 0.71922 0.01888 0.72153 0.0138 0.70486 C 0.0112 0.69653 0.00964 0.68727 0.00755 0.67848 C 0.00703 0.67199 0.00599 0.66551 0.00599 0.65903 C 0.00599 0.65023 0.00872 0.63334 0.01068 0.6257 C 0.01211 0.61991 0.0168 0.60371 0.02005 0.59653 C 0.02253 0.59074 0.02513 0.58519 0.02787 0.57986 C 0.02956 0.57639 0.03125 0.57292 0.03333 0.57014 C 0.03724 0.56412 0.04154 0.55857 0.04583 0.55348 C 0.04727 0.55162 0.04909 0.55093 0.05052 0.54931 C 0.05664 0.54167 0.06211 0.53264 0.06849 0.5257 C 0.07513 0.51829 0.08203 0.51065 0.08958 0.50625 C 0.09193 0.50486 0.09427 0.50394 0.09662 0.50209 C 0.09935 0.49977 0.10169 0.4963 0.10443 0.49375 C 0.10742 0.49074 0.11068 0.4882 0.1138 0.48542 C 0.11888 0.48056 0.12682 0.47153 0.13255 0.46736 C 0.13685 0.46412 0.14128 0.46135 0.14583 0.45903 C 0.1543 0.4544 0.16302 0.45093 0.17162 0.44653 C 0.17422 0.44491 0.17682 0.44283 0.17943 0.44098 C 0.19427 0.42917 0.20964 0.42037 0.2224 0.40209 C 0.22813 0.39375 0.2349 0.38681 0.2388 0.3757 L 0.24349 0.36181 C 0.24427 0.35533 0.2457 0.34885 0.24583 0.34236 C 0.24609 0.31736 0.24596 0.3125 0.24193 0.29514 C 0.24089 0.29074 0.2401 0.28658 0.2388 0.28264 C 0.23737 0.27848 0.2362 0.27431 0.23412 0.27153 C 0.22773 0.26297 0.22162 0.25116 0.2138 0.24931 C 0.20326 0.24653 0.21003 0.24838 0.19349 0.24236 C 0.19245 0.2426 0.1625 0.25371 0.15833 0.25764 C 0.15208 0.26297 0.14688 0.27153 0.14115 0.27848 C 0.13906 0.28079 0.1349 0.28542 0.1349 0.28542 C 0.13542 0.30278 0.13542 0.3213 0.1388 0.3382 C 0.13997 0.34422 0.14922 0.37593 0.15287 0.38542 C 0.15573 0.39306 0.15846 0.40093 0.16224 0.40764 C 0.1638 0.41042 0.1655 0.41297 0.16693 0.41598 C 0.16914 0.42084 0.17083 0.42639 0.17318 0.43125 C 0.175 0.43519 0.17734 0.43843 0.17943 0.44236 C 0.18229 0.44815 0.18451 0.45533 0.18802 0.46042 C 0.19063 0.46412 0.19336 0.46736 0.19583 0.47153 C 0.19909 0.47686 0.20352 0.4926 0.20521 0.49653 C 0.20664 0.50023 0.20925 0.50232 0.21068 0.50625 C 0.21367 0.51459 0.21537 0.52431 0.21849 0.53264 C 0.22266 0.54375 0.22083 0.53773 0.22396 0.5507 C 0.22448 0.55672 0.22487 0.56273 0.22552 0.56875 C 0.22591 0.57385 0.22708 0.57871 0.22708 0.58403 C 0.22682 0.59561 0.22591 0.60718 0.22474 0.61875 C 0.22435 0.62223 0.22318 0.62523 0.2224 0.62848 C 0.21875 0.6419 0.21393 0.65741 0.20833 0.66736 C 0.20651 0.67061 0.20443 0.67338 0.20287 0.67709 C 0.20169 0.67963 0.20156 0.68311 0.20052 0.68542 C 0.19688 0.69283 0.19271 0.69931 0.1888 0.70625 C 0.18398 0.71459 0.17956 0.72315 0.17396 0.72986 C 0.1724 0.73172 0.1707 0.73334 0.16927 0.73542 C 0.16367 0.74283 0.15807 0.75417 0.15208 0.75903 C 0.14284 0.76621 0.14727 0.7625 0.1388 0.77014 C 0.12708 0.76968 0.1151 0.77246 0.10365 0.76875 C 0.09622 0.76644 0.0901 0.75718 0.08333 0.75209 C 0.08151 0.7507 0.07969 0.75023 0.07787 0.74931 C 0.07044 0.73449 0.05925 0.71366 0.05365 0.69653 C 0.05091 0.6882 0.04922 0.67894 0.0474 0.67014 C 0.04284 0.64885 0.03971 0.62709 0.03724 0.60486 C 0.03633 0.59746 0.0362 0.59005 0.03568 0.58264 C 0.03542 0.55857 0.03477 0.53449 0.0349 0.51042 C 0.0349 0.50324 0.03581 0.46181 0.03724 0.44375 C 0.04076 0.39537 0.03659 0.46366 0.04037 0.39792 C 0.03919 0.36366 0.04427 0.35926 0.03412 0.34236 C 0.03164 0.3382 0.0293 0.33357 0.0263 0.33125 C 0.02357 0.32917 0.02057 0.33033 0.01771 0.32986 C 0.00534 0.3375 -0.00612 0.34352 -0.01745 0.35486 C -0.01979 0.35695 -0.02174 0.35996 -0.0237 0.3632 C -0.03268 0.37709 -0.04154 0.39167 -0.05026 0.40625 C -0.0612 0.42431 -0.06029 0.42338 -0.06901 0.44792 C -0.07148 0.45463 -0.07409 0.46135 -0.07604 0.46875 C -0.07747 0.47385 -0.07799 0.47986 -0.07917 0.48542 C -0.08164 0.49699 -0.08463 0.50834 -0.08698 0.52014 C -0.08919 0.53056 -0.08932 0.53635 -0.09167 0.54653 C -0.09362 0.5544 -0.0957 0.56227 -0.09792 0.57014 C -0.09909 0.57408 -0.10026 0.57778 -0.10182 0.58125 C -0.12096 0.62084 -0.11055 0.59699 -0.1276 0.6257 C -0.12943 0.62871 -0.1306 0.63241 -0.13229 0.63542 C -0.13555 0.64074 -0.13906 0.64561 -0.14245 0.6507 C -0.14349 0.65209 -0.14453 0.65371 -0.14557 0.65486 C -0.15091 0.65996 -0.17213 0.67824 -0.17604 0.67986 C -0.19115 0.68588 -0.20625 0.6926 -0.22135 0.69792 C -0.23099 0.70139 -0.24062 0.70486 -0.25026 0.70625 C -0.26823 0.70903 -0.28633 0.70741 -0.30417 0.71042 L -0.33854 0.71598 C -0.34596 0.70278 -0.34935 0.69815 -0.35417 0.6757 C -0.35625 0.66644 -0.35573 0.65625 -0.35651 0.64653 C -0.3569 0.63565 -0.35859 0.61898 -0.35573 0.60764 C -0.35325 0.59769 -0.347 0.57639 -0.34167 0.56598 C -0.33646 0.55556 -0.33229 0.5419 -0.32526 0.53542 C -0.31927 0.52986 -0.31328 0.52431 -0.30729 0.51875 C -0.30417 0.51551 -0.30117 0.51204 -0.29792 0.50903 C -0.29232 0.50371 -0.28646 0.49885 -0.28073 0.49375 C -0.27786 0.49098 -0.27213 0.48542 -0.27213 0.48542 C -0.2724 0.48079 -0.2724 0.47593 -0.27292 0.47153 C -0.27344 0.4669 -0.27708 0.46019 -0.27838 0.45764 C -0.27943 0.45556 -0.28021 0.45324 -0.28151 0.45209 C -0.28398 0.44954 -0.28659 0.44723 -0.28932 0.44653 C -0.29531 0.44468 -0.29245 0.44561 -0.29792 0.44375 C -0.29844 0.44236 -0.29961 0.44121 -0.29948 0.43959 C -0.29935 0.43473 -0.29844 0.42986 -0.29713 0.4257 C -0.29674 0.42431 -0.29557 0.42454 -0.29479 0.42431 C -0.29049 0.42199 -0.29154 0.41852 -0.29088 0.41736 Z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44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fill="hold" nodeType="withEffect">
                                  <p:stCondLst>
                                    <p:cond delay="1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4388 -0.17408 L -0.04388 -0.17408 C -0.0207 -0.23588 -0.04323 -0.17894 -0.02513 -0.21852 C -0.0207 -0.22801 -0.01641 -0.23773 -0.01263 -0.24769 C -0.01159 -0.25046 -0.01068 -0.25371 -0.00951 -0.25602 C -0.00417 -0.26713 0.00247 -0.27616 0.0069 -0.28796 C 0.00898 -0.29352 0.01094 -0.29931 0.01315 -0.30463 C 0.01406 -0.30695 0.01536 -0.30833 0.01627 -0.31019 C 0.01901 -0.31574 0.02135 -0.32153 0.02409 -0.32685 C 0.02604 -0.33079 0.02838 -0.33426 0.03034 -0.33796 C 0.03489 -0.34676 0.03919 -0.35579 0.04362 -0.36435 C 0.04596 -0.36875 0.04857 -0.37246 0.05065 -0.37685 C 0.05377 -0.3838 0.0569 -0.39097 0.06002 -0.39769 C 0.06263 -0.40324 0.06836 -0.41389 0.07096 -0.41991 C 0.07422 -0.42755 0.07591 -0.43333 0.08034 -0.43796 C 0.10078 -0.45996 0.08307 -0.43982 0.10456 -0.45602 C 0.10924 -0.45972 0.11328 -0.46482 0.11784 -0.46852 C 0.1207 -0.47083 0.12357 -0.47222 0.12643 -0.47408 C 0.147 -0.47315 0.16237 -0.47384 0.18268 -0.46574 C 0.1931 -0.46181 0.19909 -0.45116 0.2069 -0.43935 C 0.21328 -0.43009 0.22057 -0.41783 0.22487 -0.40602 C 0.22591 -0.40324 0.22721 -0.4007 0.22799 -0.39769 C 0.22956 -0.39283 0.2306 -0.3875 0.2319 -0.38241 C 0.2332 -0.37824 0.23646 -0.36945 0.23737 -0.36435 C 0.23867 -0.3581 0.23932 -0.35139 0.24049 -0.34491 C 0.24114 -0.34213 0.24219 -0.33958 0.24284 -0.33658 C 0.24453 -0.3294 0.24635 -0.32199 0.24752 -0.31435 C 0.24779 -0.31296 0.25013 -0.29838 0.25065 -0.2963 C 0.2513 -0.29468 0.25221 -0.29352 0.25299 -0.29213 C 0.25404 -0.28796 0.25482 -0.28357 0.25612 -0.27963 C 0.25885 -0.27176 0.26094 -0.26991 0.26549 -0.26574 C 0.26992 -0.26204 0.27435 -0.25833 0.27877 -0.25463 C 0.28607 -0.25787 0.29375 -0.25949 0.30065 -0.26435 C 0.30195 -0.26528 0.30338 -0.26597 0.30456 -0.26713 C 0.30859 -0.27107 0.3125 -0.27546 0.31627 -0.27963 C 0.31719 -0.28056 0.31784 -0.28171 0.31862 -0.28241 C 0.32591 -0.28912 0.3332 -0.2956 0.34049 -0.30185 C 0.3418 -0.30301 0.34323 -0.30347 0.3444 -0.30463 C 0.36601 -0.32708 0.37187 -0.33333 0.38971 -0.35741 C 0.39062 -0.3588 0.39141 -0.36019 0.39206 -0.36158 C 0.39427 -0.36574 0.39622 -0.36991 0.39831 -0.37408 C 0.39857 -0.37546 0.39896 -0.37685 0.39909 -0.37824 C 0.40247 -0.40509 0.4 -0.39144 0.40234 -0.40324 C 0.40169 -0.41528 0.40195 -0.42755 0.40065 -0.43935 C 0.40039 -0.44283 0.39857 -0.44491 0.39752 -0.44769 C 0.39349 -0.45949 0.39583 -0.45625 0.38659 -0.46852 C 0.38073 -0.47662 0.37669 -0.48102 0.37018 -0.48519 C 0.36588 -0.4882 0.36159 -0.49167 0.3569 -0.49352 C 0.34922 -0.49676 0.33047 -0.49746 0.32409 -0.49769 L 0.22331 -0.50324 C 0.19948 -0.50602 0.21159 -0.50255 0.17565 -0.52685 C 0.17305 -0.52871 0.17018 -0.53056 0.16784 -0.5338 C 0.14414 -0.56852 0.16445 -0.55116 0.13737 -0.57685 C 0.13281 -0.58148 0.1056 -0.60625 0.09596 -0.6088 C 0.06536 -0.61713 0.07891 -0.61505 0.05534 -0.61713 C 0.0457 -0.61667 0.03607 -0.6169 0.02643 -0.61574 C 0.02357 -0.61551 0.02083 -0.61366 0.01784 -0.61296 C 0.01367 -0.61227 0.0095 -0.61204 0.00534 -0.61158 C -0.00065 -0.6125 -0.00703 -0.61019 -0.01263 -0.61435 C -0.01797 -0.61852 -0.02109 -0.62917 -0.02591 -0.63519 C -0.03607 -0.64792 -0.03086 -0.64259 -0.04154 -0.65185 L -0.08841 -0.65046 C -0.08984 -0.65023 -0.08984 -0.64583 -0.09076 -0.64352 C -0.09167 -0.64074 -0.09258 -0.63773 -0.09388 -0.63519 C -0.09649 -0.62986 -0.09974 -0.62546 -0.10248 -0.61991 C -0.10365 -0.61759 -0.1043 -0.61412 -0.1056 -0.61158 C -0.11159 -0.59884 -0.11797 -0.58658 -0.12435 -0.57408 C -0.12604 -0.57083 -0.12826 -0.56806 -0.12982 -0.56435 C -0.1332 -0.55648 -0.13581 -0.54746 -0.13919 -0.53935 C -0.17005 -0.46505 -0.13945 -0.54908 -0.16419 -0.46713 C -0.17748 -0.42315 -0.17995 -0.4294 -0.19154 -0.37963 C -0.19596 -0.36065 -0.19961 -0.34121 -0.20482 -0.32269 C -0.21003 -0.30417 -0.21511 -0.28565 -0.22044 -0.26713 C -0.22682 -0.24537 -0.23086 -0.23449 -0.23763 -0.21296 C -0.24154 -0.2007 -0.24609 -0.18866 -0.24935 -0.17546 C -0.25039 -0.1713 -0.2513 -0.16713 -0.25248 -0.16296 C -0.25651 -0.14861 -0.26068 -0.13426 -0.26498 -0.11991 C -0.26589 -0.11667 -0.26706 -0.11366 -0.2681 -0.11019 C -0.26992 -0.1044 -0.27175 -0.09815 -0.27357 -0.09213 C -0.27513 -0.08704 -0.27669 -0.08218 -0.27826 -0.07685 C -0.28138 -0.06621 -0.28138 -0.06435 -0.28607 -0.05185 C -0.28737 -0.04838 -0.28932 -0.0456 -0.29076 -0.04213 C -0.29271 -0.03773 -0.29414 -0.03264 -0.29623 -0.02824 C -0.30026 -0.01968 -0.31406 0.00162 -0.31732 0.00509 C -0.31914 0.00694 -0.32096 0.00856 -0.32279 0.01065 C -0.32461 0.01273 -0.3263 0.01528 -0.32826 0.01759 C -0.33021 0.01991 -0.33594 0.02523 -0.33841 0.02731 C -0.34232 0.03009 -0.34609 0.03356 -0.35013 0.03565 C -0.35521 0.03796 -0.36055 0.03842 -0.36576 0.03981 C -0.37305 0.03634 -0.38581 0.03426 -0.39232 0.02315 C -0.39258 0.02268 -0.41133 -0.01574 -0.41341 -0.02269 C -0.41524 -0.02871 -0.41719 -0.03472 -0.41888 -0.04074 C -0.43164 -0.08611 -0.41784 -0.04051 -0.42904 -0.07685 C -0.42982 -0.08287 -0.43047 -0.08912 -0.43138 -0.09491 C -0.43255 -0.10301 -0.43516 -0.11042 -0.43529 -0.11852 C -0.43568 -0.13773 -0.43464 -0.15671 -0.43294 -0.17546 C -0.43164 -0.18912 -0.42904 -0.19074 -0.42591 -0.19908 C -0.41901 -0.21736 -0.41875 -0.22269 -0.41029 -0.23519 C -0.40964 -0.23634 -0.40873 -0.23611 -0.40794 -0.23658 C -0.39557 -0.24491 -0.40156 -0.24259 -0.39232 -0.24491 C -0.38828 -0.24491 -0.35859 -0.24398 -0.34935 -0.24213 C -0.34623 -0.24167 -0.3431 -0.24028 -0.33998 -0.23935 C -0.32448 -0.22847 -0.32279 -0.22894 -0.30873 -0.21158 C -0.30612 -0.20857 -0.30417 -0.20394 -0.30169 -0.20046 C -0.2974 -0.19468 -0.29297 -0.18889 -0.28841 -0.1838 C -0.28203 -0.17685 -0.27539 -0.17083 -0.26888 -0.16435 C -0.26198 -0.15787 -0.27175 -0.17778 -0.25716 -0.15185 C -0.24883 -0.13704 -0.25248 -0.14259 -0.23919 -0.12685 C -0.23503 -0.12222 -0.23125 -0.11597 -0.22669 -0.11296 C -0.22227 -0.11019 -0.21771 -0.10787 -0.21341 -0.10463 C -0.19675 -0.09329 -0.20859 -0.09815 -0.19232 -0.09352 C -0.14701 -0.0669 -0.19219 -0.0919 -0.1556 -0.07546 C -0.12136 -0.06042 -0.15143 -0.06991 -0.12201 -0.06158 C -0.11992 -0.0625 -0.11771 -0.0632 -0.11576 -0.06435 C -0.10456 -0.07176 -0.10365 -0.07477 -0.09232 -0.0838 C -0.09076 -0.08519 -0.08919 -0.08565 -0.08763 -0.08658 C -0.0793 -0.09213 -0.07083 -0.09722 -0.06263 -0.10324 C -0.05964 -0.10556 -0.05664 -0.1081 -0.05404 -0.11158 C -0.04896 -0.11852 -0.04323 -0.12431 -0.03998 -0.1338 C -0.03229 -0.15579 -0.03529 -0.1456 -0.0306 -0.16435 C -0.03216 -0.16528 -0.03359 -0.16644 -0.03529 -0.16713 C -0.04206 -0.17037 -0.04245 -0.17315 -0.04388 -0.17408 Z " pathEditMode="relative" ptsTypes="AAAAAAAAAAAAAAAAAAAAAAAAAAAAAAAAAAAAAAAAAAAAAAAAAAAAAAAAAAAAAAAAAAAAAAAAAAAAAAAAAAAAAAAAAAAAAAAAAAAAAAAAAAAAAAAAAAAAAAAAAA">
                                      <p:cBhvr>
                                        <p:cTn id="52" dur="2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7E88767F-1F29-4216-9FA8-C2AAC2F90FB0}"/>
              </a:ext>
            </a:extLst>
          </p:cNvPr>
          <p:cNvGrpSpPr/>
          <p:nvPr/>
        </p:nvGrpSpPr>
        <p:grpSpPr>
          <a:xfrm>
            <a:off x="3526883" y="2290264"/>
            <a:ext cx="2436513" cy="2474897"/>
            <a:chOff x="3557887" y="2424536"/>
            <a:chExt cx="2436513" cy="2474897"/>
          </a:xfrm>
        </p:grpSpPr>
        <p:pic>
          <p:nvPicPr>
            <p:cNvPr id="2054" name="Picture 6">
              <a:extLst>
                <a:ext uri="{FF2B5EF4-FFF2-40B4-BE49-F238E27FC236}">
                  <a16:creationId xmlns="" xmlns:a16="http://schemas.microsoft.com/office/drawing/2014/main" id="{00CD9826-79E5-483D-99E5-1C6DA5C76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="" xmlns:a16="http://schemas.microsoft.com/office/drawing/2014/main" id="{BCDE5BEA-7D0B-4AB4-924B-F2F4706B7E08}"/>
                </a:ext>
              </a:extLst>
            </p:cNvPr>
            <p:cNvSpPr txBox="1"/>
            <p:nvPr/>
          </p:nvSpPr>
          <p:spPr>
            <a:xfrm>
              <a:off x="3581853" y="3234109"/>
              <a:ext cx="236909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FE961223-FD47-4142-8FCD-5320A18D5FDF}"/>
              </a:ext>
            </a:extLst>
          </p:cNvPr>
          <p:cNvGrpSpPr/>
          <p:nvPr/>
        </p:nvGrpSpPr>
        <p:grpSpPr>
          <a:xfrm>
            <a:off x="1251170" y="1773146"/>
            <a:ext cx="2436513" cy="2474897"/>
            <a:chOff x="3557887" y="2424536"/>
            <a:chExt cx="2436513" cy="2474897"/>
          </a:xfrm>
        </p:grpSpPr>
        <p:pic>
          <p:nvPicPr>
            <p:cNvPr id="15" name="Picture 6">
              <a:extLst>
                <a:ext uri="{FF2B5EF4-FFF2-40B4-BE49-F238E27FC236}">
                  <a16:creationId xmlns="" xmlns:a16="http://schemas.microsoft.com/office/drawing/2014/main" id="{8DCD8754-A9EB-4CB2-A6F9-AD8BB0EB35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77EE55B3-E963-423F-A9FB-16B40B03E60A}"/>
                </a:ext>
              </a:extLst>
            </p:cNvPr>
            <p:cNvSpPr txBox="1"/>
            <p:nvPr/>
          </p:nvSpPr>
          <p:spPr>
            <a:xfrm>
              <a:off x="3684169" y="3131479"/>
              <a:ext cx="218394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солодко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150FEE04-6D5E-4E22-9E37-F9EC42C441CD}"/>
              </a:ext>
            </a:extLst>
          </p:cNvPr>
          <p:cNvGrpSpPr/>
          <p:nvPr/>
        </p:nvGrpSpPr>
        <p:grpSpPr>
          <a:xfrm>
            <a:off x="8303599" y="3429000"/>
            <a:ext cx="2669201" cy="2618335"/>
            <a:chOff x="3557887" y="2424536"/>
            <a:chExt cx="2436513" cy="2474897"/>
          </a:xfrm>
        </p:grpSpPr>
        <p:pic>
          <p:nvPicPr>
            <p:cNvPr id="18" name="Picture 6">
              <a:extLst>
                <a:ext uri="{FF2B5EF4-FFF2-40B4-BE49-F238E27FC236}">
                  <a16:creationId xmlns="" xmlns:a16="http://schemas.microsoft.com/office/drawing/2014/main" id="{DEC824EA-6A85-4351-AB43-2820D9DE9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A05EC43-F524-439B-A698-2ECF256A6A60}"/>
                </a:ext>
              </a:extLst>
            </p:cNvPr>
            <p:cNvSpPr txBox="1"/>
            <p:nvPr/>
          </p:nvSpPr>
          <p:spPr>
            <a:xfrm>
              <a:off x="3694227" y="3198710"/>
              <a:ext cx="2247419" cy="727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ведмеді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C9FFABF-7AE3-4DB5-94A8-7415D19611E1}"/>
              </a:ext>
            </a:extLst>
          </p:cNvPr>
          <p:cNvGrpSpPr/>
          <p:nvPr/>
        </p:nvGrpSpPr>
        <p:grpSpPr>
          <a:xfrm>
            <a:off x="6157613" y="2939743"/>
            <a:ext cx="2102664" cy="2105024"/>
            <a:chOff x="3557887" y="2424536"/>
            <a:chExt cx="2457154" cy="2474897"/>
          </a:xfrm>
        </p:grpSpPr>
        <p:pic>
          <p:nvPicPr>
            <p:cNvPr id="21" name="Picture 6">
              <a:extLst>
                <a:ext uri="{FF2B5EF4-FFF2-40B4-BE49-F238E27FC236}">
                  <a16:creationId xmlns="" xmlns:a16="http://schemas.microsoft.com/office/drawing/2014/main" id="{49F9CF51-3713-452E-A231-45FD6C818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3DA78A4-C2ED-4513-B31F-3A58ADC3F64D}"/>
                </a:ext>
              </a:extLst>
            </p:cNvPr>
            <p:cNvSpPr txBox="1"/>
            <p:nvPr/>
          </p:nvSpPr>
          <p:spPr>
            <a:xfrm>
              <a:off x="3577206" y="3111968"/>
              <a:ext cx="2437835" cy="904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їжачки</a:t>
              </a:r>
              <a:endPara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E6CC2437-F0B7-45B1-A692-F1A030B9F1D4}"/>
              </a:ext>
            </a:extLst>
          </p:cNvPr>
          <p:cNvGrpSpPr/>
          <p:nvPr/>
        </p:nvGrpSpPr>
        <p:grpSpPr>
          <a:xfrm>
            <a:off x="7670800" y="326864"/>
            <a:ext cx="2032758" cy="1963400"/>
            <a:chOff x="3557887" y="2424536"/>
            <a:chExt cx="2436513" cy="2474897"/>
          </a:xfrm>
        </p:grpSpPr>
        <p:pic>
          <p:nvPicPr>
            <p:cNvPr id="27" name="Picture 6">
              <a:extLst>
                <a:ext uri="{FF2B5EF4-FFF2-40B4-BE49-F238E27FC236}">
                  <a16:creationId xmlns="" xmlns:a16="http://schemas.microsoft.com/office/drawing/2014/main" id="{00DDEE33-DA8E-4D30-A398-5209056F2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E7D0FB05-7945-4F59-B79A-3A1726DE466C}"/>
                </a:ext>
              </a:extLst>
            </p:cNvPr>
            <p:cNvSpPr txBox="1"/>
            <p:nvPr/>
          </p:nvSpPr>
          <p:spPr>
            <a:xfrm>
              <a:off x="3586700" y="3094391"/>
              <a:ext cx="2378886" cy="8923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сплять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BAFFFF5C-7716-46F6-BB35-2E3CAB9FAEFE}"/>
              </a:ext>
            </a:extLst>
          </p:cNvPr>
          <p:cNvGrpSpPr/>
          <p:nvPr/>
        </p:nvGrpSpPr>
        <p:grpSpPr>
          <a:xfrm>
            <a:off x="3689288" y="165675"/>
            <a:ext cx="1273237" cy="1215450"/>
            <a:chOff x="3521541" y="2424536"/>
            <a:chExt cx="2472859" cy="2474897"/>
          </a:xfrm>
        </p:grpSpPr>
        <p:pic>
          <p:nvPicPr>
            <p:cNvPr id="30" name="Picture 6">
              <a:extLst>
                <a:ext uri="{FF2B5EF4-FFF2-40B4-BE49-F238E27FC236}">
                  <a16:creationId xmlns="" xmlns:a16="http://schemas.microsoft.com/office/drawing/2014/main" id="{44EF8A03-91DA-4460-BD6C-FC1533DC9A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D5722BB8-4607-46B0-835A-5D6F1B4C283D}"/>
                </a:ext>
              </a:extLst>
            </p:cNvPr>
            <p:cNvSpPr txBox="1"/>
            <p:nvPr/>
          </p:nvSpPr>
          <p:spPr>
            <a:xfrm>
              <a:off x="3521541" y="2789488"/>
              <a:ext cx="2378885" cy="1441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</a:t>
              </a:r>
              <a:endPara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194912DE-6823-4AB1-B2A8-5312AF3BACD6}"/>
              </a:ext>
            </a:extLst>
          </p:cNvPr>
          <p:cNvGrpSpPr/>
          <p:nvPr/>
        </p:nvGrpSpPr>
        <p:grpSpPr>
          <a:xfrm>
            <a:off x="4716243" y="4376975"/>
            <a:ext cx="2436513" cy="2474897"/>
            <a:chOff x="3557887" y="2424536"/>
            <a:chExt cx="2436513" cy="2474897"/>
          </a:xfrm>
        </p:grpSpPr>
        <p:pic>
          <p:nvPicPr>
            <p:cNvPr id="33" name="Picture 6">
              <a:extLst>
                <a:ext uri="{FF2B5EF4-FFF2-40B4-BE49-F238E27FC236}">
                  <a16:creationId xmlns="" xmlns:a16="http://schemas.microsoft.com/office/drawing/2014/main" id="{A254F2BF-E1CA-456F-874A-17FB5F3550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887" y="2424536"/>
              <a:ext cx="2436513" cy="247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8780AD4-813D-4583-BF62-EE162A06E619}"/>
                </a:ext>
              </a:extLst>
            </p:cNvPr>
            <p:cNvSpPr txBox="1"/>
            <p:nvPr/>
          </p:nvSpPr>
          <p:spPr>
            <a:xfrm>
              <a:off x="3657635" y="3167261"/>
              <a:ext cx="22079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8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взимку</a:t>
              </a:r>
              <a:endPara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" name="Двойная волна 35"/>
          <p:cNvSpPr/>
          <p:nvPr/>
        </p:nvSpPr>
        <p:spPr>
          <a:xfrm>
            <a:off x="451832" y="5235838"/>
            <a:ext cx="11311543" cy="1429717"/>
          </a:xfrm>
          <a:prstGeom prst="doubleWave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ведмеді та їжачки взимку солодко сплять.</a:t>
            </a:r>
            <a:endParaRPr lang="ru-RU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Управляющая кнопка: настраиваемая 34">
            <a:hlinkClick r:id="" action="ppaction://noaction" highlightClick="1"/>
          </p:cNvPr>
          <p:cNvSpPr/>
          <p:nvPr/>
        </p:nvSpPr>
        <p:spPr>
          <a:xfrm>
            <a:off x="384537" y="6254469"/>
            <a:ext cx="1733266" cy="40943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перевірка</a:t>
            </a:r>
            <a:endParaRPr lang="ru-RU" dirty="0"/>
          </a:p>
        </p:txBody>
      </p:sp>
      <p:sp>
        <p:nvSpPr>
          <p:cNvPr id="37" name="Нашивка 36">
            <a:hlinkClick r:id="" action="ppaction://hlinkshowjump?jump=nextslide"/>
          </p:cNvPr>
          <p:cNvSpPr/>
          <p:nvPr/>
        </p:nvSpPr>
        <p:spPr>
          <a:xfrm>
            <a:off x="11506200" y="165675"/>
            <a:ext cx="514350" cy="5957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12 0.02408 L -0.00312 0.02408 C -0.00286 0.01898 -0.00273 0.01366 -0.00234 0.0088 C -0.00221 0.00671 -0.00195 0.00486 -0.00156 0.00324 C -0.00091 -0.00162 0 -0.00602 0.00078 -0.01065 C 0.00104 -0.0125 0.00104 -0.01458 0.00156 -0.0162 C 0.0026 -0.0206 0.00417 -0.02454 0.00547 -0.0287 C 0.01302 -0.05579 -0.00039 -0.01227 0.00938 -0.04398 C 0.01029 -0.04745 0.01159 -0.05046 0.0125 -0.0537 C 0.01445 -0.06111 0.01536 -0.06921 0.01797 -0.07592 C 0.01901 -0.0787 0.02018 -0.08148 0.02109 -0.08426 C 0.02174 -0.08704 0.02201 -0.09004 0.02266 -0.09259 C 0.02552 -0.10717 0.02461 -0.10092 0.02734 -0.1162 C 0.02786 -0.11944 0.02813 -0.12292 0.02891 -0.12592 C 0.03047 -0.13403 0.03255 -0.14167 0.03438 -0.14954 C 0.03542 -0.15417 0.03672 -0.15879 0.0375 -0.16342 C 0.03997 -0.17963 0.03776 -0.1669 0.04141 -0.18287 C 0.04219 -0.18657 0.04297 -0.19028 0.04375 -0.19398 C 0.04427 -0.19676 0.04466 -0.19977 0.04531 -0.20231 C 0.04622 -0.20671 0.04727 -0.21088 0.04844 -0.21481 C 0.05078 -0.22384 0.05013 -0.22037 0.05469 -0.23148 C 0.05573 -0.23426 0.05664 -0.23727 0.05781 -0.23981 C 0.0638 -0.25509 0.06263 -0.25139 0.07188 -0.26759 L 0.07422 -0.27176 C 0.08125 -0.28449 0.08333 -0.28889 0.09531 -0.30092 C 0.10794 -0.31389 0.09206 -0.29815 0.10938 -0.31342 C 0.1112 -0.31528 0.11276 -0.31782 0.11484 -0.31898 C 0.11836 -0.32129 0.12201 -0.32222 0.12578 -0.32315 C 0.13451 -0.32592 0.15521 -0.32592 0.15859 -0.32592 C 0.17839 -0.32454 0.19818 -0.3243 0.21797 -0.32176 C 0.22018 -0.32153 0.22214 -0.31944 0.22422 -0.31759 C 0.22786 -0.31481 0.23138 -0.31088 0.23516 -0.30787 C 0.23607 -0.30717 0.23724 -0.30741 0.23828 -0.30648 C 0.24141 -0.30417 0.24453 -0.30092 0.24766 -0.29815 C 0.25 -0.28518 0.2474 -0.29768 0.25859 -0.27454 C 0.26029 -0.27106 0.26133 -0.2669 0.26328 -0.26342 C 0.26914 -0.25301 0.28607 -0.2287 0.29297 -0.22454 C 0.29453 -0.22361 0.29609 -0.22315 0.29766 -0.22176 C 0.29896 -0.22083 0.30013 -0.21875 0.30156 -0.21759 C 0.30638 -0.21412 0.30951 -0.21458 0.31484 -0.21342 C 0.31927 -0.21273 0.32357 -0.21134 0.32813 -0.21065 C 0.34414 -0.20903 0.37656 -0.20648 0.37656 -0.20648 L 0.38906 -0.2037 C 0.39036 -0.20347 0.39167 -0.20301 0.39297 -0.20231 C 0.40339 -0.19745 0.41419 -0.19467 0.42422 -0.18704 C 0.43646 -0.17778 0.44961 -0.17199 0.46094 -0.15926 C 0.47044 -0.14861 0.46641 -0.15231 0.47266 -0.14676 C 0.47448 -0.14074 0.47617 -0.13472 0.47813 -0.1287 C 0.47878 -0.12639 0.47982 -0.1243 0.48047 -0.12176 C 0.48216 -0.11319 0.48398 -0.1044 0.48516 -0.09537 C 0.48685 -0.08148 0.48594 -0.08704 0.4875 -0.0787 C 0.48776 -0.075 0.48802 -0.07153 0.48828 -0.06759 C 0.4888 -0.05579 0.48984 -0.03148 0.48984 -0.03148 C 0.48906 -0.01805 0.48906 -0.0044 0.4875 0.0088 C 0.48529 0.025 0.47826 0.0382 0.47266 0.05046 C 0.46966 0.05671 0.46042 0.075 0.45781 0.07824 C 0.4319 0.1088 0.46536 0.07014 0.44531 0.09074 C 0.44154 0.09445 0.43828 0.10023 0.43438 0.10324 C 0.42982 0.10625 0.42487 0.10671 0.42031 0.1088 C 0.41549 0.11088 0.41094 0.11366 0.40625 0.11574 C 0.40052 0.11783 0.39466 0.11852 0.38906 0.1213 C 0.37044 0.12986 0.36589 0.13496 0.34922 0.15046 C 0.34076 0.1581 0.33242 0.16921 0.32266 0.16991 L 0.29531 0.1713 L 0.22891 0.13935 C 0.22214 0.13611 0.21549 0.13009 0.20859 0.13102 C 0.18242 0.1338 0.16276 0.14653 0.13984 0.16435 C 0.12904 0.17246 0.11888 0.18403 0.10781 0.19074 C 0.10469 0.19259 0.10143 0.19375 0.09844 0.1963 C 0.09193 0.20116 0.0862 0.20857 0.07969 0.21296 C 0.07409 0.21644 0.06823 0.21759 0.0625 0.21991 C 0.02904 0.23287 0.0418 0.22871 0.01328 0.23658 C 0.00247 0.24283 0.01003 0.23866 -0.01562 0.2463 C -0.02396 0.24861 -0.03229 0.25139 -0.04062 0.25324 C -0.05104 0.25509 -0.07187 0.25741 -0.07187 0.25741 C -0.09792 0.25648 -0.12409 0.25671 -0.15 0.25463 C -0.15768 0.25394 -0.17266 0.24583 -0.17969 0.24074 C -0.18229 0.23889 -0.18437 0.23611 -0.18672 0.2338 C -0.19518 0.20949 -0.19805 0.20533 -0.20234 0.17963 C -0.2168 0.09491 -0.20365 0.15787 -0.21328 0.11296 C -0.2151 0.07338 -0.21328 0.11366 -0.21484 0.08102 C -0.21615 0.05602 -0.2151 0.07292 -0.21641 0.05324 C -0.21484 0.04028 -0.21341 0.02708 -0.21172 0.01435 C -0.21159 0.01273 -0.21146 0.01134 -0.21094 0.01019 C -0.19714 -0.03241 -0.21302 0.01783 -0.20312 -0.00926 C -0.20169 -0.01342 -0.20091 -0.01805 -0.19922 -0.02176 C -0.19831 -0.0243 -0.19661 -0.02546 -0.19531 -0.02731 C -0.1888 -0.03819 -0.19128 -0.0375 -0.18281 -0.04398 C -0.17526 -0.05 -0.17331 -0.04861 -0.16406 -0.04954 C -0.15534 -0.04792 -0.13945 -0.0456 -0.13125 -0.0412 C -0.12487 -0.03796 -0.11888 -0.03148 -0.1125 -0.02731 C -0.11029 -0.02592 -0.10781 -0.02592 -0.10547 -0.02454 C -0.09844 -0.02037 -0.09154 -0.01504 -0.08437 -0.01065 C -0.08216 -0.00949 -0.07969 -0.00949 -0.07734 -0.00787 C -0.06875 -0.00254 -0.06042 0.00463 -0.05156 0.01019 C -0.04753 0.0125 -0.04336 0.01435 -0.03906 0.01574 C -0.01302 0.02292 -0.00573 0.02338 0.01719 0.02685 C 0.02214 0.02454 0.02708 0.02269 0.03203 0.01991 C 0.0349 0.01806 0.04883 0.00347 0.04922 0.00324 C 0.05339 -0.00162 0.05703 -0.00463 0.05938 -0.01204 C 0.06068 -0.01643 0.06172 -0.02454 0.0625 -0.0287 C 0.06198 -0.0412 0.06263 -0.05417 0.06094 -0.0662 C 0.06042 -0.06944 0.05807 -0.07176 0.05625 -0.07176 C 0.04909 -0.07268 0.04219 -0.06991 0.03516 -0.06898 C 0.03125 -0.06504 0.02266 -0.05671 0.02031 -0.05231 C 0.01927 -0.05046 0.01823 -0.04861 0.01719 -0.04676 C 0.01563 -0.04467 0.0138 -0.04352 0.0125 -0.0412 C 0.01146 -0.03981 0.01094 -0.0375 0.01016 -0.03565 C 0 -0.01528 0.01432 -0.04676 0.00391 -0.02315 C 0.00299 -0.0081 0.00495 -0.01273 0.00156 -0.00648 " pathEditMode="relative" ptsTypes="AAAAAAAAAAAAAAAAAAAAAAAAAAAAAAAAAAAAAAAAAAAAAAAAAAAAAAAAAAAAAAAAAAAAAAAAAAAAAAAAAAAAAAAAAAAAAAAAAAAAAAAAAAAAAA">
                                      <p:cBhvr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17526 0.11967 L 0.17526 0.11967 C 0.1737 0.11643 0.17226 0.11273 0.17057 0.10995 C 0.16966 0.10856 0.16849 0.1074 0.16745 0.10717 C 0.16198 0.10555 0.15651 0.10532 0.15104 0.1044 C 0.13854 0.10671 0.12591 0.10833 0.11354 0.11134 C 0.10312 0.11365 0.10208 0.11736 0.09167 0.12245 C 0.08958 0.12338 0.0875 0.12338 0.08542 0.12384 C 0.07969 0.12662 0.07396 0.12986 0.06823 0.13217 C 0.06328 0.13403 0.0582 0.13426 0.05338 0.13634 C 0.047 0.13889 0.04088 0.14259 0.03463 0.14606 C 0.03203 0.14722 0.02956 0.14977 0.02682 0.15023 L 0.00729 0.15301 C -0.00521 0.15115 -0.01784 0.15 -0.03021 0.14745 C -0.03268 0.14676 -0.0349 0.14444 -0.03724 0.14328 C -0.03958 0.14213 -0.04206 0.14166 -0.04427 0.14051 C -0.04909 0.1375 -0.05352 0.1331 -0.05833 0.13078 C -0.08112 0.11875 -0.07292 0.12546 -0.08412 0.11551 C -0.09753 0.07708 -0.07735 0.13356 -0.09349 0.09328 C -0.09714 0.08426 -0.10065 0.075 -0.10365 0.06551 C -0.10521 0.06041 -0.10703 0.05532 -0.10833 0.05023 C -0.10938 0.04606 -0.10977 0.04166 -0.11068 0.03773 C -0.11133 0.03426 -0.11224 0.03125 -0.11302 0.02801 C -0.11367 0.01481 -0.11628 -0.01273 -0.11302 -0.02755 C -0.1125 -0.0301 -0.10534 -0.04514 -0.10287 -0.04838 C -0.10195 -0.04977 -0.10078 -0.05023 -0.09974 -0.05116 C -0.09714 -0.0544 -0.09466 -0.05834 -0.09193 -0.06088 C -0.08998 -0.06297 -0.08776 -0.06343 -0.08568 -0.06505 C -0.08268 -0.0676 -0.08008 -0.07107 -0.07708 -0.07338 C -0.07227 -0.07755 -0.0668 -0.07963 -0.06224 -0.08449 C -0.05599 -0.09121 -0.05065 -0.0963 -0.04505 -0.10394 C -0.04193 -0.10857 -0.0388 -0.1132 -0.03568 -0.11783 C -0.03438 -0.12014 -0.03281 -0.12199 -0.03177 -0.12477 C -0.02852 -0.13426 -0.02604 -0.14422 -0.02318 -0.15394 C -0.0224 -0.15672 -0.02149 -0.15949 -0.02083 -0.16227 C -0.01979 -0.16736 -0.01901 -0.17269 -0.01771 -0.17755 C -0.01719 -0.17986 -0.01602 -0.18125 -0.01537 -0.1831 C -0.01341 -0.18866 -0.01185 -0.19445 -0.0099 -0.19977 C -0.00925 -0.20185 -0.00833 -0.20347 -0.00755 -0.20533 C -0.00547 -0.21088 -0.00365 -0.21667 -0.0013 -0.22199 C -0.00039 -0.22431 0.00078 -0.2257 0.00182 -0.22755 C 0.01107 -0.24653 0.00794 -0.24329 0.01901 -0.25949 C 0.02956 -0.27523 0.025 -0.26852 0.03307 -0.27616 C 0.03385 -0.27709 0.0388 -0.28264 0.0401 -0.2831 C 0.04232 -0.28426 0.04479 -0.28403 0.04713 -0.28449 L 0.06198 -0.27894 C 0.06302 -0.27871 0.06406 -0.27847 0.0651 -0.27755 C 0.06836 -0.27477 0.07122 -0.27107 0.07448 -0.26783 C 0.07591 -0.26644 0.0776 -0.26505 0.07917 -0.26366 C 0.08125 -0.2581 0.0832 -0.25255 0.08542 -0.24699 C 0.08633 -0.24468 0.08776 -0.24283 0.08854 -0.24005 C 0.08984 -0.23565 0.09062 -0.23102 0.09167 -0.22616 C 0.09479 -0.21088 0.09505 -0.20857 0.09713 -0.1956 C 0.09778 -0.17685 0.09883 -0.17292 0.09635 -0.15533 C 0.09492 -0.1456 0.09388 -0.1463 0.09088 -0.13866 C 0.08919 -0.13472 0.08789 -0.13033 0.0862 -0.12616 C 0.0832 -0.11922 0.0806 -0.11111 0.07682 -0.10533 C 0.06484 -0.0875 0.05833 -0.07639 0.04635 -0.06227 C 0.04323 -0.0588 0.03997 -0.05625 0.03698 -0.05255 C 0.03528 -0.0507 0.03385 -0.04792 0.03229 -0.0456 C 0.02943 -0.0419 0.02656 -0.0382 0.0237 -0.03449 C -0.0155 0.0118 0.02721 -0.03889 0.00495 -0.01505 C 0.00039 -0.01042 -0.00404 -0.0051 -0.00833 0.00023 C -0.01524 0.00833 -0.02227 0.01574 -0.02865 0.02523 C -0.03151 0.0294 -0.03425 0.03379 -0.03724 0.03773 C -0.04102 0.04259 -0.04518 0.04676 -0.04896 0.05162 C -0.05326 0.05694 -0.05716 0.06273 -0.06146 0.06828 C -0.06419 0.07176 -0.06732 0.0743 -0.07005 0.07801 C -0.08112 0.09213 -0.09115 0.10509 -0.10052 0.12245 C -0.10169 0.12453 -0.1138 0.14884 -0.11615 0.15578 C -0.11849 0.16227 -0.11992 0.1699 -0.1224 0.17662 L -0.12552 0.18495 C -0.12839 0.21944 -0.1293 0.21805 -0.12708 0.25995 C -0.12682 0.26412 -0.12552 0.26828 -0.12474 0.27245 C -0.1237 0.27778 -0.12188 0.28657 -0.12005 0.2919 C -0.11771 0.29815 -0.11537 0.30347 -0.11224 0.30856 C -0.11068 0.31088 -0.10938 0.31365 -0.10755 0.31551 C -0.10143 0.32153 -0.09518 0.32685 -0.0888 0.33217 C -0.08711 0.33333 -0.08516 0.33356 -0.08333 0.33495 C -0.07682 0.33912 -0.07044 0.34444 -0.0638 0.34884 C -0.06185 0.35 -0.05977 0.35115 -0.05755 0.35162 C -0.05026 0.35254 -0.04297 0.35254 -0.03568 0.35301 C -0.03099 0.35254 -0.02617 0.35324 -0.02162 0.35162 C -0.01862 0.35046 -0.01589 0.34699 -0.01302 0.34467 C -0.00716 0.33935 -0.00482 0.33657 0.00026 0.3294 C 0.00104 0.32801 0.00169 0.32639 0.0026 0.32523 C 0.0043 0.32222 0.00625 0.31967 0.00807 0.3169 C 0.01068 0.3125 0.01719 0.29977 0.01823 0.29745 C 0.02161 0.28958 0.02786 0.27315 0.03073 0.26273 C 0.03138 0.25995 0.03164 0.25694 0.03229 0.2544 C 0.0332 0.24953 0.0345 0.24514 0.03542 0.24051 C 0.03724 0.22986 0.03841 0.21898 0.0401 0.20856 C 0.04219 0.1949 0.04297 0.19213 0.04557 0.17801 C 0.04635 0.17338 0.04674 0.16852 0.04792 0.16412 C 0.04909 0.15903 0.05104 0.15486 0.0526 0.15023 C 0.05338 0.14745 0.05403 0.14444 0.05495 0.1419 C 0.0556 0.13981 0.05664 0.13819 0.05729 0.13634 C 0.05794 0.13403 0.05794 0.13125 0.05885 0.1294 C 0.06107 0.12407 0.06406 0.12014 0.06667 0.11551 C 0.0694 0.11041 0.06966 0.10949 0.07292 0.10578 C 0.07409 0.10416 0.07539 0.10278 0.07682 0.10162 C 0.07747 0.10092 0.07838 0.10069 0.07917 0.10023 C 0.08125 0.09884 0.08333 0.09745 0.08542 0.09606 C 0.09557 0.09699 0.10573 0.09722 0.11588 0.09884 C 0.13281 0.10115 0.1164 0.1 0.12838 0.10578 C 0.1306 0.10671 0.13307 0.10671 0.13542 0.10717 C 0.14206 0.11296 0.13789 0.11018 0.15104 0.11134 L 0.1737 0.11273 " pathEditMode="relative" ptsTypes="AAAAAAAAAAAAAAAAAAAAAAAAAAAAAAAAAAAAAAAAAAAAAAAAAAAAAAAAAAAAAAAAAAAAAAAAAAAAAAAAAAAAAAAAAAAAAAAAAAAAAAAAAAAA">
                                      <p:cBhvr>
                                        <p:cTn id="20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fill="hold" nodeType="withEffect">
                                  <p:stCondLst>
                                    <p:cond delay="8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36667 -0.11875 L -0.36667 -0.11875 C -0.36224 -0.12384 -0.35821 -0.13055 -0.35339 -0.13403 C -0.34688 -0.13866 -0.35118 -0.13588 -0.34245 -0.13958 C -0.32657 -0.14606 -0.33399 -0.14398 -0.3237 -0.14653 C -0.28555 -0.14282 -0.30274 -0.15602 -0.29167 -0.13819 C -0.29011 -0.13588 -0.28855 -0.13356 -0.28698 -0.13125 C -0.2862 -0.12847 -0.28542 -0.12569 -0.28464 -0.12291 C -0.28138 -0.11273 -0.28295 -0.11967 -0.28151 -0.1118 C -0.28125 -0.08958 -0.28112 -0.06736 -0.28073 -0.04514 C -0.2806 -0.04236 -0.28034 -0.03958 -0.27995 -0.0368 C -0.27956 -0.03449 -0.27878 -0.03217 -0.27839 -0.02986 C -0.278 -0.02754 -0.278 -0.02523 -0.27761 -0.02291 C -0.27696 -0.02037 -0.27605 -0.01828 -0.27526 -0.01597 C -0.27344 -0.01134 -0.26966 -0.00208 -0.26745 0.00209 C -0.26641 0.00371 -0.2655 0.00533 -0.26433 0.00625 C -0.26224 0.00764 -0.25808 0.00903 -0.25808 0.00903 C -0.24922 0.00579 -0.24024 0.00278 -0.23151 -0.00069 C -0.23008 -0.00139 -0.22865 -0.00208 -0.22761 -0.00347 C -0.22344 -0.00856 -0.22006 -0.01551 -0.21589 -0.02014 C -0.20313 -0.03449 -0.20105 -0.03565 -0.19167 -0.04236 C -0.1823 -0.03866 -0.17136 -0.0412 -0.16355 -0.03125 C -0.16172 -0.02893 -0.15964 -0.02708 -0.15808 -0.0243 C -0.15287 -0.01504 -0.14961 -0.0081 -0.14714 0.00347 C -0.14597 0.00857 -0.14532 0.01459 -0.1448 0.02014 C -0.14532 0.0419 -0.14558 0.06366 -0.14636 0.08542 C -0.14636 0.08773 -0.14662 0.09005 -0.14714 0.09236 C -0.14766 0.09491 -0.1487 0.09676 -0.14948 0.09931 C -0.15026 0.10185 -0.15078 0.10509 -0.15183 0.10764 C -0.15417 0.11389 -0.1573 0.11922 -0.15964 0.1257 C -0.16693 0.14653 -0.16042 0.12894 -0.17292 0.15764 C -0.17748 0.16829 -0.17969 0.17709 -0.1862 0.18681 C -0.19167 0.19514 -0.19584 0.20232 -0.20183 0.20903 C -0.20352 0.21088 -0.20534 0.21273 -0.2073 0.21459 C -0.2168 0.22361 -0.22839 0.23172 -0.23855 0.23542 C -0.24284 0.23681 -0.24753 0.23866 -0.25183 0.23959 C -0.25534 0.24028 -0.25912 0.24051 -0.26276 0.24097 C -0.2724 0.24051 -0.28216 0.24236 -0.29167 0.23959 C -0.31524 0.23218 -0.31927 0.225 -0.33698 0.20625 C -0.33802 0.20394 -0.33933 0.20185 -0.34011 0.19931 C -0.3444 0.18426 -0.3448 0.17963 -0.34714 0.16459 C -0.34805 0.13704 -0.34883 0.14398 -0.3448 0.11181 C -0.34453 0.10972 -0.34388 0.10787 -0.34323 0.10625 C -0.34076 0.10047 -0.33802 0.09491 -0.33542 0.08959 C -0.33334 0.08565 -0.33138 0.08172 -0.32917 0.07847 C -0.32487 0.07222 -0.31836 0.06759 -0.31355 0.06459 C -0.31146 0.0632 -0.30938 0.06273 -0.3073 0.06181 C -0.30078 0.06227 -0.29414 0.06134 -0.28776 0.0632 C -0.27943 0.06551 -0.27162 0.0706 -0.26355 0.07431 C -0.26224 0.07477 -0.26094 0.07523 -0.25964 0.0757 C -0.25339 0.08403 -0.24701 0.09213 -0.24089 0.1007 C -0.23894 0.10324 -0.23711 0.10602 -0.23542 0.10903 C -0.23216 0.11482 -0.2293 0.1213 -0.22605 0.12709 C -0.22513 0.12871 -0.22383 0.12963 -0.22292 0.13125 C -0.22019 0.13565 -0.21784 0.14074 -0.21511 0.14514 C -0.20873 0.15486 -0.19284 0.17639 -0.18542 0.18403 C -0.18269 0.18658 -0.17956 0.18704 -0.17683 0.18959 C -0.15756 0.20648 -0.16953 0.2007 -0.16042 0.20486 C -0.15521 0.21181 -0.15 0.21875 -0.1448 0.2257 C -0.14349 0.22709 -0.14219 0.22871 -0.14089 0.22986 C -0.12357 0.24375 -0.11133 0.2507 -0.09089 0.25764 C -0.08672 0.25903 -0.08256 0.26065 -0.07839 0.26181 C -0.0724 0.26297 -0.06641 0.26343 -0.06042 0.26459 C -0.05599 0.26528 -0.05157 0.26667 -0.04714 0.26736 C -0.0362 0.26898 -0.01433 0.27153 -0.01433 0.27153 L 0.03489 0.26042 C 0.0431 0.2581 0.07109 0.24259 0.07161 0.24236 C 0.09166 0.21297 0.08073 0.23426 0.08724 0.21459 C 0.09088 0.20371 0.09817 0.18264 0.09817 0.18264 C 0.09895 0.17709 0.10039 0.17153 0.10052 0.16597 C 0.10078 0.15695 0.10026 0.14815 0.09895 0.13959 C 0.09726 0.12755 0.09101 0.11459 0.08645 0.10625 C 0.07838 0.09097 0.07135 0.08334 0.05989 0.07431 C 0.05026 0.06667 0.04036 0.05996 0.0302 0.05486 C 0.02395 0.05162 -0.00118 0.05093 -0.00495 0.0507 C -0.01589 0.05162 -0.02696 0.05047 -0.03776 0.05347 C -0.04089 0.05417 -0.04336 0.05949 -0.04636 0.06181 C -0.04961 0.06412 -0.05313 0.06505 -0.05651 0.06736 C -0.06563 0.07384 -0.08269 0.09375 -0.08776 0.1007 C -0.08985 0.10347 -0.0918 0.10648 -0.09401 0.10903 C -0.09701 0.1125 -0.10039 0.11505 -0.10339 0.11875 C -0.11003 0.12709 -0.11576 0.13773 -0.12292 0.14514 C -0.13972 0.16227 -0.13659 0.15949 -0.15105 0.16736 C -0.18047 0.16158 -0.20847 0.16158 -0.2362 0.14236 C -0.2418 0.13843 -0.24662 0.13125 -0.25183 0.1257 L -0.2612 0.10486 C -0.26237 0.10209 -0.26433 0.09977 -0.26511 0.09653 C -0.26888 0.08009 -0.27006 0.07732 -0.27214 0.05903 C -0.27526 0.03102 -0.27266 0.03773 -0.27683 0.01736 C -0.27748 0.01389 -0.27826 0.01088 -0.27917 0.00764 C -0.28008 0.00394 -0.28099 -2.22222E-6 -0.2823 -0.00347 C -0.28503 -0.01157 -0.28933 -0.02176 -0.29323 -0.02847 C -0.30078 -0.0419 -0.30013 -0.04004 -0.30886 -0.0493 C -0.3125 -0.04838 -0.31641 -0.0493 -0.3198 -0.04653 C -0.32422 -0.04259 -0.32748 -0.03541 -0.33151 -0.02986 C -0.33412 -0.02616 -0.33789 -0.02129 -0.34089 -0.01875 C -0.3444 -0.01574 -0.34818 -0.01342 -0.35183 -0.01041 C -0.35261 -0.00972 -0.35313 -0.0081 -0.35417 -0.00764 C -0.35925 -0.00578 -0.36459 -0.00486 -0.3698 -0.00347 C -0.3737 -0.00578 -0.378 -0.00671 -0.38151 -0.01041 C -0.38646 -0.01597 -0.38659 -0.02546 -0.38776 -0.03403 C -0.3892 -0.04629 -0.38776 -0.03588 -0.3892 -0.04653 C -0.38776 -0.06504 -0.38881 -0.06551 -0.38386 -0.08125 C -0.38295 -0.08379 -0.38164 -0.08588 -0.38073 -0.08819 C -0.37956 -0.09097 -0.37878 -0.09398 -0.37761 -0.09653 C -0.37539 -0.10139 -0.37045 -0.10903 -0.36901 -0.11597 C -0.36862 -0.11736 -0.36706 -0.11828 -0.36667 -0.11875 Z " pathEditMode="relative" ptsTypes="AAAAAAAAAAAAAAAAAAAAAAAAAAAAAAAAAAAAAAAAAAAAAAAAAAAAAAAAAAAAAAAAAAAAAAAAAAAAAAAAAAAAAAAAAAAAAAAAAAAAAAAAAAA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fill="hold" nodeType="withEffect">
                                  <p:stCondLst>
                                    <p:cond delay="3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19296 -0.05996 L -0.19296 -0.05996 C -0.20729 -0.05903 -0.21067 -0.06297 -0.22187 -0.04885 C -0.22408 -0.04607 -0.22552 -0.04144 -0.22734 -0.03774 C -0.2289 -0.0294 -0.22721 -0.03797 -0.23046 -0.02524 C -0.23125 -0.02223 -0.23151 -0.01852 -0.23281 -0.01551 C -0.23502 -0.01019 -0.23984 -0.00209 -0.24375 0.00254 C -0.24726 0.00671 -0.25117 0.01018 -0.25468 0.01504 C -0.26002 0.02222 -0.26484 0.03125 -0.27031 0.03865 C -0.27135 0.04004 -0.27239 0.0412 -0.27343 0.04282 C -0.2763 0.04722 -0.27903 0.05208 -0.28203 0.05671 C -0.28398 0.05949 -0.28619 0.06203 -0.28828 0.06504 C -0.29518 0.07546 -0.30039 0.08518 -0.30703 0.09699 C -0.30859 0.09976 -0.31015 0.10231 -0.31171 0.10532 C -0.3138 0.10949 -0.31588 0.11342 -0.31796 0.11782 C -0.31914 0.12037 -0.31979 0.12361 -0.32109 0.12615 C -0.32187 0.12777 -0.32317 0.1287 -0.32421 0.13032 C -0.34088 0.15763 -0.32434 0.13379 -0.33515 0.14699 C -0.33723 0.14953 -0.33932 0.15231 -0.3414 0.15532 C -0.34244 0.15694 -0.34322 0.15926 -0.34453 0.16088 C -0.35273 0.1706 -0.35533 0.16967 -0.36484 0.17754 C -0.3677 0.17986 -0.37031 0.18333 -0.37343 0.18449 C -0.38059 0.18657 -0.39531 0.18726 -0.39531 0.18726 C -0.40781 0.18588 -0.4207 0.18958 -0.43281 0.1831 C -0.43958 0.17916 -0.44921 0.1581 -0.44921 0.1581 C -0.45052 0.15069 -0.45182 0.14467 -0.45156 0.13588 C -0.45117 0.12638 -0.44986 0.11713 -0.44843 0.1081 C -0.44804 0.10601 -0.44687 0.10509 -0.44609 0.10393 C -0.44479 0.10185 -0.44348 0.1 -0.44218 0.09838 C -0.43828 0.09328 -0.43502 0.08981 -0.43046 0.08726 C -0.42786 0.08564 -0.42526 0.08541 -0.42265 0.08449 L -0.3914 0.0956 C -0.38789 0.09676 -0.38437 0.09722 -0.38125 0.09976 C -0.36588 0.11088 -0.35299 0.12291 -0.34218 0.1456 C -0.33828 0.15347 -0.33619 0.15671 -0.33359 0.16643 C -0.33281 0.16898 -0.33268 0.17199 -0.33203 0.17476 C -0.33007 0.18101 -0.32747 0.18634 -0.32578 0.19282 C -0.325 0.1956 -0.32434 0.19838 -0.32343 0.20115 C -0.3207 0.2081 -0.31627 0.21759 -0.3125 0.22338 C -0.31106 0.22546 -0.30911 0.22662 -0.30781 0.22893 C -0.30403 0.23472 -0.30598 0.23541 -0.30234 0.23865 C -0.29921 0.24097 -0.29596 0.24305 -0.29296 0.2456 C -0.27395 0.26111 -0.29023 0.25023 -0.26796 0.26504 C -0.26562 0.26643 -0.26328 0.26805 -0.26093 0.26921 C -0.24817 0.27407 -0.22265 0.2831 -0.22265 0.2831 C -0.21861 0.28148 -0.20208 0.27731 -0.19609 0.2706 C -0.19101 0.26481 -0.18671 0.25763 -0.18203 0.25115 C -0.18151 0.24884 -0.18059 0.24652 -0.18046 0.24421 C -0.17838 0.22407 -0.1776 0.21365 -0.18281 0.19421 C -0.18437 0.18819 -0.1871 0.18356 -0.18984 0.17893 C -0.19218 0.17453 -0.19466 0.17037 -0.19765 0.16782 C -0.20104 0.16458 -0.20494 0.16435 -0.20859 0.16226 C -0.21067 0.16064 -0.21276 0.15856 -0.21484 0.15671 C -0.22369 0.15717 -0.23255 0.15648 -0.2414 0.1581 C -0.24296 0.15833 -0.25481 0.16458 -0.25703 0.16643 C -0.26067 0.16921 -0.26432 0.17268 -0.26796 0.17615 C -0.275 0.18287 -0.28151 0.19143 -0.28906 0.19699 C -0.31848 0.21828 -0.29947 0.2037 -0.34062 0.23865 C -0.35507 0.25069 -0.34908 0.24814 -0.35859 0.25115 C -0.35963 0.25208 -0.36054 0.25301 -0.36171 0.25393 C -0.36263 0.25439 -0.36367 0.25486 -0.36484 0.25532 C -0.37174 0.25717 -0.3789 0.25902 -0.38593 0.26088 L -0.42734 0.25949 C -0.43372 0.25833 -0.43984 0.25393 -0.44609 0.25115 C -0.44791 0.25023 -0.44973 0.24953 -0.45156 0.24838 C -0.46796 0.23541 -0.45911 0.24166 -0.46796 0.2331 C -0.48645 0.21481 -0.47539 0.22777 -0.49765 0.19976 C -0.5026 0.19328 -0.5125 0.18032 -0.5125 0.18032 C -0.51718 0.16782 -0.52447 0.15717 -0.52656 0.14282 C -0.52708 0.13912 -0.52747 0.13518 -0.52812 0.13171 C -0.52903 0.12592 -0.5302 0.1206 -0.53125 0.11504 C -0.53359 0.10115 -0.5332 0.10254 -0.53424 0.09143 C -0.53359 0.08125 -0.53476 0.06967 -0.53203 0.06088 C -0.5289 0.05092 -0.51575 0.02662 -0.50625 0.02476 L -0.49921 0.02338 C -0.48984 0.02569 -0.48033 0.02662 -0.47109 0.03032 C -0.46002 0.03449 -0.44921 0.04259 -0.43906 0.05115 C -0.43684 0.05277 -0.43476 0.05439 -0.43281 0.05671 C -0.42486 0.06504 -0.41393 0.08032 -0.40468 0.08588 C -0.40039 0.08819 -0.39583 0.08865 -0.3914 0.09004 C -0.38463 0.09606 -0.37786 0.10231 -0.37109 0.1081 C -0.37005 0.10879 -0.36888 0.10879 -0.36796 0.10949 C -0.36184 0.11342 -0.35625 0.11944 -0.35 0.12199 C -0.34414 0.12407 -0.33802 0.12291 -0.33203 0.12338 C -0.32356 0.12546 -0.31028 0.13032 -0.30078 0.13032 C -0.29843 0.13032 -0.29153 0.12685 -0.28984 0.12615 C -0.2845 0.12384 -0.28216 0.12338 -0.27734 0.1206 C -0.27591 0.11967 -0.2746 0.11875 -0.27343 0.11782 C -0.26835 0.11319 -0.26354 0.10833 -0.25859 0.10393 C -0.25325 0.09884 -0.25195 0.09907 -0.24609 0.08865 C -0.24049 0.0787 -0.24088 0.07963 -0.23515 0.06782 C -0.23398 0.06551 -0.2332 0.06273 -0.23203 0.06088 C -0.22721 0.05254 -0.222 0.04513 -0.21718 0.03726 C -0.21197 0.02847 -0.20794 0.02106 -0.2039 0.01088 C -0.20091 0.00324 -0.19947 -0.00417 -0.19765 -0.01274 C -0.19726 -0.01412 -0.197 -0.01551 -0.19687 -0.0169 C -0.19648 -0.01922 -0.19635 -0.02176 -0.19609 -0.02385 C -0.19427 -0.03449 -0.19361 -0.03658 -0.1914 -0.04607 L -0.19296 -0.05996 Z " pathEditMode="relative" ptsTypes="AAAAAAAAAAAAAAAAAAAAAAAAAAAAAAAAAAAAAAAAAAAAAAAAAAAAAAAAAAAAAAAAAAAAAAAAAAAAAAAAAAAAAAAAAAAAAAAAAAA">
                                      <p:cBhvr>
                                        <p:cTn id="36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repeatCount="indefinite" fill="hold" nodeType="withEffect">
                                  <p:stCondLst>
                                    <p:cond delay="5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088 0.41736 L -0.29088 0.41736 C -0.28854 0.41088 -0.28633 0.40417 -0.28385 0.39792 C -0.2776 0.38148 -0.28359 0.39815 -0.27838 0.38681 C -0.27708 0.38357 -0.27591 0.3801 -0.27448 0.37709 C -0.27292 0.37361 -0.26588 0.3625 -0.2651 0.36181 C -0.26224 0.35857 -0.25898 0.35672 -0.25573 0.35486 C -0.24362 0.34699 -0.24115 0.34792 -0.22604 0.34375 C -0.21536 0.34514 -0.20469 0.34537 -0.19401 0.34792 C -0.19206 0.34815 -0.18984 0.34931 -0.18854 0.35209 C -0.18698 0.35533 -0.17227 0.39306 -0.17057 0.40486 C -0.16745 0.42686 -0.16875 0.41574 -0.16667 0.4382 C -0.16693 0.4507 -0.16719 0.4632 -0.16745 0.4757 C -0.16771 0.48125 -0.16836 0.48681 -0.16823 0.49236 C -0.16719 0.56019 -0.16823 0.54699 -0.1651 0.57986 C -0.16484 0.58681 -0.16471 0.59375 -0.16432 0.6007 C -0.16419 0.60625 -0.16445 0.61204 -0.16354 0.61736 C -0.16302 0.62061 -0.16159 0.62315 -0.16042 0.6257 C -0.15768 0.63195 -0.1556 0.63959 -0.15182 0.64375 C -0.14792 0.64792 -0.14427 0.65255 -0.1401 0.65625 C -0.13841 0.65764 -0.13659 0.65834 -0.13463 0.65903 C -0.12617 0.66158 -0.11758 0.66412 -0.10885 0.66598 C -0.10469 0.6669 -0.10052 0.6669 -0.09635 0.66736 C -0.0931 0.66713 -0.07552 0.66806 -0.06979 0.66181 C -0.04349 0.63241 -0.05417 0.63264 -0.02917 0.5882 C -0.01771 0.5676 -0.02695 0.58496 -0.00651 0.53542 C -0.0043 0.52986 -0.00182 0.52431 0.00052 0.51875 C 0.00339 0.51181 0.00586 0.5044 0.00912 0.49792 C 0.01094 0.49422 0.01289 0.49074 0.01458 0.48681 C 0.0181 0.47824 0.02109 0.46898 0.02474 0.46042 C 0.02617 0.45695 0.028 0.45417 0.02943 0.4507 C 0.03216 0.44352 0.03451 0.43565 0.03724 0.42848 C 0.03841 0.425 0.03945 0.42153 0.04115 0.41875 C 0.05078 0.40162 0.06862 0.3713 0.08255 0.36598 L 0.08958 0.3632 C 0.11406 0.37037 0.1026 0.36366 0.12396 0.38264 C 0.12604 0.38449 0.12839 0.38542 0.13021 0.3882 C 0.13737 0.39838 0.1332 0.39167 0.14193 0.41181 C 0.14909 0.42848 0.14922 0.42824 0.15521 0.45486 C 0.15677 0.46204 0.1569 0.46227 0.15833 0.47014 C 0.15885 0.47338 0.15951 0.47639 0.1599 0.47986 C 0.16055 0.48542 0.16094 0.49098 0.16146 0.49653 C 0.16276 0.52824 0.16328 0.52894 0.1599 0.57431 C 0.15807 0.59653 0.15326 0.61528 0.14818 0.63542 C 0.14675 0.64098 0.14505 0.64653 0.14349 0.65209 C 0.14219 0.65625 0.13828 0.66389 0.13724 0.66598 C 0.13099 0.67709 0.12604 0.68195 0.11771 0.68959 C 0.11211 0.69468 0.10612 0.69885 0.10052 0.70348 C 0.09883 0.70486 0.09753 0.70695 0.09583 0.70764 C 0.08906 0.70996 0.08216 0.70996 0.07552 0.71181 C 0.04037 0.7213 0.06797 0.71713 0.04427 0.72014 C 0.04128 0.71922 0.01888 0.72153 0.0138 0.70486 C 0.0112 0.69653 0.00964 0.68727 0.00755 0.67848 C 0.00703 0.67199 0.00599 0.66551 0.00599 0.65903 C 0.00599 0.65023 0.00872 0.63334 0.01068 0.6257 C 0.01211 0.61991 0.0168 0.60371 0.02005 0.59653 C 0.02253 0.59074 0.02513 0.58519 0.02787 0.57986 C 0.02956 0.57639 0.03125 0.57292 0.03333 0.57014 C 0.03724 0.56412 0.04154 0.55857 0.04583 0.55348 C 0.04727 0.55162 0.04909 0.55093 0.05052 0.54931 C 0.05664 0.54167 0.06211 0.53264 0.06849 0.5257 C 0.07513 0.51829 0.08203 0.51065 0.08958 0.50625 C 0.09193 0.50486 0.09427 0.50394 0.09662 0.50209 C 0.09935 0.49977 0.10169 0.4963 0.10443 0.49375 C 0.10742 0.49074 0.11068 0.4882 0.1138 0.48542 C 0.11888 0.48056 0.12682 0.47153 0.13255 0.46736 C 0.13685 0.46412 0.14128 0.46135 0.14583 0.45903 C 0.1543 0.4544 0.16302 0.45093 0.17162 0.44653 C 0.17422 0.44491 0.17682 0.44283 0.17943 0.44098 C 0.19427 0.42917 0.20964 0.42037 0.2224 0.40209 C 0.22813 0.39375 0.2349 0.38681 0.2388 0.3757 L 0.24349 0.36181 C 0.24427 0.35533 0.2457 0.34885 0.24583 0.34236 C 0.24609 0.31736 0.24596 0.3125 0.24193 0.29514 C 0.24089 0.29074 0.2401 0.28658 0.2388 0.28264 C 0.23737 0.27848 0.2362 0.27431 0.23412 0.27153 C 0.22773 0.26297 0.22162 0.25116 0.2138 0.24931 C 0.20326 0.24653 0.21003 0.24838 0.19349 0.24236 C 0.19245 0.2426 0.1625 0.25371 0.15833 0.25764 C 0.15208 0.26297 0.14688 0.27153 0.14115 0.27848 C 0.13906 0.28079 0.1349 0.28542 0.1349 0.28542 C 0.13542 0.30278 0.13542 0.3213 0.1388 0.3382 C 0.13997 0.34422 0.14922 0.37593 0.15287 0.38542 C 0.15573 0.39306 0.15846 0.40093 0.16224 0.40764 C 0.1638 0.41042 0.1655 0.41297 0.16693 0.41598 C 0.16914 0.42084 0.17083 0.42639 0.17318 0.43125 C 0.175 0.43519 0.17734 0.43843 0.17943 0.44236 C 0.18229 0.44815 0.18451 0.45533 0.18802 0.46042 C 0.19063 0.46412 0.19336 0.46736 0.19583 0.47153 C 0.19909 0.47686 0.20352 0.4926 0.20521 0.49653 C 0.20664 0.50023 0.20925 0.50232 0.21068 0.50625 C 0.21367 0.51459 0.21537 0.52431 0.21849 0.53264 C 0.22266 0.54375 0.22083 0.53773 0.22396 0.5507 C 0.22448 0.55672 0.22487 0.56273 0.22552 0.56875 C 0.22591 0.57385 0.22708 0.57871 0.22708 0.58403 C 0.22682 0.59561 0.22591 0.60718 0.22474 0.61875 C 0.22435 0.62223 0.22318 0.62523 0.2224 0.62848 C 0.21875 0.6419 0.21393 0.65741 0.20833 0.66736 C 0.20651 0.67061 0.20443 0.67338 0.20287 0.67709 C 0.20169 0.67963 0.20156 0.68311 0.20052 0.68542 C 0.19688 0.69283 0.19271 0.69931 0.1888 0.70625 C 0.18398 0.71459 0.17956 0.72315 0.17396 0.72986 C 0.1724 0.73172 0.1707 0.73334 0.16927 0.73542 C 0.16367 0.74283 0.15807 0.75417 0.15208 0.75903 C 0.14284 0.76621 0.14727 0.7625 0.1388 0.77014 C 0.12708 0.76968 0.1151 0.77246 0.10365 0.76875 C 0.09622 0.76644 0.0901 0.75718 0.08333 0.75209 C 0.08151 0.7507 0.07969 0.75023 0.07787 0.74931 C 0.07044 0.73449 0.05925 0.71366 0.05365 0.69653 C 0.05091 0.6882 0.04922 0.67894 0.0474 0.67014 C 0.04284 0.64885 0.03971 0.62709 0.03724 0.60486 C 0.03633 0.59746 0.0362 0.59005 0.03568 0.58264 C 0.03542 0.55857 0.03477 0.53449 0.0349 0.51042 C 0.0349 0.50324 0.03581 0.46181 0.03724 0.44375 C 0.04076 0.39537 0.03659 0.46366 0.04037 0.39792 C 0.03919 0.36366 0.04427 0.35926 0.03412 0.34236 C 0.03164 0.3382 0.0293 0.33357 0.0263 0.33125 C 0.02357 0.32917 0.02057 0.33033 0.01771 0.32986 C 0.00534 0.3375 -0.00612 0.34352 -0.01745 0.35486 C -0.01979 0.35695 -0.02174 0.35996 -0.0237 0.3632 C -0.03268 0.37709 -0.04154 0.39167 -0.05026 0.40625 C -0.0612 0.42431 -0.06029 0.42338 -0.06901 0.44792 C -0.07148 0.45463 -0.07409 0.46135 -0.07604 0.46875 C -0.07747 0.47385 -0.07799 0.47986 -0.07917 0.48542 C -0.08164 0.49699 -0.08463 0.50834 -0.08698 0.52014 C -0.08919 0.53056 -0.08932 0.53635 -0.09167 0.54653 C -0.09362 0.5544 -0.0957 0.56227 -0.09792 0.57014 C -0.09909 0.57408 -0.10026 0.57778 -0.10182 0.58125 C -0.12096 0.62084 -0.11055 0.59699 -0.1276 0.6257 C -0.12943 0.62871 -0.1306 0.63241 -0.13229 0.63542 C -0.13555 0.64074 -0.13906 0.64561 -0.14245 0.6507 C -0.14349 0.65209 -0.14453 0.65371 -0.14557 0.65486 C -0.15091 0.65996 -0.17213 0.67824 -0.17604 0.67986 C -0.19115 0.68588 -0.20625 0.6926 -0.22135 0.69792 C -0.23099 0.70139 -0.24062 0.70486 -0.25026 0.70625 C -0.26823 0.70903 -0.28633 0.70741 -0.30417 0.71042 L -0.33854 0.71598 C -0.34596 0.70278 -0.34935 0.69815 -0.35417 0.6757 C -0.35625 0.66644 -0.35573 0.65625 -0.35651 0.64653 C -0.3569 0.63565 -0.35859 0.61898 -0.35573 0.60764 C -0.35325 0.59769 -0.347 0.57639 -0.34167 0.56598 C -0.33646 0.55556 -0.33229 0.5419 -0.32526 0.53542 C -0.31927 0.52986 -0.31328 0.52431 -0.30729 0.51875 C -0.30417 0.51551 -0.30117 0.51204 -0.29792 0.50903 C -0.29232 0.50371 -0.28646 0.49885 -0.28073 0.49375 C -0.27786 0.49098 -0.27213 0.48542 -0.27213 0.48542 C -0.2724 0.48079 -0.2724 0.47593 -0.27292 0.47153 C -0.27344 0.4669 -0.27708 0.46019 -0.27838 0.45764 C -0.27943 0.45556 -0.28021 0.45324 -0.28151 0.45209 C -0.28398 0.44954 -0.28659 0.44723 -0.28932 0.44653 C -0.29531 0.44468 -0.29245 0.44561 -0.29792 0.44375 C -0.29844 0.44236 -0.29961 0.44121 -0.29948 0.43959 C -0.29935 0.43473 -0.29844 0.42986 -0.29713 0.4257 C -0.29674 0.42431 -0.29557 0.42454 -0.29479 0.42431 C -0.29049 0.42199 -0.29154 0.41852 -0.29088 0.41736 Z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44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repeatCount="indefinite" fill="hold" nodeType="withEffect">
                                  <p:stCondLst>
                                    <p:cond delay="1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5768 0.47477 L 0.05768 0.47477 C 0.05742 0.46644 0.05716 0.45787 0.0569 0.44977 C 0.05638 0.44121 0.05586 0.43287 0.05534 0.42477 C 0.05508 0.4213 0.05469 0.41829 0.05456 0.41505 C 0.05378 0.40185 0.05391 0.39445 0.05221 0.38171 C 0.05156 0.37778 0.05065 0.37431 0.04987 0.3706 C 0.04935 0.36227 0.04896 0.35371 0.04831 0.3456 C 0.04792 0.34213 0.04713 0.33912 0.04674 0.33588 C 0.04635 0.3331 0.04622 0.33033 0.04596 0.32755 C 0.04622 0.31412 0.04583 0.30046 0.04674 0.28727 C 0.04687 0.28333 0.04818 0.27963 0.04909 0.27616 C 0.04948 0.27408 0.05013 0.27246 0.05065 0.2706 C 0.05143 0.26736 0.05195 0.26389 0.05299 0.26088 C 0.05351 0.2588 0.05456 0.25718 0.05534 0.25533 C 0.06315 0.2331 0.05482 0.25579 0.06003 0.23866 C 0.06654 0.21644 0.06458 0.22153 0.07096 0.2081 C 0.07383 0.19259 0.06719 0.22755 0.07565 0.18588 C 0.07695 0.17894 0.07825 0.17199 0.07956 0.16505 C 0.0806 0.15185 0.08177 0.1463 0.07643 0.13171 C 0.07578 0.13009 0.06588 0.12523 0.06471 0.12477 C 0.06133 0.1257 0.05781 0.12593 0.05456 0.12755 C 0.05156 0.12871 0.0487 0.13102 0.04596 0.1331 C 0.04401 0.13426 0.04232 0.13658 0.04049 0.13727 C 0.03398 0.13935 0.02747 0.14005 0.02096 0.14144 C 0.01992 0.14097 0.01862 0.14097 0.01784 0.14005 C 0.01432 0.13565 0.00781 0.12361 0.00456 0.11783 C 0.00299 0.11042 -0.00052 0.09537 -0.00013 0.08866 C 0.00026 0.07755 0.00182 0.06667 0.00456 0.05671 C 0.00612 0.05046 0.0095 0.0463 0.01237 0.04144 C 0.01588 0.03496 0.022 0.02639 0.02643 0.02199 C 0.02812 0.02014 0.02995 0.01875 0.0319 0.01783 C 0.03789 0.01435 0.04036 0.01389 0.04596 0.01227 C 0.05273 0.0169 0.05976 0.02037 0.06628 0.02616 C 0.07721 0.03588 0.08463 0.04676 0.09362 0.06088 C 0.09661 0.06551 0.10117 0.07454 0.10299 0.08033 L 0.10612 0.09005 C 0.1056 0.1007 0.10573 0.11134 0.10456 0.12199 C 0.10404 0.12546 0.1026 0.12847 0.10143 0.13171 C 0.10065 0.13357 0.09388 0.14977 0.09049 0.15255 C 0.0793 0.16065 0.07617 0.16065 0.06549 0.16366 C 0.05 0.15787 0.03932 0.15417 0.02331 0.1456 C 0.01172 0.13912 0.00091 0.12593 -0.01107 0.12477 L -0.03607 0.12199 L -0.0681 0.12477 C -0.07292 0.125 -0.07761 0.12523 -0.08216 0.12616 C -0.08359 0.12616 -0.08477 0.12732 -0.08607 0.12755 C -0.0944 0.12824 -0.10274 0.12847 -0.11107 0.12894 C -0.12852 0.12616 -0.14609 0.12454 -0.16341 0.1206 C -0.16758 0.11945 -0.17122 0.11574 -0.17513 0.11366 C -0.18164 0.11019 -0.18841 0.10787 -0.19466 0.10394 C -0.19909 0.10116 -0.20352 0.09746 -0.20794 0.0956 C -0.21367 0.09283 -0.2194 0.0919 -0.22513 0.09005 C -0.23034 0.08542 -0.23568 0.08102 -0.24076 0.07616 C -0.24818 0.06875 -0.25065 0.06458 -0.25716 0.05533 C -0.25742 0.05394 -0.25768 0.05232 -0.25794 0.05116 C -0.25899 0.04769 -0.26029 0.04468 -0.26107 0.04144 C -0.26159 0.03912 -0.26159 0.03681 -0.26185 0.03449 C -0.26107 0.02755 -0.2612 0.01991 -0.25951 0.01366 C -0.25872 0.01019 -0.25651 0.0088 -0.25482 0.00671 C -0.25026 0.00046 -0.24583 -0.00625 -0.24076 -0.01134 C -0.23789 -0.01458 -0.23464 -0.01643 -0.23138 -0.01829 C -0.22761 -0.0206 -0.21966 -0.02384 -0.21966 -0.02384 C -0.21576 -0.02245 -0.2112 -0.02407 -0.20794 -0.01967 C -0.20469 -0.01528 -0.20313 -0.00741 -0.20169 -0.00023 C -0.20026 0.00718 -0.20013 0.01528 -0.19935 0.02338 C -0.1974 0.04607 -0.19857 0.03542 -0.19622 0.05533 C -0.19596 0.06389 -0.19466 0.08102 -0.19622 0.09005 C -0.19779 0.09815 -0.20482 0.10972 -0.20794 0.11505 C -0.21419 0.12523 -0.21849 0.12986 -0.22669 0.13866 C -0.22878 0.14074 -0.23086 0.14259 -0.23294 0.14421 C -0.23815 0.14769 -0.24336 0.1507 -0.24857 0.15394 C -0.25404 0.15347 -0.25977 0.15509 -0.26497 0.15255 C -0.26771 0.15116 -0.2694 0.1463 -0.27122 0.14283 C -0.27422 0.13704 -0.275 0.13357 -0.27669 0.12755 C -0.27787 0.11852 -0.27982 0.10648 -0.27982 0.09699 C -0.27982 0.09028 -0.28047 0.08333 -0.27904 0.07755 C -0.278 0.07269 -0.27526 0.06945 -0.27279 0.06644 C -0.2694 0.06204 -0.26576 0.0581 -0.26185 0.05533 C -0.25951 0.05347 -0.25677 0.05301 -0.25404 0.05255 C -0.24714 0.05116 -0.23997 0.0507 -0.23294 0.04977 L -0.18997 0.05949 C -0.18672 0.06019 -0.1832 0.06158 -0.17982 0.06088 C -0.17526 0.05972 -0.17096 0.05625 -0.16654 0.05394 C -0.15026 0.02477 -0.17149 0.06204 -0.15794 0.04005 C -0.15612 0.03681 -0.15456 0.0331 -0.15247 0.03033 C -0.14857 0.02431 -0.14518 0.01458 -0.13997 0.01366 L -0.1181 0.00949 C -0.11341 0.01134 -0.10846 0.01158 -0.10404 0.01505 C -0.09974 0.01829 -0.09232 0.02894 -0.09232 0.02894 C -0.09076 0.04352 -0.09258 0.03171 -0.08451 0.05394 C -0.08399 0.05556 -0.08372 0.05764 -0.08294 0.05949 C -0.08086 0.06458 -0.07826 0.06945 -0.07591 0.07477 C -0.07383 0.07963 -0.07318 0.08866 -0.06966 0.09005 C -0.05703 0.09468 -0.04362 0.09097 -0.0306 0.09144 C -0.02383 0.09097 -0.01706 0.09074 -0.01029 0.09005 C -0.00951 0.08982 -0.00886 0.08889 -0.00794 0.08866 C -0.00417 0.08658 -0.00026 0.08472 0.00378 0.0831 C 0.00807 0.08102 0.01263 0.07963 0.01706 0.07755 C 0.022 0.075 0.0319 0.06829 0.03659 0.06505 C 0.04336 0.05996 0.04974 0.05324 0.0569 0.04977 C 0.08281 0.03634 0.07135 0.0419 0.09128 0.0331 C 0.09544 0.03449 0.1 0.03333 0.10378 0.03727 C 0.10924 0.04306 0.11354 0.05208 0.11784 0.06088 C 0.12435 0.07431 0.1276 0.0831 0.13034 0.09838 C 0.13086 0.10185 0.13138 0.10579 0.1319 0.10949 C 0.13112 0.11875 0.13086 0.12801 0.12956 0.13727 C 0.12891 0.14097 0.12161 0.15556 0.12096 0.15671 C 0.11953 0.15833 0.11771 0.15833 0.11628 0.15949 C 0.11224 0.16204 0.10846 0.16551 0.10456 0.16783 C 0.09766 0.17153 0.07057 0.17847 0.0694 0.17894 C 0.06068 0.18148 0.05208 0.18357 0.04362 0.18727 C 0.03463 0.19097 0.02591 0.19676 0.01706 0.20116 C 0.01367 0.20278 0.01029 0.20394 0.0069 0.20533 C 0.00169 0.21088 -0.00365 0.21597 -0.00872 0.22199 C -0.01016 0.22338 -0.01224 0.22454 -0.01263 0.22755 C -0.01458 0.24074 -0.01172 0.24769 -0.0056 0.25394 C -0.00247 0.25695 0.00117 0.2581 0.00456 0.26088 C 0.00742 0.2632 0.01016 0.26551 0.01315 0.26783 C 0.02122 0.27384 0.00391 0.25741 0.02331 0.27477 C 0.0293 0.28009 0.03099 0.2838 0.03581 0.29283 C 0.03789 0.29676 0.04023 0.30046 0.04206 0.30533 C 0.04375 0.30996 0.04466 0.31551 0.04596 0.3206 C 0.04622 0.32292 0.04648 0.325 0.04674 0.32755 C 0.047 0.33148 0.04713 0.33588 0.04753 0.34005 C 0.04792 0.34421 0.04844 0.34838 0.04909 0.35255 C 0.04922 0.35394 0.04961 0.35509 0.04987 0.35671 C 0.05208 0.37361 0.04961 0.36621 0.05378 0.37616 C 0.05404 0.38125 0.05417 0.38634 0.05456 0.39144 C 0.05469 0.39421 0.05521 0.39676 0.05534 0.39977 C 0.05677 0.4419 0.05404 0.42199 0.05768 0.44421 C 0.05677 0.46852 0.05768 0.46968 0.05768 0.47477 Z " pathEditMode="relative" ptsTypes="AAAAAAAAAAAAAAAAAAAAAAAAAAAAAAAAAAAAAAAAAAAAAAAAAAAAAAAAAAAAAAAAAAAAAAAAAAAAAAAAAAAAAAAAAAAAAAAAAAAAAAAAAAAAAAAAAAAAAAAAAAAAAAAAAAAA">
                                      <p:cBhvr>
                                        <p:cTn id="52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fill="hold" nodeType="withEffect">
                                  <p:stCondLst>
                                    <p:cond delay="1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4388 -0.17408 L -0.04388 -0.17408 C -0.0207 -0.23588 -0.04323 -0.17894 -0.02513 -0.21852 C -0.0207 -0.22801 -0.01641 -0.23773 -0.01263 -0.24769 C -0.01159 -0.25046 -0.01068 -0.25371 -0.00951 -0.25602 C -0.00417 -0.26713 0.00247 -0.27616 0.0069 -0.28796 C 0.00898 -0.29352 0.01094 -0.29931 0.01315 -0.30463 C 0.01406 -0.30695 0.01536 -0.30833 0.01627 -0.31019 C 0.01901 -0.31574 0.02135 -0.32153 0.02409 -0.32685 C 0.02604 -0.33079 0.02838 -0.33426 0.03034 -0.33796 C 0.03489 -0.34676 0.03919 -0.35579 0.04362 -0.36435 C 0.04596 -0.36875 0.04857 -0.37246 0.05065 -0.37685 C 0.05377 -0.3838 0.0569 -0.39097 0.06002 -0.39769 C 0.06263 -0.40324 0.06836 -0.41389 0.07096 -0.41991 C 0.07422 -0.42755 0.07591 -0.43333 0.08034 -0.43796 C 0.10078 -0.45996 0.08307 -0.43982 0.10456 -0.45602 C 0.10924 -0.45972 0.11328 -0.46482 0.11784 -0.46852 C 0.1207 -0.47083 0.12357 -0.47222 0.12643 -0.47408 C 0.147 -0.47315 0.16237 -0.47384 0.18268 -0.46574 C 0.1931 -0.46181 0.19909 -0.45116 0.2069 -0.43935 C 0.21328 -0.43009 0.22057 -0.41783 0.22487 -0.40602 C 0.22591 -0.40324 0.22721 -0.4007 0.22799 -0.39769 C 0.22956 -0.39283 0.2306 -0.3875 0.2319 -0.38241 C 0.2332 -0.37824 0.23646 -0.36945 0.23737 -0.36435 C 0.23867 -0.3581 0.23932 -0.35139 0.24049 -0.34491 C 0.24114 -0.34213 0.24219 -0.33958 0.24284 -0.33658 C 0.24453 -0.3294 0.24635 -0.32199 0.24752 -0.31435 C 0.24779 -0.31296 0.25013 -0.29838 0.25065 -0.2963 C 0.2513 -0.29468 0.25221 -0.29352 0.25299 -0.29213 C 0.25404 -0.28796 0.25482 -0.28357 0.25612 -0.27963 C 0.25885 -0.27176 0.26094 -0.26991 0.26549 -0.26574 C 0.26992 -0.26204 0.27435 -0.25833 0.27877 -0.25463 C 0.28607 -0.25787 0.29375 -0.25949 0.30065 -0.26435 C 0.30195 -0.26528 0.30338 -0.26597 0.30456 -0.26713 C 0.30859 -0.27107 0.3125 -0.27546 0.31627 -0.27963 C 0.31719 -0.28056 0.31784 -0.28171 0.31862 -0.28241 C 0.32591 -0.28912 0.3332 -0.2956 0.34049 -0.30185 C 0.3418 -0.30301 0.34323 -0.30347 0.3444 -0.30463 C 0.36601 -0.32708 0.37187 -0.33333 0.38971 -0.35741 C 0.39062 -0.3588 0.39141 -0.36019 0.39206 -0.36158 C 0.39427 -0.36574 0.39622 -0.36991 0.39831 -0.37408 C 0.39857 -0.37546 0.39896 -0.37685 0.39909 -0.37824 C 0.40247 -0.40509 0.4 -0.39144 0.40234 -0.40324 C 0.40169 -0.41528 0.40195 -0.42755 0.40065 -0.43935 C 0.40039 -0.44283 0.39857 -0.44491 0.39752 -0.44769 C 0.39349 -0.45949 0.39583 -0.45625 0.38659 -0.46852 C 0.38073 -0.47662 0.37669 -0.48102 0.37018 -0.48519 C 0.36588 -0.4882 0.36159 -0.49167 0.3569 -0.49352 C 0.34922 -0.49676 0.33047 -0.49746 0.32409 -0.49769 L 0.22331 -0.50324 C 0.19948 -0.50602 0.21159 -0.50255 0.17565 -0.52685 C 0.17305 -0.52871 0.17018 -0.53056 0.16784 -0.5338 C 0.14414 -0.56852 0.16445 -0.55116 0.13737 -0.57685 C 0.13281 -0.58148 0.1056 -0.60625 0.09596 -0.6088 C 0.06536 -0.61713 0.07891 -0.61505 0.05534 -0.61713 C 0.0457 -0.61667 0.03607 -0.6169 0.02643 -0.61574 C 0.02357 -0.61551 0.02083 -0.61366 0.01784 -0.61296 C 0.01367 -0.61227 0.0095 -0.61204 0.00534 -0.61158 C -0.00065 -0.6125 -0.00703 -0.61019 -0.01263 -0.61435 C -0.01797 -0.61852 -0.02109 -0.62917 -0.02591 -0.63519 C -0.03607 -0.64792 -0.03086 -0.64259 -0.04154 -0.65185 L -0.08841 -0.65046 C -0.08984 -0.65023 -0.08984 -0.64583 -0.09076 -0.64352 C -0.09167 -0.64074 -0.09258 -0.63773 -0.09388 -0.63519 C -0.09649 -0.62986 -0.09974 -0.62546 -0.10248 -0.61991 C -0.10365 -0.61759 -0.1043 -0.61412 -0.1056 -0.61158 C -0.11159 -0.59884 -0.11797 -0.58658 -0.12435 -0.57408 C -0.12604 -0.57083 -0.12826 -0.56806 -0.12982 -0.56435 C -0.1332 -0.55648 -0.13581 -0.54746 -0.13919 -0.53935 C -0.17005 -0.46505 -0.13945 -0.54908 -0.16419 -0.46713 C -0.17748 -0.42315 -0.17995 -0.4294 -0.19154 -0.37963 C -0.19596 -0.36065 -0.19961 -0.34121 -0.20482 -0.32269 C -0.21003 -0.30417 -0.21511 -0.28565 -0.22044 -0.26713 C -0.22682 -0.24537 -0.23086 -0.23449 -0.23763 -0.21296 C -0.24154 -0.2007 -0.24609 -0.18866 -0.24935 -0.17546 C -0.25039 -0.1713 -0.2513 -0.16713 -0.25248 -0.16296 C -0.25651 -0.14861 -0.26068 -0.13426 -0.26498 -0.11991 C -0.26589 -0.11667 -0.26706 -0.11366 -0.2681 -0.11019 C -0.26992 -0.1044 -0.27175 -0.09815 -0.27357 -0.09213 C -0.27513 -0.08704 -0.27669 -0.08218 -0.27826 -0.07685 C -0.28138 -0.06621 -0.28138 -0.06435 -0.28607 -0.05185 C -0.28737 -0.04838 -0.28932 -0.0456 -0.29076 -0.04213 C -0.29271 -0.03773 -0.29414 -0.03264 -0.29623 -0.02824 C -0.30026 -0.01968 -0.31406 0.00162 -0.31732 0.00509 C -0.31914 0.00694 -0.32096 0.00856 -0.32279 0.01065 C -0.32461 0.01273 -0.3263 0.01528 -0.32826 0.01759 C -0.33021 0.01991 -0.33594 0.02523 -0.33841 0.02731 C -0.34232 0.03009 -0.34609 0.03356 -0.35013 0.03565 C -0.35521 0.03796 -0.36055 0.03842 -0.36576 0.03981 C -0.37305 0.03634 -0.38581 0.03426 -0.39232 0.02315 C -0.39258 0.02268 -0.41133 -0.01574 -0.41341 -0.02269 C -0.41524 -0.02871 -0.41719 -0.03472 -0.41888 -0.04074 C -0.43164 -0.08611 -0.41784 -0.04051 -0.42904 -0.07685 C -0.42982 -0.08287 -0.43047 -0.08912 -0.43138 -0.09491 C -0.43255 -0.10301 -0.43516 -0.11042 -0.43529 -0.11852 C -0.43568 -0.13773 -0.43464 -0.15671 -0.43294 -0.17546 C -0.43164 -0.18912 -0.42904 -0.19074 -0.42591 -0.19908 C -0.41901 -0.21736 -0.41875 -0.22269 -0.41029 -0.23519 C -0.40964 -0.23634 -0.40873 -0.23611 -0.40794 -0.23658 C -0.39557 -0.24491 -0.40156 -0.24259 -0.39232 -0.24491 C -0.38828 -0.24491 -0.35859 -0.24398 -0.34935 -0.24213 C -0.34623 -0.24167 -0.3431 -0.24028 -0.33998 -0.23935 C -0.32448 -0.22847 -0.32279 -0.22894 -0.30873 -0.21158 C -0.30612 -0.20857 -0.30417 -0.20394 -0.30169 -0.20046 C -0.2974 -0.19468 -0.29297 -0.18889 -0.28841 -0.1838 C -0.28203 -0.17685 -0.27539 -0.17083 -0.26888 -0.16435 C -0.26198 -0.15787 -0.27175 -0.17778 -0.25716 -0.15185 C -0.24883 -0.13704 -0.25248 -0.14259 -0.23919 -0.12685 C -0.23503 -0.12222 -0.23125 -0.11597 -0.22669 -0.11296 C -0.22227 -0.11019 -0.21771 -0.10787 -0.21341 -0.10463 C -0.19675 -0.09329 -0.20859 -0.09815 -0.19232 -0.09352 C -0.14701 -0.0669 -0.19219 -0.0919 -0.1556 -0.07546 C -0.12136 -0.06042 -0.15143 -0.06991 -0.12201 -0.06158 C -0.11992 -0.0625 -0.11771 -0.0632 -0.11576 -0.06435 C -0.10456 -0.07176 -0.10365 -0.07477 -0.09232 -0.0838 C -0.09076 -0.08519 -0.08919 -0.08565 -0.08763 -0.08658 C -0.0793 -0.09213 -0.07083 -0.09722 -0.06263 -0.10324 C -0.05964 -0.10556 -0.05664 -0.1081 -0.05404 -0.11158 C -0.04896 -0.11852 -0.04323 -0.12431 -0.03998 -0.1338 C -0.03229 -0.15579 -0.03529 -0.1456 -0.0306 -0.16435 C -0.03216 -0.16528 -0.03359 -0.16644 -0.03529 -0.16713 C -0.04206 -0.17037 -0.04245 -0.17315 -0.04388 -0.17408 Z " pathEditMode="relative" ptsTypes="AAAAAAAAAAAAAAAAAAAAAAAAAAAAAAAAAAAAAAAAAAAAAAAAAAAAAAAAAAAAAAAAAAAAAAAAAAAAAAAAAAAAAAAAAAAAAAAAAAAAAAAAAAAAAAAAAAAAAAAAAA">
                                      <p:cBhvr>
                                        <p:cTn id="60" dur="2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10393054" y="6105384"/>
            <a:ext cx="1228299" cy="395785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/>
              <a:t>вихід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40" y="3272231"/>
            <a:ext cx="9308814" cy="2335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8413">
            <a:off x="4000500" y="442612"/>
            <a:ext cx="3414712" cy="336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42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applause.wav"/>
          </p:stSnd>
        </p:sndAc>
      </p:transition>
    </mc:Choice>
    <mc:Fallback xmlns="">
      <p:transition spd="slow" advClick="0">
        <p:sndAc>
          <p:stSnd>
            <p:snd r:embed="rId5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  <a:extLst>
              <a:ext uri="{FF2B5EF4-FFF2-40B4-BE49-F238E27FC236}">
                <a16:creationId xmlns="" xmlns:a16="http://schemas.microsoft.com/office/drawing/2014/main" id="{7D32C5DF-B52C-4434-AE37-4756D8D4BBE1}"/>
              </a:ext>
            </a:extLst>
          </p:cNvPr>
          <p:cNvSpPr txBox="1"/>
          <p:nvPr/>
        </p:nvSpPr>
        <p:spPr>
          <a:xfrm>
            <a:off x="417503" y="1827276"/>
            <a:ext cx="34857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vk.com/power_point_pro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35121" y="196840"/>
            <a:ext cx="2911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0070C0"/>
                </a:solidFill>
                <a:effectLst/>
              </a:rPr>
              <a:t>Джерела</a:t>
            </a:r>
            <a:endParaRPr lang="ru-RU" sz="54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57680" y="1846645"/>
            <a:ext cx="1264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бульбашки</a:t>
            </a:r>
            <a:endParaRPr lang="ru-RU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095630" y="5977719"/>
            <a:ext cx="627797" cy="682388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23091" y="4346503"/>
            <a:ext cx="545450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2000" b="1" cap="none" spc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9380" y="2553751"/>
            <a:ext cx="5369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hlinkClick r:id="rId3"/>
              </a:rPr>
              <a:t>https://designer.microsoft.com/</a:t>
            </a:r>
            <a:r>
              <a:rPr lang="uk-UA" dirty="0"/>
              <a:t> генератор зображень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5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146</Words>
  <Application>Microsoft Office PowerPoint</Application>
  <PresentationFormat>Широкоэкранный</PresentationFormat>
  <Paragraphs>62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11</cp:revision>
  <dcterms:created xsi:type="dcterms:W3CDTF">2025-01-14T11:07:00Z</dcterms:created>
  <dcterms:modified xsi:type="dcterms:W3CDTF">2025-01-14T13:10:04Z</dcterms:modified>
</cp:coreProperties>
</file>